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308" r:id="rId4"/>
    <p:sldId id="309" r:id="rId5"/>
    <p:sldId id="328" r:id="rId6"/>
    <p:sldId id="33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098E38E-E958-47B8-983D-AA5EAB80B5AA}"/>
    <pc:docChg chg="delSld">
      <pc:chgData name="Sharma Computer Academy" userId="08476b32c11f4418" providerId="LiveId" clId="{2098E38E-E958-47B8-983D-AA5EAB80B5AA}" dt="2023-09-10T08:55:21.058" v="10" actId="47"/>
      <pc:docMkLst>
        <pc:docMk/>
      </pc:docMkLst>
      <pc:sldChg chg="del">
        <pc:chgData name="Sharma Computer Academy" userId="08476b32c11f4418" providerId="LiveId" clId="{2098E38E-E958-47B8-983D-AA5EAB80B5AA}" dt="2023-09-10T08:54:56.618" v="0" actId="47"/>
        <pc:sldMkLst>
          <pc:docMk/>
          <pc:sldMk cId="3369225394" sldId="272"/>
        </pc:sldMkLst>
      </pc:sldChg>
      <pc:sldChg chg="del">
        <pc:chgData name="Sharma Computer Academy" userId="08476b32c11f4418" providerId="LiveId" clId="{2098E38E-E958-47B8-983D-AA5EAB80B5AA}" dt="2023-09-10T08:54:57.948" v="1" actId="47"/>
        <pc:sldMkLst>
          <pc:docMk/>
          <pc:sldMk cId="3369225394" sldId="288"/>
        </pc:sldMkLst>
      </pc:sldChg>
      <pc:sldChg chg="del">
        <pc:chgData name="Sharma Computer Academy" userId="08476b32c11f4418" providerId="LiveId" clId="{2098E38E-E958-47B8-983D-AA5EAB80B5AA}" dt="2023-09-10T08:54:59.165" v="2" actId="47"/>
        <pc:sldMkLst>
          <pc:docMk/>
          <pc:sldMk cId="3369225394" sldId="289"/>
        </pc:sldMkLst>
      </pc:sldChg>
      <pc:sldChg chg="del">
        <pc:chgData name="Sharma Computer Academy" userId="08476b32c11f4418" providerId="LiveId" clId="{2098E38E-E958-47B8-983D-AA5EAB80B5AA}" dt="2023-09-10T08:55:00.184" v="3" actId="47"/>
        <pc:sldMkLst>
          <pc:docMk/>
          <pc:sldMk cId="3369225394" sldId="290"/>
        </pc:sldMkLst>
      </pc:sldChg>
      <pc:sldChg chg="del">
        <pc:chgData name="Sharma Computer Academy" userId="08476b32c11f4418" providerId="LiveId" clId="{2098E38E-E958-47B8-983D-AA5EAB80B5AA}" dt="2023-09-10T08:55:01.218" v="4" actId="47"/>
        <pc:sldMkLst>
          <pc:docMk/>
          <pc:sldMk cId="3369225394" sldId="291"/>
        </pc:sldMkLst>
      </pc:sldChg>
      <pc:sldChg chg="del">
        <pc:chgData name="Sharma Computer Academy" userId="08476b32c11f4418" providerId="LiveId" clId="{2098E38E-E958-47B8-983D-AA5EAB80B5AA}" dt="2023-09-10T08:55:02.666" v="5" actId="47"/>
        <pc:sldMkLst>
          <pc:docMk/>
          <pc:sldMk cId="3369225394" sldId="292"/>
        </pc:sldMkLst>
      </pc:sldChg>
      <pc:sldChg chg="del">
        <pc:chgData name="Sharma Computer Academy" userId="08476b32c11f4418" providerId="LiveId" clId="{2098E38E-E958-47B8-983D-AA5EAB80B5AA}" dt="2023-09-10T08:55:03.882" v="6" actId="47"/>
        <pc:sldMkLst>
          <pc:docMk/>
          <pc:sldMk cId="3369225394" sldId="293"/>
        </pc:sldMkLst>
      </pc:sldChg>
      <pc:sldChg chg="del">
        <pc:chgData name="Sharma Computer Academy" userId="08476b32c11f4418" providerId="LiveId" clId="{2098E38E-E958-47B8-983D-AA5EAB80B5AA}" dt="2023-09-10T08:55:05.117" v="7" actId="47"/>
        <pc:sldMkLst>
          <pc:docMk/>
          <pc:sldMk cId="3369225394" sldId="294"/>
        </pc:sldMkLst>
      </pc:sldChg>
      <pc:sldChg chg="del">
        <pc:chgData name="Sharma Computer Academy" userId="08476b32c11f4418" providerId="LiveId" clId="{2098E38E-E958-47B8-983D-AA5EAB80B5AA}" dt="2023-09-10T08:55:11.164" v="8" actId="47"/>
        <pc:sldMkLst>
          <pc:docMk/>
          <pc:sldMk cId="3369225394" sldId="319"/>
        </pc:sldMkLst>
      </pc:sldChg>
      <pc:sldChg chg="del">
        <pc:chgData name="Sharma Computer Academy" userId="08476b32c11f4418" providerId="LiveId" clId="{2098E38E-E958-47B8-983D-AA5EAB80B5AA}" dt="2023-09-10T08:55:14.162" v="9" actId="47"/>
        <pc:sldMkLst>
          <pc:docMk/>
          <pc:sldMk cId="3369225394" sldId="322"/>
        </pc:sldMkLst>
      </pc:sldChg>
      <pc:sldChg chg="del">
        <pc:chgData name="Sharma Computer Academy" userId="08476b32c11f4418" providerId="LiveId" clId="{2098E38E-E958-47B8-983D-AA5EAB80B5AA}" dt="2023-09-10T08:55:21.058" v="10" actId="47"/>
        <pc:sldMkLst>
          <pc:docMk/>
          <pc:sldMk cId="3369225394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US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Process Result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None/>
            </a:pPr>
            <a:endParaRPr lang="en-US" sz="2400" dirty="0"/>
          </a:p>
          <a:p>
            <a:pPr>
              <a:buSzPct val="120000"/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jdbc-ppt-15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785926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STEP 5 &amp;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62500" lnSpcReduction="20000"/>
          </a:bodyPr>
          <a:lstStyle/>
          <a:p>
            <a:endParaRPr lang="en-US" b="1" u="sng" dirty="0"/>
          </a:p>
          <a:p>
            <a:r>
              <a:rPr lang="en-US" sz="3200" b="1" u="sng" dirty="0">
                <a:latin typeface="Corbel" pitchFamily="34" charset="0"/>
              </a:rPr>
              <a:t>Execute the query</a:t>
            </a:r>
            <a:r>
              <a:rPr lang="en-US" b="1" u="sng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     </a:t>
            </a: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   </a:t>
            </a:r>
            <a:r>
              <a:rPr lang="en-IN" sz="2900" dirty="0">
                <a:latin typeface="Corbel" pitchFamily="34" charset="0"/>
              </a:rPr>
              <a:t>The </a:t>
            </a:r>
            <a:r>
              <a:rPr lang="en-IN" sz="2900" dirty="0" err="1">
                <a:latin typeface="Corbel" pitchFamily="34" charset="0"/>
              </a:rPr>
              <a:t>executeQuery</a:t>
            </a:r>
            <a:r>
              <a:rPr lang="en-IN" sz="2900" dirty="0">
                <a:latin typeface="Corbel" pitchFamily="34" charset="0"/>
              </a:rPr>
              <a:t>() method of Statement interface is used to execute queries to the database. This method returns the object of </a:t>
            </a:r>
            <a:r>
              <a:rPr lang="en-IN" sz="2900" dirty="0" err="1">
                <a:latin typeface="Corbel" pitchFamily="34" charset="0"/>
              </a:rPr>
              <a:t>ResultSet</a:t>
            </a:r>
            <a:r>
              <a:rPr lang="en-IN" sz="2900" dirty="0">
                <a:latin typeface="Corbel" pitchFamily="34" charset="0"/>
              </a:rPr>
              <a:t> that can be used to get all the records of a table.</a:t>
            </a: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   </a:t>
            </a: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 Syntax:</a:t>
            </a:r>
          </a:p>
          <a:p>
            <a:pPr>
              <a:buNone/>
            </a:pPr>
            <a:r>
              <a:rPr lang="en-IN" sz="2900" b="1" dirty="0">
                <a:latin typeface="Corbel" pitchFamily="34" charset="0"/>
              </a:rPr>
              <a:t>    public</a:t>
            </a:r>
            <a:r>
              <a:rPr lang="en-IN" sz="2900" dirty="0">
                <a:latin typeface="Corbel" pitchFamily="34" charset="0"/>
              </a:rPr>
              <a:t> </a:t>
            </a:r>
            <a:r>
              <a:rPr lang="en-IN" sz="2900" dirty="0" err="1">
                <a:latin typeface="Corbel" pitchFamily="34" charset="0"/>
              </a:rPr>
              <a:t>ResultSet</a:t>
            </a:r>
            <a:r>
              <a:rPr lang="en-IN" sz="2900" dirty="0">
                <a:latin typeface="Corbel" pitchFamily="34" charset="0"/>
              </a:rPr>
              <a:t> </a:t>
            </a:r>
            <a:r>
              <a:rPr lang="en-IN" sz="2900" dirty="0" err="1">
                <a:latin typeface="Corbel" pitchFamily="34" charset="0"/>
              </a:rPr>
              <a:t>executeQuery</a:t>
            </a:r>
            <a:r>
              <a:rPr lang="en-IN" sz="2900" dirty="0">
                <a:latin typeface="Corbel" pitchFamily="34" charset="0"/>
              </a:rPr>
              <a:t>(String </a:t>
            </a:r>
            <a:r>
              <a:rPr lang="en-IN" sz="2900" dirty="0" err="1">
                <a:latin typeface="Corbel" pitchFamily="34" charset="0"/>
              </a:rPr>
              <a:t>sql</a:t>
            </a:r>
            <a:r>
              <a:rPr lang="en-IN" sz="2900" dirty="0">
                <a:latin typeface="Corbel" pitchFamily="34" charset="0"/>
              </a:rPr>
              <a:t>)</a:t>
            </a:r>
            <a:r>
              <a:rPr lang="en-IN" sz="2900" b="1" dirty="0">
                <a:latin typeface="Corbel" pitchFamily="34" charset="0"/>
              </a:rPr>
              <a:t>throws</a:t>
            </a:r>
            <a:r>
              <a:rPr lang="en-IN" sz="2900" dirty="0"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      </a:t>
            </a:r>
            <a:r>
              <a:rPr lang="en-IN" sz="2900" dirty="0" err="1">
                <a:latin typeface="Corbel" pitchFamily="34" charset="0"/>
              </a:rPr>
              <a:t>SQLException</a:t>
            </a:r>
            <a:endParaRPr lang="en-IN" sz="2900" dirty="0">
              <a:latin typeface="Corbel" pitchFamily="34" charset="0"/>
            </a:endParaRPr>
          </a:p>
          <a:p>
            <a:pPr>
              <a:buNone/>
            </a:pPr>
            <a:endParaRPr lang="en-IN" sz="2900" dirty="0">
              <a:latin typeface="Corbel" pitchFamily="34" charset="0"/>
            </a:endParaRP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    </a:t>
            </a:r>
            <a:r>
              <a:rPr lang="en-IN" sz="2900" dirty="0" err="1">
                <a:latin typeface="Corbel" pitchFamily="34" charset="0"/>
              </a:rPr>
              <a:t>ResultSet</a:t>
            </a:r>
            <a:r>
              <a:rPr lang="en-IN" sz="2900" dirty="0">
                <a:latin typeface="Corbel" pitchFamily="34" charset="0"/>
              </a:rPr>
              <a:t> </a:t>
            </a:r>
            <a:r>
              <a:rPr lang="en-IN" sz="2900" dirty="0" err="1">
                <a:latin typeface="Corbel" pitchFamily="34" charset="0"/>
              </a:rPr>
              <a:t>rs</a:t>
            </a:r>
            <a:r>
              <a:rPr lang="en-IN" sz="2900" dirty="0">
                <a:latin typeface="Corbel" pitchFamily="34" charset="0"/>
              </a:rPr>
              <a:t>=</a:t>
            </a:r>
            <a:r>
              <a:rPr lang="en-IN" sz="2900" dirty="0" err="1">
                <a:latin typeface="Corbel" pitchFamily="34" charset="0"/>
              </a:rPr>
              <a:t>stmt.executeQuery</a:t>
            </a:r>
            <a:r>
              <a:rPr lang="en-IN" sz="2900" dirty="0">
                <a:latin typeface="Corbel" pitchFamily="34" charset="0"/>
              </a:rPr>
              <a:t>("select * from </a:t>
            </a:r>
            <a:r>
              <a:rPr lang="en-IN" sz="2900" dirty="0" err="1">
                <a:latin typeface="Corbel" pitchFamily="34" charset="0"/>
              </a:rPr>
              <a:t>emp</a:t>
            </a:r>
            <a:r>
              <a:rPr lang="en-IN" sz="2900" dirty="0">
                <a:latin typeface="Corbel" pitchFamily="34" charset="0"/>
              </a:rPr>
              <a:t>");  </a:t>
            </a: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     </a:t>
            </a:r>
            <a:r>
              <a:rPr lang="en-IN" sz="2900" b="1" dirty="0">
                <a:latin typeface="Corbel" pitchFamily="34" charset="0"/>
              </a:rPr>
              <a:t>while</a:t>
            </a:r>
            <a:r>
              <a:rPr lang="en-IN" sz="2900" dirty="0">
                <a:latin typeface="Corbel" pitchFamily="34" charset="0"/>
              </a:rPr>
              <a:t>(</a:t>
            </a:r>
            <a:r>
              <a:rPr lang="en-IN" sz="2900" dirty="0" err="1">
                <a:latin typeface="Corbel" pitchFamily="34" charset="0"/>
              </a:rPr>
              <a:t>rs.next</a:t>
            </a:r>
            <a:r>
              <a:rPr lang="en-IN" sz="2900" dirty="0">
                <a:latin typeface="Corbel" pitchFamily="34" charset="0"/>
              </a:rPr>
              <a:t>()){  </a:t>
            </a: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    </a:t>
            </a:r>
            <a:r>
              <a:rPr lang="en-IN" sz="2900" dirty="0" err="1">
                <a:latin typeface="Corbel" pitchFamily="34" charset="0"/>
              </a:rPr>
              <a:t>System.out.println</a:t>
            </a:r>
            <a:r>
              <a:rPr lang="en-IN" sz="2900" dirty="0">
                <a:latin typeface="Corbel" pitchFamily="34" charset="0"/>
              </a:rPr>
              <a:t>(</a:t>
            </a:r>
            <a:r>
              <a:rPr lang="en-IN" sz="2900" dirty="0" err="1">
                <a:latin typeface="Corbel" pitchFamily="34" charset="0"/>
              </a:rPr>
              <a:t>rs.getInt</a:t>
            </a:r>
            <a:r>
              <a:rPr lang="en-IN" sz="2900" dirty="0">
                <a:latin typeface="Corbel" pitchFamily="34" charset="0"/>
              </a:rPr>
              <a:t>(1)+" "+</a:t>
            </a:r>
            <a:r>
              <a:rPr lang="en-IN" sz="2900" dirty="0" err="1">
                <a:latin typeface="Corbel" pitchFamily="34" charset="0"/>
              </a:rPr>
              <a:t>rs.getString</a:t>
            </a:r>
            <a:r>
              <a:rPr lang="en-IN" sz="2900" dirty="0">
                <a:latin typeface="Corbel" pitchFamily="34" charset="0"/>
              </a:rPr>
              <a:t>(2));  </a:t>
            </a:r>
          </a:p>
          <a:p>
            <a:pPr>
              <a:buNone/>
            </a:pPr>
            <a:r>
              <a:rPr lang="en-IN" sz="2900" dirty="0">
                <a:latin typeface="Corbel" pitchFamily="34" charset="0"/>
              </a:rPr>
              <a:t>    }  </a:t>
            </a:r>
          </a:p>
          <a:p>
            <a:pPr>
              <a:buNone/>
            </a:pPr>
            <a:endParaRPr lang="en-IN" sz="2900" dirty="0"/>
          </a:p>
          <a:p>
            <a:pPr>
              <a:buNone/>
            </a:pPr>
            <a:r>
              <a:rPr lang="en-IN" sz="2900" dirty="0"/>
              <a:t>    </a:t>
            </a:r>
            <a:endParaRPr lang="en-US" sz="29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STEP7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sz="2400" dirty="0">
                <a:latin typeface="Corbel" pitchFamily="34" charset="0"/>
              </a:rPr>
              <a:t>Close the connection object: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The close() method of Connection interface is used to close the connection. By closing connection object statement and </a:t>
            </a:r>
            <a:r>
              <a:rPr lang="en-IN" sz="2400" dirty="0" err="1"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will be closed automatically</a:t>
            </a:r>
          </a:p>
          <a:p>
            <a:r>
              <a:rPr lang="en-IN" sz="2400" dirty="0">
                <a:latin typeface="Corbel" pitchFamily="34" charset="0"/>
              </a:rPr>
              <a:t>Syntax :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    public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latin typeface="Corbel" pitchFamily="34" charset="0"/>
              </a:rPr>
              <a:t>void</a:t>
            </a:r>
            <a:r>
              <a:rPr lang="en-IN" sz="2400" dirty="0">
                <a:latin typeface="Corbel" pitchFamily="34" charset="0"/>
              </a:rPr>
              <a:t> close()</a:t>
            </a:r>
            <a:r>
              <a:rPr lang="en-IN" sz="2400" b="1" dirty="0">
                <a:latin typeface="Corbel" pitchFamily="34" charset="0"/>
              </a:rPr>
              <a:t>throws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dirty="0" err="1">
                <a:latin typeface="Corbel" pitchFamily="34" charset="0"/>
              </a:rPr>
              <a:t>SQLException</a:t>
            </a:r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Example 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</a:t>
            </a:r>
            <a:r>
              <a:rPr lang="en-IN" sz="2400" dirty="0" err="1">
                <a:latin typeface="Corbel" pitchFamily="34" charset="0"/>
              </a:rPr>
              <a:t>con.close</a:t>
            </a:r>
            <a:r>
              <a:rPr lang="en-IN" sz="2400" dirty="0">
                <a:latin typeface="Corbel" pitchFamily="34" charset="0"/>
              </a:rPr>
              <a:t>(); </a:t>
            </a: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rbel" pitchFamily="34" charset="0"/>
              </a:rPr>
              <a:t>CLOSE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jdbc-ppt-16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1714488"/>
            <a:ext cx="607695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>
                <a:latin typeface="Corbel" pitchFamily="34" charset="0"/>
              </a:rPr>
              <a:t>JDBC Packages.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>
                <a:latin typeface="Corbel" pitchFamily="34" charset="0"/>
              </a:rPr>
              <a:t>Steps Required In JDBC Programming</a:t>
            </a:r>
            <a:r>
              <a:rPr lang="en-US" sz="2400" b="1" dirty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Steps Of Connectivity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>
                <a:latin typeface="Corbel" pitchFamily="34" charset="0"/>
              </a:rPr>
              <a:t>There are 7 steps to connect any java application with the database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in java using JDBC. They are as follows: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 lvl="1"/>
            <a:r>
              <a:rPr lang="en-IN" sz="1900" b="1" dirty="0">
                <a:latin typeface="Corbel" pitchFamily="34" charset="0"/>
              </a:rPr>
              <a:t>Import the required packages  </a:t>
            </a:r>
          </a:p>
          <a:p>
            <a:pPr lvl="1"/>
            <a:r>
              <a:rPr lang="en-IN" sz="1900" b="1" dirty="0">
                <a:latin typeface="Corbel" pitchFamily="34" charset="0"/>
              </a:rPr>
              <a:t>Load and Register the driver class(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Automatically Done By Java From JDBC 4.0 Onwards</a:t>
            </a:r>
            <a:r>
              <a:rPr lang="en-IN" sz="1900" b="1" dirty="0">
                <a:latin typeface="Corbel" pitchFamily="34" charset="0"/>
              </a:rPr>
              <a:t>)</a:t>
            </a:r>
          </a:p>
          <a:p>
            <a:pPr lvl="1"/>
            <a:r>
              <a:rPr lang="en-IN" sz="1900" b="1" dirty="0">
                <a:latin typeface="Corbel" pitchFamily="34" charset="0"/>
              </a:rPr>
              <a:t>Obtain the connection</a:t>
            </a:r>
          </a:p>
          <a:p>
            <a:pPr lvl="1"/>
            <a:r>
              <a:rPr lang="en-IN" sz="1900" b="1" dirty="0">
                <a:latin typeface="Corbel" pitchFamily="34" charset="0"/>
              </a:rPr>
              <a:t>Obtain the statement</a:t>
            </a:r>
          </a:p>
          <a:p>
            <a:pPr lvl="1"/>
            <a:r>
              <a:rPr lang="en-IN" sz="1900" b="1" dirty="0">
                <a:latin typeface="Corbel" pitchFamily="34" charset="0"/>
              </a:rPr>
              <a:t>Executing queries</a:t>
            </a:r>
          </a:p>
          <a:p>
            <a:pPr lvl="1"/>
            <a:r>
              <a:rPr lang="en-US" sz="1900" b="1" dirty="0">
                <a:latin typeface="Corbel" pitchFamily="34" charset="0"/>
              </a:rPr>
              <a:t>Process the result</a:t>
            </a:r>
            <a:endParaRPr lang="en-IN" sz="1900" b="1" dirty="0">
              <a:latin typeface="Corbel" pitchFamily="34" charset="0"/>
            </a:endParaRPr>
          </a:p>
          <a:p>
            <a:pPr lvl="1"/>
            <a:r>
              <a:rPr lang="en-IN" sz="1900" b="1" dirty="0">
                <a:latin typeface="Corbel" pitchFamily="34" charset="0"/>
              </a:rPr>
              <a:t>Close the connection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Step 1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sz="2400" b="1" dirty="0"/>
          </a:p>
          <a:p>
            <a:pPr>
              <a:buSzPct val="100000"/>
            </a:pPr>
            <a:r>
              <a:rPr lang="en-US" sz="2400" dirty="0"/>
              <a:t> </a:t>
            </a:r>
            <a:r>
              <a:rPr lang="en-US" sz="2400" dirty="0">
                <a:latin typeface="Corbel" pitchFamily="34" charset="0"/>
              </a:rPr>
              <a:t>As previously mentioned , the JDBC API requires the support of 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java.sql</a:t>
            </a: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dirty="0">
                <a:latin typeface="Corbel" pitchFamily="34" charset="0"/>
              </a:rPr>
              <a:t>Thus as the first step we need to import this packages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java.sql Package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java.sql</a:t>
            </a:r>
            <a:r>
              <a:rPr lang="en-IN" sz="2400" dirty="0">
                <a:latin typeface="Corbel" pitchFamily="34" charset="0"/>
              </a:rPr>
              <a:t> package contains the entire JDBC API that sends SQL (Structured Query Language) statements to relational databases and retrieves the results of executing those SQL statements. 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JDBC 1.0 </a:t>
            </a:r>
            <a:r>
              <a:rPr lang="en-IN" sz="2400" dirty="0">
                <a:latin typeface="Corbel" pitchFamily="34" charset="0"/>
              </a:rPr>
              <a:t>API became part of the core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 API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Java 1.1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- 2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Loading And Registering The Driver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We must register the driver in our program before we use it.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Registering the driver is the process by which the Oracle driver's class file is loaded into the memory, so it can be utilized as an implementation of the JDBC interfaces.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However from JDBC 4.0 this step is not needed to be done by us.</a:t>
            </a:r>
            <a:endParaRPr lang="en-IN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STEP 3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u="sng" dirty="0">
                <a:latin typeface="Corbel" pitchFamily="34" charset="0"/>
              </a:rPr>
              <a:t>Create the connection object</a:t>
            </a:r>
            <a:r>
              <a:rPr lang="en-IN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The </a:t>
            </a:r>
            <a:r>
              <a:rPr lang="en-IN" dirty="0" err="1">
                <a:latin typeface="Corbel" pitchFamily="34" charset="0"/>
              </a:rPr>
              <a:t>getConnection</a:t>
            </a:r>
            <a:r>
              <a:rPr lang="en-IN" dirty="0">
                <a:latin typeface="Corbel" pitchFamily="34" charset="0"/>
              </a:rPr>
              <a:t>() method of </a:t>
            </a:r>
            <a:r>
              <a:rPr lang="en-IN" dirty="0" err="1">
                <a:latin typeface="Corbel" pitchFamily="34" charset="0"/>
              </a:rPr>
              <a:t>DriverManager</a:t>
            </a:r>
            <a:r>
              <a:rPr lang="en-IN" dirty="0">
                <a:latin typeface="Corbel" pitchFamily="34" charset="0"/>
              </a:rPr>
              <a:t> class is used to establish connection with the database.</a:t>
            </a:r>
            <a:br>
              <a:rPr lang="en-IN" dirty="0">
                <a:latin typeface="Corbel" pitchFamily="34" charset="0"/>
              </a:rPr>
            </a:br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 1) </a:t>
            </a:r>
            <a:r>
              <a:rPr lang="en-IN" b="1" dirty="0">
                <a:latin typeface="Corbel" pitchFamily="34" charset="0"/>
              </a:rPr>
              <a:t>public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dirty="0">
                <a:latin typeface="Corbel" pitchFamily="34" charset="0"/>
              </a:rPr>
              <a:t>static</a:t>
            </a:r>
            <a:r>
              <a:rPr lang="en-IN" dirty="0">
                <a:latin typeface="Corbel" pitchFamily="34" charset="0"/>
              </a:rPr>
              <a:t> Connection </a:t>
            </a:r>
            <a:r>
              <a:rPr lang="en-IN" dirty="0" err="1">
                <a:latin typeface="Corbel" pitchFamily="34" charset="0"/>
              </a:rPr>
              <a:t>getConnection</a:t>
            </a:r>
            <a:r>
              <a:rPr lang="en-IN" dirty="0">
                <a:latin typeface="Corbel" pitchFamily="34" charset="0"/>
              </a:rPr>
              <a:t>(String </a:t>
            </a:r>
            <a:r>
              <a:rPr lang="en-IN" dirty="0" err="1">
                <a:latin typeface="Corbel" pitchFamily="34" charset="0"/>
              </a:rPr>
              <a:t>url</a:t>
            </a:r>
            <a:r>
              <a:rPr lang="en-IN" dirty="0"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     throws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 err="1">
                <a:latin typeface="Corbel" pitchFamily="34" charset="0"/>
              </a:rPr>
              <a:t>SQLException</a:t>
            </a:r>
            <a:r>
              <a:rPr lang="en-IN" dirty="0">
                <a:latin typeface="Corbel" pitchFamily="34" charset="0"/>
              </a:rPr>
              <a:t>  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 2) </a:t>
            </a:r>
            <a:r>
              <a:rPr lang="en-IN" b="1" dirty="0">
                <a:latin typeface="Corbel" pitchFamily="34" charset="0"/>
              </a:rPr>
              <a:t>public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dirty="0">
                <a:latin typeface="Corbel" pitchFamily="34" charset="0"/>
              </a:rPr>
              <a:t>static</a:t>
            </a:r>
            <a:r>
              <a:rPr lang="en-IN" dirty="0">
                <a:latin typeface="Corbel" pitchFamily="34" charset="0"/>
              </a:rPr>
              <a:t> Connection </a:t>
            </a:r>
            <a:r>
              <a:rPr lang="en-IN" dirty="0" err="1">
                <a:latin typeface="Corbel" pitchFamily="34" charset="0"/>
              </a:rPr>
              <a:t>getConnection</a:t>
            </a:r>
            <a:r>
              <a:rPr lang="en-IN" dirty="0">
                <a:latin typeface="Corbel" pitchFamily="34" charset="0"/>
              </a:rPr>
              <a:t>     (String </a:t>
            </a:r>
            <a:r>
              <a:rPr lang="en-IN" dirty="0" err="1">
                <a:latin typeface="Corbel" pitchFamily="34" charset="0"/>
              </a:rPr>
              <a:t>url,String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 err="1">
                <a:latin typeface="Corbel" pitchFamily="34" charset="0"/>
              </a:rPr>
              <a:t>name,String</a:t>
            </a:r>
            <a:r>
              <a:rPr lang="en-IN" dirty="0">
                <a:latin typeface="Corbel" pitchFamily="34" charset="0"/>
              </a:rPr>
              <a:t> password)  </a:t>
            </a:r>
            <a:r>
              <a:rPr lang="en-IN" b="1" dirty="0">
                <a:latin typeface="Corbel" pitchFamily="34" charset="0"/>
              </a:rPr>
              <a:t> throws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 err="1">
                <a:latin typeface="Corbel" pitchFamily="34" charset="0"/>
              </a:rPr>
              <a:t>SQLException</a:t>
            </a:r>
            <a:r>
              <a:rPr lang="en-IN" dirty="0">
                <a:latin typeface="Corbel" pitchFamily="34" charset="0"/>
              </a:rPr>
              <a:t> 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 Connection con=</a:t>
            </a:r>
            <a:r>
              <a:rPr lang="en-IN" dirty="0" err="1">
                <a:latin typeface="Corbel" pitchFamily="34" charset="0"/>
              </a:rPr>
              <a:t>DriverManager.getConnection</a:t>
            </a:r>
            <a:r>
              <a:rPr lang="en-IN" dirty="0">
                <a:latin typeface="Corbel" pitchFamily="34" charset="0"/>
              </a:rPr>
              <a:t>(  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 "</a:t>
            </a:r>
            <a:r>
              <a:rPr lang="en-IN" dirty="0" err="1">
                <a:latin typeface="Corbel" pitchFamily="34" charset="0"/>
              </a:rPr>
              <a:t>jdbc:oracle:thin</a:t>
            </a:r>
            <a:r>
              <a:rPr lang="en-IN">
                <a:latin typeface="Corbel" pitchFamily="34" charset="0"/>
              </a:rPr>
              <a:t>:@//Sachin-PC:1521/</a:t>
            </a:r>
            <a:r>
              <a:rPr lang="en-IN" dirty="0" err="1">
                <a:latin typeface="Corbel" pitchFamily="34" charset="0"/>
              </a:rPr>
              <a:t>xe","system","password</a:t>
            </a:r>
            <a:r>
              <a:rPr lang="en-IN" dirty="0">
                <a:latin typeface="Corbel" pitchFamily="34" charset="0"/>
              </a:rPr>
              <a:t>");  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QUERY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jdbc-ppt-14-63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515269" y="1531937"/>
            <a:ext cx="6076950" cy="45624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STEP4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>
              <a:latin typeface="Corbel" pitchFamily="34" charset="0"/>
            </a:endParaRPr>
          </a:p>
          <a:p>
            <a:r>
              <a:rPr lang="en-IN" b="1" u="sng" dirty="0">
                <a:latin typeface="Corbel" pitchFamily="34" charset="0"/>
              </a:rPr>
              <a:t>Create the statement object</a:t>
            </a:r>
            <a:r>
              <a:rPr lang="en-IN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The </a:t>
            </a:r>
            <a:r>
              <a:rPr lang="en-IN" dirty="0" err="1">
                <a:latin typeface="Corbel" pitchFamily="34" charset="0"/>
              </a:rPr>
              <a:t>createStatement</a:t>
            </a:r>
            <a:r>
              <a:rPr lang="en-IN" dirty="0">
                <a:latin typeface="Corbel" pitchFamily="34" charset="0"/>
              </a:rPr>
              <a:t>() method of Connection      interface is used to create statement. The object of statement is responsible to execute queries with the      database.</a:t>
            </a:r>
          </a:p>
          <a:p>
            <a:r>
              <a:rPr lang="en-IN" dirty="0"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      public</a:t>
            </a:r>
            <a:r>
              <a:rPr lang="en-IN" dirty="0">
                <a:latin typeface="Corbel" pitchFamily="34" charset="0"/>
              </a:rPr>
              <a:t> Statement </a:t>
            </a:r>
            <a:r>
              <a:rPr lang="en-IN" dirty="0" err="1">
                <a:latin typeface="Corbel" pitchFamily="34" charset="0"/>
              </a:rPr>
              <a:t>createStatement</a:t>
            </a:r>
            <a:r>
              <a:rPr lang="en-IN" dirty="0">
                <a:latin typeface="Corbel" pitchFamily="34" charset="0"/>
              </a:rPr>
              <a:t>()</a:t>
            </a:r>
            <a:r>
              <a:rPr lang="en-IN" b="1" dirty="0">
                <a:latin typeface="Corbel" pitchFamily="34" charset="0"/>
              </a:rPr>
              <a:t>throws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     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 err="1">
                <a:latin typeface="Corbel" pitchFamily="34" charset="0"/>
              </a:rPr>
              <a:t>SQLException</a:t>
            </a:r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 Statement stmt=</a:t>
            </a:r>
            <a:r>
              <a:rPr lang="en-IN" dirty="0" err="1">
                <a:latin typeface="Corbel" pitchFamily="34" charset="0"/>
              </a:rPr>
              <a:t>con.createStatement</a:t>
            </a:r>
            <a:r>
              <a:rPr lang="en-IN" dirty="0">
                <a:latin typeface="Corbel" pitchFamily="34" charset="0"/>
              </a:rPr>
              <a:t>();  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1329</TotalTime>
  <Words>531</Words>
  <Application>Microsoft Office PowerPoint</Application>
  <PresentationFormat>On-screen Show (4:3)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Steps Of Connectivity</vt:lpstr>
      <vt:lpstr>Step 1</vt:lpstr>
      <vt:lpstr>The java.sql Package</vt:lpstr>
      <vt:lpstr>Step - 2 Loading And Registering The Driver</vt:lpstr>
      <vt:lpstr>STEP 3</vt:lpstr>
      <vt:lpstr>QUERY</vt:lpstr>
      <vt:lpstr>STEP4</vt:lpstr>
      <vt:lpstr>Process Result</vt:lpstr>
      <vt:lpstr>STEP 5 &amp; 6</vt:lpstr>
      <vt:lpstr>STEP7</vt:lpstr>
      <vt:lpstr>CLOSE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118</cp:revision>
  <dcterms:created xsi:type="dcterms:W3CDTF">2016-02-04T12:02:26Z</dcterms:created>
  <dcterms:modified xsi:type="dcterms:W3CDTF">2023-09-10T08:55:23Z</dcterms:modified>
</cp:coreProperties>
</file>