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9" r:id="rId2"/>
    <p:sldId id="257" r:id="rId3"/>
    <p:sldId id="290" r:id="rId4"/>
    <p:sldId id="293" r:id="rId5"/>
    <p:sldId id="294" r:id="rId6"/>
    <p:sldId id="291" r:id="rId7"/>
    <p:sldId id="292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" initials="v" lastIdx="1" clrIdx="0">
    <p:extLst>
      <p:ext uri="{19B8F6BF-5375-455C-9EA6-DF929625EA0E}">
        <p15:presenceInfo xmlns:p15="http://schemas.microsoft.com/office/powerpoint/2012/main" userId="viv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BE6D5"/>
    <a:srgbClr val="171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5238" autoAdjust="0"/>
  </p:normalViewPr>
  <p:slideViewPr>
    <p:cSldViewPr snapToGrid="0">
      <p:cViewPr varScale="1">
        <p:scale>
          <a:sx n="83" d="100"/>
          <a:sy n="83" d="100"/>
        </p:scale>
        <p:origin x="50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858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A1A35-B891-4F5E-B0AA-3DC1049CB199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0BF4-6512-4727-B57F-B69042663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8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E6DD-7BAB-4997-A288-FA4DDE90D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7F73D-C596-45A2-8E93-B8C397F6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2A20-CFDA-4E4F-B406-A1EDC4CE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AB0E-3880-4BFE-B8B6-91D41CD6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16C9-A3DA-46A9-BEDA-48E83F41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9C40-E684-4BDE-9AAA-B1C66B7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CDAC-223D-4B50-8D1F-3928231A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9501-F61E-46DB-B9DF-0B4739BF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3ED7-9A15-41A2-9356-5355D5E0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0FB8-847D-44C1-A9C1-6CB1550C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E4F1A-1029-4288-9EDA-A472F8B6E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5CED7-ADA5-4BB4-931D-12EC24D3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5810-CB3F-45A5-B32F-69DB61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B436-EE2D-4FCF-A67B-FDBBCFD3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F817-0B75-4DC6-9180-58CBFCD5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3F6D-D20F-443F-84BF-9820A5CE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B460-5EBB-4BCF-B413-2984BD18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B5C8-4489-474D-91F9-EB9445B7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194A-9019-4A40-A14D-AFC86DE9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6001-8A5C-465C-BEC3-CA97AF7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DAE6-8986-4700-98A2-F7064797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57F5B-CFD5-4DF7-95A2-ED36D5E1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D81E-6F53-4DD5-9BE5-7E0DE08E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DBF6-923A-4414-BB45-4DC079D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6A3B-90A2-466F-A235-789895DF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21DD-979A-4214-B744-C42DA1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B542-B5F3-4347-8555-82CF0FB64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C78C-030F-40F6-A521-04397063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F427D-4280-43F1-A529-E99DB808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DDFB-0C71-4851-B5F8-96A41B8A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75042-EF88-45D5-90EA-1F790C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6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735D-3124-4D21-B6EE-FFCC4A54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189E-771E-45C2-854F-C857C80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A2F4-69D2-487E-B81D-6C94D74A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02374-8786-4B85-A3A4-D1EE7DC9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29A84-0267-4847-9FA3-1555BB64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BF601-5390-4E8B-A0AE-74909E4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BDF21-194A-4738-9E21-BFFD57B0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981E7-844E-4828-A55F-F33577D2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A0A5-EF80-450F-A5BE-502E6D7C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5E6DA-CA65-4D19-983E-994932A8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2705E-93DD-4CF2-B28F-BB089A90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DDC5-0197-4733-93C1-B4B0769D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FEF7A-9FF6-4B17-A23A-BF67B112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DB675-6793-4A9F-85D7-41D88878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DEE9-2528-4DD7-AD1D-AE270A6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5708-B7BB-4062-85E6-23EB298D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7D9B-A5DE-4BF7-9ACE-3569ACBE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181A-F943-449E-A982-DEE371318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46AC-1174-4F6E-80FA-8F2A8778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3F56-F2F3-4F9D-8B0A-BF31A4A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D063-9220-43F9-A973-DE0518A4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CCA7-C7A7-4BBA-9CE6-2EDDEE5A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7AC25-4F47-4791-AE45-512311331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E0DE-2353-4838-A791-680915E9B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35C2-86C2-4263-AF40-BEF69F48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EFAD-BC64-40A0-B8CE-EF4EBFCE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CD0B-489C-4FF4-8411-44508ECD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1602F-A644-4432-B3D1-8F34621E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02E21-6771-4D6B-8182-D4305678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985E-5DEB-420A-973A-B565D7672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780A0-E495-4774-B622-BD884D0F8C8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E97F-AF4E-48F4-8104-CFFF44D35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3C74-49F5-43CA-AF9A-E0C14BDE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D689-30DC-4405-8F1A-FBADCD590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5EF45-7523-418E-8C88-99B435AF634B}"/>
              </a:ext>
            </a:extLst>
          </p:cNvPr>
          <p:cNvSpPr/>
          <p:nvPr/>
        </p:nvSpPr>
        <p:spPr>
          <a:xfrm>
            <a:off x="188536" y="194222"/>
            <a:ext cx="11726945" cy="6469556"/>
          </a:xfrm>
          <a:prstGeom prst="rect">
            <a:avLst/>
          </a:prstGeom>
          <a:ln>
            <a:solidFill>
              <a:srgbClr val="00206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506994"/>
            <a:ext cx="12192000" cy="91382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008" y="1415108"/>
            <a:ext cx="9144000" cy="461499"/>
          </a:xfrm>
        </p:spPr>
        <p:txBody>
          <a:bodyPr>
            <a:normAutofit/>
          </a:bodyPr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Rajanukunte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1" y="1905002"/>
            <a:ext cx="1361440" cy="1361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1764145" y="3287582"/>
            <a:ext cx="80318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 on</a:t>
            </a:r>
          </a:p>
          <a:p>
            <a:pPr algn="ctr"/>
            <a:r>
              <a:rPr lang="en-I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HYPERLOOP TECHNOLOGY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MODE OF TRANSPORTATION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357670" y="5540787"/>
            <a:ext cx="4438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DEEPAK JAISWAL   - 1VA18CS010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951531" y="5263851"/>
            <a:ext cx="414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Prof. Ashwini S </a:t>
            </a:r>
            <a:r>
              <a:rPr lang="en-US" sz="2400" b="1" dirty="0" err="1">
                <a:solidFill>
                  <a:srgbClr val="002060"/>
                </a:solidFill>
              </a:rPr>
              <a:t>S</a:t>
            </a:r>
            <a:endParaRPr lang="x-none" sz="2400" b="1" dirty="0">
              <a:solidFill>
                <a:srgbClr val="002060"/>
              </a:solidFill>
            </a:endParaRPr>
          </a:p>
          <a:p>
            <a:pPr algn="ctr"/>
            <a:r>
              <a:rPr lang="x-none" sz="2400" b="1" dirty="0">
                <a:solidFill>
                  <a:srgbClr val="002060"/>
                </a:solidFill>
              </a:rPr>
              <a:t>Asst. Prof,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x-none" sz="2400" b="1" dirty="0">
                <a:solidFill>
                  <a:srgbClr val="002060"/>
                </a:solidFill>
              </a:rPr>
              <a:t>CSE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Disadvantages of </a:t>
            </a:r>
            <a:r>
              <a:rPr lang="en-IN" sz="4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HyperLoop</a:t>
            </a:r>
            <a:endParaRPr lang="en-IN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10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2247D-6FDA-4337-8E89-159F94A6019E}"/>
              </a:ext>
            </a:extLst>
          </p:cNvPr>
          <p:cNvSpPr txBox="1"/>
          <p:nvPr/>
        </p:nvSpPr>
        <p:spPr>
          <a:xfrm>
            <a:off x="110836" y="1459345"/>
            <a:ext cx="11970327" cy="443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Less movable space for passenger.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Punctured tunnel could cause shockwaves.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Complex repair procedure.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Number of passengers are less than some other transportations.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 High speed might cause dizziness in some passenger.</a:t>
            </a:r>
            <a:endParaRPr lang="en-IN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Applications of </a:t>
            </a:r>
            <a:r>
              <a:rPr lang="en-IN" sz="4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HyperLoop</a:t>
            </a:r>
            <a:endParaRPr lang="en-IN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11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2247D-6FDA-4337-8E89-159F94A6019E}"/>
              </a:ext>
            </a:extLst>
          </p:cNvPr>
          <p:cNvSpPr txBox="1"/>
          <p:nvPr/>
        </p:nvSpPr>
        <p:spPr>
          <a:xfrm>
            <a:off x="221673" y="1616363"/>
            <a:ext cx="119703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Passengers Transportation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Emergency healthcare use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Transportation of goods</a:t>
            </a:r>
          </a:p>
          <a:p>
            <a:pPr algn="just">
              <a:lnSpc>
                <a:spcPct val="150000"/>
              </a:lnSpc>
            </a:pPr>
            <a:endParaRPr lang="en-IN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2247D-6FDA-4337-8E89-159F94A6019E}"/>
              </a:ext>
            </a:extLst>
          </p:cNvPr>
          <p:cNvSpPr txBox="1"/>
          <p:nvPr/>
        </p:nvSpPr>
        <p:spPr>
          <a:xfrm>
            <a:off x="0" y="1431636"/>
            <a:ext cx="11970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cs typeface="Times New Roman" panose="02020603050405020304" pitchFamily="18" charset="0"/>
              </a:rPr>
              <a:t>The futuristic transportation system is yet to become an everyday reality.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cs typeface="Times New Roman" panose="02020603050405020304" pitchFamily="18" charset="0"/>
              </a:rPr>
              <a:t>As Hyperloop is a new concept, it would require some future work for development of this project.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cs typeface="Times New Roman" panose="02020603050405020304" pitchFamily="18" charset="0"/>
              </a:rPr>
              <a:t>Hyperloop is the first new form of public transportation in over 100 years. Hyperloop Technology will fundamentally change the way we travel, work and live.</a:t>
            </a:r>
          </a:p>
        </p:txBody>
      </p:sp>
    </p:spTree>
    <p:extLst>
      <p:ext uri="{BB962C8B-B14F-4D97-AF65-F5344CB8AC3E}">
        <p14:creationId xmlns:p14="http://schemas.microsoft.com/office/powerpoint/2010/main" val="190568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28" y="1258066"/>
            <a:ext cx="11559452" cy="4351338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Musk, Elon (August 12, 2013). “Hyperloop” Tesla. Retrieved August 13, 2013 (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https://www.tesla.com/sites/default/files/blog_images/hyperloop-alpha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Prospects and Challenges of the Hyperloop Transportation System: A Systematic Technology Review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-IEEE Paper  (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https://ieeexplore.ieee.org/document/9350309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SVIT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9" y="286298"/>
            <a:ext cx="10515600" cy="706930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5CFD77A-9EAB-4BA9-9D3E-2056090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5229" y="6448097"/>
            <a:ext cx="6626772" cy="409903"/>
          </a:xfrm>
          <a:solidFill>
            <a:srgbClr val="002060"/>
          </a:solidFill>
        </p:spPr>
        <p:txBody>
          <a:bodyPr/>
          <a:lstStyle/>
          <a:p>
            <a:fld id="{249020A1-FA28-4834-83A8-C0CE35CB1668}" type="slidenum">
              <a:rPr lang="en-IN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6DC8C7-7068-4A95-A3DD-E8D2F3A5CF06}"/>
              </a:ext>
            </a:extLst>
          </p:cNvPr>
          <p:cNvSpPr txBox="1">
            <a:spLocks/>
          </p:cNvSpPr>
          <p:nvPr/>
        </p:nvSpPr>
        <p:spPr>
          <a:xfrm>
            <a:off x="0" y="6448097"/>
            <a:ext cx="8071945" cy="40990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CSE, SVIT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354" y="3006901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</a:t>
            </a:r>
            <a:endParaRPr lang="en-IN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-1" y="6538912"/>
            <a:ext cx="12192001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SVIT                   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IN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  <a:p>
            <a:r>
              <a:rPr lang="en-IN" sz="3200" dirty="0"/>
              <a:t>Related Work</a:t>
            </a:r>
          </a:p>
          <a:p>
            <a:r>
              <a:rPr lang="en-IN" sz="3200" dirty="0"/>
              <a:t>Architecture/other diagrams</a:t>
            </a:r>
          </a:p>
          <a:p>
            <a:r>
              <a:rPr lang="en-IN" sz="3200" dirty="0"/>
              <a:t>Advantages</a:t>
            </a:r>
          </a:p>
          <a:p>
            <a:r>
              <a:rPr lang="en-IN" sz="3200" dirty="0"/>
              <a:t>Disadvantages</a:t>
            </a:r>
          </a:p>
          <a:p>
            <a:r>
              <a:rPr lang="en-IN" sz="3200" dirty="0"/>
              <a:t>Applications</a:t>
            </a:r>
          </a:p>
          <a:p>
            <a:r>
              <a:rPr lang="en-IN" sz="3200" dirty="0"/>
              <a:t>Conclusion</a:t>
            </a:r>
          </a:p>
          <a:p>
            <a:r>
              <a:rPr lang="en-IN" sz="3200" dirty="0"/>
              <a:t>References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D7953-ABCA-405D-A593-2F5C942F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0245"/>
            <a:ext cx="11815619" cy="5175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CURRENT MODES OF TRANSPORTATION</a:t>
            </a:r>
          </a:p>
          <a:p>
            <a:pPr marL="0" indent="0">
              <a:buNone/>
            </a:pPr>
            <a:endParaRPr lang="en-IN" sz="32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8EC67-812E-43A2-B064-F97AF916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" y="1967344"/>
            <a:ext cx="3826164" cy="326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30E482-F236-4750-A1A8-6C8F7F93E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72" y="3383512"/>
            <a:ext cx="3637601" cy="315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EE67E-31E6-4E82-850C-27CBA8D6B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06" y="1226514"/>
            <a:ext cx="3573185" cy="2870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A8DE3-43BB-43A5-9E0E-24EDF8EAB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63" y="3670923"/>
            <a:ext cx="4448646" cy="26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D7953-ABCA-405D-A593-2F5C942F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0" y="1440245"/>
            <a:ext cx="11815619" cy="517517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Hyperloop concept is a completely new mode of fastest transportation.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Hyperloop is firstly proposed by Elon musk and a team of engineer from Tesla Motors and the Space Exploration Technologies Corporation in 2013.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concept of hyperloop includes travelling people from one place to another place in a capsule which is propelling at a very high speed.</a:t>
            </a:r>
          </a:p>
        </p:txBody>
      </p:sp>
    </p:spTree>
    <p:extLst>
      <p:ext uri="{BB962C8B-B14F-4D97-AF65-F5344CB8AC3E}">
        <p14:creationId xmlns:p14="http://schemas.microsoft.com/office/powerpoint/2010/main" val="312967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D7953-ABCA-405D-A593-2F5C942F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440245"/>
            <a:ext cx="11813309" cy="4729646"/>
          </a:xfrm>
        </p:spPr>
        <p:txBody>
          <a:bodyPr>
            <a:normAutofit/>
          </a:bodyPr>
          <a:lstStyle/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Basically hyperloop is magnetically levitated train which runs inside a long tube or pipe.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7648C-28D1-4A78-AE28-9653E7332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" y="1440245"/>
            <a:ext cx="11714019" cy="29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1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Related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D7953-ABCA-405D-A593-2F5C942F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219200"/>
            <a:ext cx="11806382" cy="5319712"/>
          </a:xfrm>
        </p:spPr>
        <p:txBody>
          <a:bodyPr/>
          <a:lstStyle/>
          <a:p>
            <a:pPr algn="just"/>
            <a:r>
              <a:rPr lang="en-US" dirty="0"/>
              <a:t>Hyperloop concept was invented and designed in 1812 by the British Mechanical Engineer George Wenger.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D2E88-4A20-4E37-87C1-F10635E7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8" y="2225965"/>
            <a:ext cx="9885219" cy="1886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6BF0B-60FF-4307-8955-2AC078D98D7F}"/>
              </a:ext>
            </a:extLst>
          </p:cNvPr>
          <p:cNvSpPr txBox="1"/>
          <p:nvPr/>
        </p:nvSpPr>
        <p:spPr>
          <a:xfrm>
            <a:off x="184727" y="4387273"/>
            <a:ext cx="11628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Concepts for high-speed trains in vacuum tubes can be traced back by Robert H. and proposed high-speed passenger-carrying pod traveling through evacuated tubes.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Later, The concept of Hyperloop is developed and redesigned by the billionaire Elon Musk in </a:t>
            </a:r>
            <a:r>
              <a:rPr lang="en-IN" sz="2800" dirty="0"/>
              <a:t>2013.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743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7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D7953-ABCA-405D-A593-2F5C942F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90" y="1581606"/>
            <a:ext cx="11815619" cy="503381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Hyperloop is based on a principle of magnetic levitation.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principle of magnetic levitation is that a vehicle can be suspended and propelled on a guidance track made with magnets.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vehicle on top of the track may be propelled with the help of a linear induction motor.</a:t>
            </a:r>
          </a:p>
        </p:txBody>
      </p:sp>
    </p:spTree>
    <p:extLst>
      <p:ext uri="{BB962C8B-B14F-4D97-AF65-F5344CB8AC3E}">
        <p14:creationId xmlns:p14="http://schemas.microsoft.com/office/powerpoint/2010/main" val="30612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8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AE4CE-5A0A-4F6A-87F9-2AEE5A5B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17" y="1745673"/>
            <a:ext cx="10317018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Advantages of </a:t>
            </a:r>
            <a:r>
              <a:rPr lang="en-IN" sz="4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HyperLoop</a:t>
            </a:r>
            <a:endParaRPr lang="en-IN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9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2247D-6FDA-4337-8E89-159F94A6019E}"/>
              </a:ext>
            </a:extLst>
          </p:cNvPr>
          <p:cNvSpPr txBox="1"/>
          <p:nvPr/>
        </p:nvSpPr>
        <p:spPr>
          <a:xfrm>
            <a:off x="110836" y="1154545"/>
            <a:ext cx="11970327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It saves the travelling time. </a:t>
            </a:r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Low cost than flights and high speed trains.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Highest speed than all transportation methods.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Immune to weather.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Sustainable self powering.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cs typeface="Times New Roman" panose="02020603050405020304" pitchFamily="18" charset="0"/>
              </a:rPr>
              <a:t>Pollution free.</a:t>
            </a:r>
          </a:p>
        </p:txBody>
      </p:sp>
    </p:spTree>
    <p:extLst>
      <p:ext uri="{BB962C8B-B14F-4D97-AF65-F5344CB8AC3E}">
        <p14:creationId xmlns:p14="http://schemas.microsoft.com/office/powerpoint/2010/main" val="4101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569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SAI VIDYA INSTITUTE OF TECHNOLOGY</vt:lpstr>
      <vt:lpstr>Presentation Outline</vt:lpstr>
      <vt:lpstr>Introduction</vt:lpstr>
      <vt:lpstr>Introduction</vt:lpstr>
      <vt:lpstr>Introduction</vt:lpstr>
      <vt:lpstr>Related work</vt:lpstr>
      <vt:lpstr>Architecture</vt:lpstr>
      <vt:lpstr>Architecture</vt:lpstr>
      <vt:lpstr>Advantages of HyperLoop</vt:lpstr>
      <vt:lpstr>Disadvantages of HyperLoop</vt:lpstr>
      <vt:lpstr>Applications of HyperLoop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DEEPAK JAISWAL</cp:lastModifiedBy>
  <cp:revision>206</cp:revision>
  <dcterms:created xsi:type="dcterms:W3CDTF">2021-06-09T06:07:07Z</dcterms:created>
  <dcterms:modified xsi:type="dcterms:W3CDTF">2022-05-24T02:51:52Z</dcterms:modified>
</cp:coreProperties>
</file>