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10"/>
  </p:notesMasterIdLst>
  <p:sldIdLst>
    <p:sldId id="264" r:id="rId3"/>
    <p:sldId id="301" r:id="rId4"/>
    <p:sldId id="284" r:id="rId5"/>
    <p:sldId id="286" r:id="rId6"/>
    <p:sldId id="285" r:id="rId7"/>
    <p:sldId id="294" r:id="rId8"/>
    <p:sldId id="302" r:id="rId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6196" autoAdjust="0"/>
  </p:normalViewPr>
  <p:slideViewPr>
    <p:cSldViewPr>
      <p:cViewPr varScale="1">
        <p:scale>
          <a:sx n="93" d="100"/>
          <a:sy n="93" d="100"/>
        </p:scale>
        <p:origin x="804" y="78"/>
      </p:cViewPr>
      <p:guideLst>
        <p:guide orient="horz" pos="1620"/>
        <p:guide pos="2880"/>
        <p:guide orient="horz" pos="1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55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061213904233E-2"/>
          <c:w val="1"/>
          <c:h val="0.96483951277187252"/>
        </c:manualLayout>
      </c:layout>
      <c:doughnutChart>
        <c:varyColors val="1"/>
        <c:ser>
          <c:idx val="0"/>
          <c:order val="0"/>
          <c:tx>
            <c:strRef>
              <c:f>Sheet1!$B$1</c:f>
              <c:strCache>
                <c:ptCount val="1"/>
                <c:pt idx="0">
                  <c:v>%</c:v>
                </c:pt>
              </c:strCache>
            </c:strRef>
          </c:tx>
          <c:spPr>
            <a:solidFill>
              <a:sysClr val="window" lastClr="FFFFFF"/>
            </a:solidFill>
          </c:spPr>
          <c:dPt>
            <c:idx val="0"/>
            <c:bubble3D val="0"/>
            <c:spPr>
              <a:solidFill>
                <a:schemeClr val="accent1">
                  <a:alpha val="97000"/>
                </a:schemeClr>
              </a:solidFill>
            </c:spPr>
            <c:extLst>
              <c:ext xmlns:c16="http://schemas.microsoft.com/office/drawing/2014/chart" uri="{C3380CC4-5D6E-409C-BE32-E72D297353CC}">
                <c16:uniqueId val="{00000001-B98C-4682-BA1B-7BE61339629D}"/>
              </c:ext>
            </c:extLst>
          </c:dPt>
          <c:dPt>
            <c:idx val="1"/>
            <c:bubble3D val="0"/>
            <c:spPr>
              <a:solidFill>
                <a:schemeClr val="accent1">
                  <a:alpha val="70000"/>
                </a:schemeClr>
              </a:solidFill>
            </c:spPr>
            <c:extLst>
              <c:ext xmlns:c16="http://schemas.microsoft.com/office/drawing/2014/chart" uri="{C3380CC4-5D6E-409C-BE32-E72D297353CC}">
                <c16:uniqueId val="{00000003-B98C-4682-BA1B-7BE61339629D}"/>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B98C-4682-BA1B-7BE61339629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89311-B830-475E-80F1-E166C91F26EF}" type="datetimeFigureOut">
              <a:rPr lang="en-US" smtClean="0"/>
              <a:t>9/1/2020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94226-DCFC-4059-B351-D1AEFFD67F25}" type="slidenum">
              <a:rPr lang="en-US" smtClean="0"/>
              <a:t>‹#›</a:t>
            </a:fld>
            <a:endParaRPr lang="en-US" dirty="0"/>
          </a:p>
        </p:txBody>
      </p:sp>
    </p:spTree>
    <p:extLst>
      <p:ext uri="{BB962C8B-B14F-4D97-AF65-F5344CB8AC3E}">
        <p14:creationId xmlns:p14="http://schemas.microsoft.com/office/powerpoint/2010/main" val="7915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7314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
        <p:nvSpPr>
          <p:cNvPr id="4" name="Frame 3"/>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Frame 4"/>
          <p:cNvSpPr/>
          <p:nvPr userDrawn="1"/>
        </p:nvSpPr>
        <p:spPr>
          <a:xfrm>
            <a:off x="3276080" y="2427734"/>
            <a:ext cx="2591840" cy="2175766"/>
          </a:xfrm>
          <a:prstGeom prst="frame">
            <a:avLst>
              <a:gd name="adj1" fmla="val 15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 name="Frame 5"/>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 name="Picture Placeholder 2"/>
          <p:cNvSpPr>
            <a:spLocks noGrp="1"/>
          </p:cNvSpPr>
          <p:nvPr>
            <p:ph type="pic" idx="12"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3"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3757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755576" y="466625"/>
            <a:ext cx="7620148" cy="42128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539450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Images and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11510"/>
            <a:ext cx="6444208" cy="4320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9F2EC2D3-607F-4842-8AB5-DAC56E382FAF}"/>
              </a:ext>
            </a:extLst>
          </p:cNvPr>
          <p:cNvSpPr>
            <a:spLocks noGrp="1"/>
          </p:cNvSpPr>
          <p:nvPr>
            <p:ph type="pic" idx="1" hasCustomPrompt="1"/>
          </p:nvPr>
        </p:nvSpPr>
        <p:spPr>
          <a:xfrm>
            <a:off x="135622" y="195487"/>
            <a:ext cx="6120680" cy="4752526"/>
          </a:xfrm>
          <a:custGeom>
            <a:avLst/>
            <a:gdLst>
              <a:gd name="connsiteX0" fmla="*/ 2088232 w 6120680"/>
              <a:gd name="connsiteY0" fmla="*/ 0 h 4752526"/>
              <a:gd name="connsiteX1" fmla="*/ 4032448 w 6120680"/>
              <a:gd name="connsiteY1" fmla="*/ 0 h 4752526"/>
              <a:gd name="connsiteX2" fmla="*/ 4032448 w 6120680"/>
              <a:gd name="connsiteY2" fmla="*/ 4752526 h 4752526"/>
              <a:gd name="connsiteX3" fmla="*/ 2088232 w 6120680"/>
              <a:gd name="connsiteY3" fmla="*/ 4752526 h 4752526"/>
              <a:gd name="connsiteX4" fmla="*/ 0 w 6120680"/>
              <a:gd name="connsiteY4" fmla="*/ 0 h 4752526"/>
              <a:gd name="connsiteX5" fmla="*/ 1944216 w 6120680"/>
              <a:gd name="connsiteY5" fmla="*/ 0 h 4752526"/>
              <a:gd name="connsiteX6" fmla="*/ 1944216 w 6120680"/>
              <a:gd name="connsiteY6" fmla="*/ 4752526 h 4752526"/>
              <a:gd name="connsiteX7" fmla="*/ 0 w 6120680"/>
              <a:gd name="connsiteY7" fmla="*/ 4752526 h 4752526"/>
              <a:gd name="connsiteX8" fmla="*/ 4176464 w 6120680"/>
              <a:gd name="connsiteY8" fmla="*/ 0 h 4752526"/>
              <a:gd name="connsiteX9" fmla="*/ 6120680 w 6120680"/>
              <a:gd name="connsiteY9" fmla="*/ 0 h 4752526"/>
              <a:gd name="connsiteX10" fmla="*/ 6120680 w 6120680"/>
              <a:gd name="connsiteY10" fmla="*/ 4752526 h 4752526"/>
              <a:gd name="connsiteX11" fmla="*/ 4176464 w 6120680"/>
              <a:gd name="connsiteY11" fmla="*/ 4752526 h 475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0680" h="4752526">
                <a:moveTo>
                  <a:pt x="2088232" y="0"/>
                </a:moveTo>
                <a:lnTo>
                  <a:pt x="4032448" y="0"/>
                </a:lnTo>
                <a:lnTo>
                  <a:pt x="4032448" y="4752526"/>
                </a:lnTo>
                <a:lnTo>
                  <a:pt x="2088232" y="4752526"/>
                </a:lnTo>
                <a:close/>
                <a:moveTo>
                  <a:pt x="0" y="0"/>
                </a:moveTo>
                <a:lnTo>
                  <a:pt x="1944216" y="0"/>
                </a:lnTo>
                <a:lnTo>
                  <a:pt x="1944216" y="4752526"/>
                </a:lnTo>
                <a:lnTo>
                  <a:pt x="0" y="4752526"/>
                </a:lnTo>
                <a:close/>
                <a:moveTo>
                  <a:pt x="4176464" y="0"/>
                </a:moveTo>
                <a:lnTo>
                  <a:pt x="6120680" y="0"/>
                </a:lnTo>
                <a:lnTo>
                  <a:pt x="6120680" y="4752526"/>
                </a:lnTo>
                <a:lnTo>
                  <a:pt x="4176464" y="475252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384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1579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a:blip r:embed="rId2"/>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323528" y="267494"/>
            <a:ext cx="3273112"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95949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2" name="Rounded Rectangle 1"/>
          <p:cNvSpPr/>
          <p:nvPr userDrawn="1"/>
        </p:nvSpPr>
        <p:spPr>
          <a:xfrm>
            <a:off x="395536" y="1131589"/>
            <a:ext cx="2808312"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grpSp>
        <p:nvGrpSpPr>
          <p:cNvPr id="5" name="Group 4"/>
          <p:cNvGrpSpPr/>
          <p:nvPr userDrawn="1"/>
        </p:nvGrpSpPr>
        <p:grpSpPr>
          <a:xfrm>
            <a:off x="531932" y="1238201"/>
            <a:ext cx="2563041" cy="3349772"/>
            <a:chOff x="531932" y="1238201"/>
            <a:chExt cx="2563041" cy="3349772"/>
          </a:xfrm>
        </p:grpSpPr>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Rounded Rectangle 10"/>
          <p:cNvSpPr/>
          <p:nvPr userDrawn="1"/>
        </p:nvSpPr>
        <p:spPr>
          <a:xfrm>
            <a:off x="3419872" y="1143150"/>
            <a:ext cx="5544616"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474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47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691680" y="1843719"/>
            <a:ext cx="7452320" cy="144016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3960440" y="2181679"/>
            <a:ext cx="518356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60440" y="2655255"/>
            <a:ext cx="51835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552" y="1317545"/>
            <a:ext cx="3151673" cy="2675420"/>
          </a:xfrm>
          <a:prstGeom prst="rect">
            <a:avLst/>
          </a:prstGeom>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71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508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552185" y="1599886"/>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Picture Placeholder 2"/>
          <p:cNvSpPr>
            <a:spLocks noGrp="1"/>
          </p:cNvSpPr>
          <p:nvPr>
            <p:ph type="pic" idx="1" hasCustomPrompt="1"/>
          </p:nvPr>
        </p:nvSpPr>
        <p:spPr>
          <a:xfrm>
            <a:off x="657514"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Rectangle 5"/>
          <p:cNvSpPr/>
          <p:nvPr userDrawn="1"/>
        </p:nvSpPr>
        <p:spPr>
          <a:xfrm>
            <a:off x="2582135" y="1599886"/>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Picture Placeholder 2"/>
          <p:cNvSpPr>
            <a:spLocks noGrp="1"/>
          </p:cNvSpPr>
          <p:nvPr>
            <p:ph type="pic" idx="12" hasCustomPrompt="1"/>
          </p:nvPr>
        </p:nvSpPr>
        <p:spPr>
          <a:xfrm>
            <a:off x="2687893"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4612085" y="1599886"/>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3" hasCustomPrompt="1"/>
          </p:nvPr>
        </p:nvSpPr>
        <p:spPr>
          <a:xfrm>
            <a:off x="4718272"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6642034" y="1599886"/>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4" hasCustomPrompt="1"/>
          </p:nvPr>
        </p:nvSpPr>
        <p:spPr>
          <a:xfrm>
            <a:off x="6748651"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1124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843808" y="0"/>
            <a:ext cx="3456384"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2"/>
          <p:cNvSpPr>
            <a:spLocks noGrp="1"/>
          </p:cNvSpPr>
          <p:nvPr>
            <p:ph type="pic" idx="12" hasCustomPrompt="1"/>
          </p:nvPr>
        </p:nvSpPr>
        <p:spPr>
          <a:xfrm>
            <a:off x="3616302" y="1169208"/>
            <a:ext cx="1915817" cy="2986718"/>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자유형: 도형 9">
            <a:extLst>
              <a:ext uri="{FF2B5EF4-FFF2-40B4-BE49-F238E27FC236}">
                <a16:creationId xmlns:a16="http://schemas.microsoft.com/office/drawing/2014/main" id="{D9B7425D-12B5-4BD3-AFE0-E211BEC2925B}"/>
              </a:ext>
            </a:extLst>
          </p:cNvPr>
          <p:cNvSpPr/>
          <p:nvPr userDrawn="1"/>
        </p:nvSpPr>
        <p:spPr>
          <a:xfrm>
            <a:off x="3449684" y="771550"/>
            <a:ext cx="2244633" cy="4032448"/>
          </a:xfrm>
          <a:custGeom>
            <a:avLst/>
            <a:gdLst>
              <a:gd name="connsiteX0" fmla="*/ 1074311 w 2244633"/>
              <a:gd name="connsiteY0" fmla="*/ 3650043 h 4032448"/>
              <a:gd name="connsiteX1" fmla="*/ 1170321 w 2244633"/>
              <a:gd name="connsiteY1" fmla="*/ 3650043 h 4032448"/>
              <a:gd name="connsiteX2" fmla="*/ 1194324 w 2244633"/>
              <a:gd name="connsiteY2" fmla="*/ 3674046 h 4032448"/>
              <a:gd name="connsiteX3" fmla="*/ 1194324 w 2244633"/>
              <a:gd name="connsiteY3" fmla="*/ 3770056 h 4032448"/>
              <a:gd name="connsiteX4" fmla="*/ 1170321 w 2244633"/>
              <a:gd name="connsiteY4" fmla="*/ 3794059 h 4032448"/>
              <a:gd name="connsiteX5" fmla="*/ 1074311 w 2244633"/>
              <a:gd name="connsiteY5" fmla="*/ 3794059 h 4032448"/>
              <a:gd name="connsiteX6" fmla="*/ 1050308 w 2244633"/>
              <a:gd name="connsiteY6" fmla="*/ 3770056 h 4032448"/>
              <a:gd name="connsiteX7" fmla="*/ 1050308 w 2244633"/>
              <a:gd name="connsiteY7" fmla="*/ 3674046 h 4032448"/>
              <a:gd name="connsiteX8" fmla="*/ 1074311 w 2244633"/>
              <a:gd name="connsiteY8" fmla="*/ 3650043 h 4032448"/>
              <a:gd name="connsiteX9" fmla="*/ 1122317 w 2244633"/>
              <a:gd name="connsiteY9" fmla="*/ 3550171 h 4032448"/>
              <a:gd name="connsiteX10" fmla="*/ 960590 w 2244633"/>
              <a:gd name="connsiteY10" fmla="*/ 3718057 h 4032448"/>
              <a:gd name="connsiteX11" fmla="*/ 1122317 w 2244633"/>
              <a:gd name="connsiteY11" fmla="*/ 3885942 h 4032448"/>
              <a:gd name="connsiteX12" fmla="*/ 1284043 w 2244633"/>
              <a:gd name="connsiteY12" fmla="*/ 3718057 h 4032448"/>
              <a:gd name="connsiteX13" fmla="*/ 1122317 w 2244633"/>
              <a:gd name="connsiteY13" fmla="*/ 3550171 h 4032448"/>
              <a:gd name="connsiteX14" fmla="*/ 172664 w 2244633"/>
              <a:gd name="connsiteY14" fmla="*/ 402120 h 4032448"/>
              <a:gd name="connsiteX15" fmla="*/ 172664 w 2244633"/>
              <a:gd name="connsiteY15" fmla="*/ 3359577 h 4032448"/>
              <a:gd name="connsiteX16" fmla="*/ 2071969 w 2244633"/>
              <a:gd name="connsiteY16" fmla="*/ 3359577 h 4032448"/>
              <a:gd name="connsiteX17" fmla="*/ 2071969 w 2244633"/>
              <a:gd name="connsiteY17" fmla="*/ 402120 h 4032448"/>
              <a:gd name="connsiteX18" fmla="*/ 863349 w 2244633"/>
              <a:gd name="connsiteY18" fmla="*/ 133260 h 4032448"/>
              <a:gd name="connsiteX19" fmla="*/ 798608 w 2244633"/>
              <a:gd name="connsiteY19" fmla="*/ 200468 h 4032448"/>
              <a:gd name="connsiteX20" fmla="*/ 863349 w 2244633"/>
              <a:gd name="connsiteY20" fmla="*/ 267675 h 4032448"/>
              <a:gd name="connsiteX21" fmla="*/ 1381284 w 2244633"/>
              <a:gd name="connsiteY21" fmla="*/ 267675 h 4032448"/>
              <a:gd name="connsiteX22" fmla="*/ 1446026 w 2244633"/>
              <a:gd name="connsiteY22" fmla="*/ 200468 h 4032448"/>
              <a:gd name="connsiteX23" fmla="*/ 1381284 w 2244633"/>
              <a:gd name="connsiteY23" fmla="*/ 133260 h 4032448"/>
              <a:gd name="connsiteX24" fmla="*/ 631322 w 2244633"/>
              <a:gd name="connsiteY24" fmla="*/ 126821 h 4032448"/>
              <a:gd name="connsiteX25" fmla="*/ 559314 w 2244633"/>
              <a:gd name="connsiteY25" fmla="*/ 198829 h 4032448"/>
              <a:gd name="connsiteX26" fmla="*/ 631322 w 2244633"/>
              <a:gd name="connsiteY26" fmla="*/ 270837 h 4032448"/>
              <a:gd name="connsiteX27" fmla="*/ 703330 w 2244633"/>
              <a:gd name="connsiteY27" fmla="*/ 198829 h 4032448"/>
              <a:gd name="connsiteX28" fmla="*/ 631322 w 2244633"/>
              <a:gd name="connsiteY28" fmla="*/ 126821 h 4032448"/>
              <a:gd name="connsiteX29" fmla="*/ 374113 w 2244633"/>
              <a:gd name="connsiteY29" fmla="*/ 0 h 4032448"/>
              <a:gd name="connsiteX30" fmla="*/ 1870520 w 2244633"/>
              <a:gd name="connsiteY30" fmla="*/ 0 h 4032448"/>
              <a:gd name="connsiteX31" fmla="*/ 2244633 w 2244633"/>
              <a:gd name="connsiteY31" fmla="*/ 388361 h 4032448"/>
              <a:gd name="connsiteX32" fmla="*/ 2244633 w 2244633"/>
              <a:gd name="connsiteY32" fmla="*/ 3644087 h 4032448"/>
              <a:gd name="connsiteX33" fmla="*/ 1870520 w 2244633"/>
              <a:gd name="connsiteY33" fmla="*/ 4032448 h 4032448"/>
              <a:gd name="connsiteX34" fmla="*/ 374113 w 2244633"/>
              <a:gd name="connsiteY34" fmla="*/ 4032448 h 4032448"/>
              <a:gd name="connsiteX35" fmla="*/ 0 w 2244633"/>
              <a:gd name="connsiteY35" fmla="*/ 3644087 h 4032448"/>
              <a:gd name="connsiteX36" fmla="*/ 0 w 2244633"/>
              <a:gd name="connsiteY36" fmla="*/ 388361 h 4032448"/>
              <a:gd name="connsiteX37" fmla="*/ 374113 w 2244633"/>
              <a:gd name="connsiteY37" fmla="*/ 0 h 40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44633" h="4032448">
                <a:moveTo>
                  <a:pt x="1074311" y="3650043"/>
                </a:moveTo>
                <a:lnTo>
                  <a:pt x="1170321" y="3650043"/>
                </a:lnTo>
                <a:cubicBezTo>
                  <a:pt x="1183577" y="3650043"/>
                  <a:pt x="1194324" y="3660790"/>
                  <a:pt x="1194324" y="3674046"/>
                </a:cubicBezTo>
                <a:lnTo>
                  <a:pt x="1194324" y="3770056"/>
                </a:lnTo>
                <a:cubicBezTo>
                  <a:pt x="1194324" y="3783312"/>
                  <a:pt x="1183577" y="3794059"/>
                  <a:pt x="1170321" y="3794059"/>
                </a:cubicBezTo>
                <a:lnTo>
                  <a:pt x="1074311" y="3794059"/>
                </a:lnTo>
                <a:cubicBezTo>
                  <a:pt x="1061055" y="3794059"/>
                  <a:pt x="1050308" y="3783312"/>
                  <a:pt x="1050308" y="3770056"/>
                </a:cubicBezTo>
                <a:lnTo>
                  <a:pt x="1050308" y="3674046"/>
                </a:lnTo>
                <a:cubicBezTo>
                  <a:pt x="1050308" y="3660790"/>
                  <a:pt x="1061055" y="3650043"/>
                  <a:pt x="1074311" y="3650043"/>
                </a:cubicBezTo>
                <a:close/>
                <a:moveTo>
                  <a:pt x="1122317" y="3550171"/>
                </a:moveTo>
                <a:cubicBezTo>
                  <a:pt x="1032998" y="3550171"/>
                  <a:pt x="960590" y="3625336"/>
                  <a:pt x="960590" y="3718057"/>
                </a:cubicBezTo>
                <a:cubicBezTo>
                  <a:pt x="960590" y="3810777"/>
                  <a:pt x="1032998" y="3885942"/>
                  <a:pt x="1122317" y="3885942"/>
                </a:cubicBezTo>
                <a:cubicBezTo>
                  <a:pt x="1211635" y="3885942"/>
                  <a:pt x="1284043" y="3810777"/>
                  <a:pt x="1284043" y="3718057"/>
                </a:cubicBezTo>
                <a:cubicBezTo>
                  <a:pt x="1284043" y="3625336"/>
                  <a:pt x="1211635" y="3550171"/>
                  <a:pt x="1122317" y="3550171"/>
                </a:cubicBezTo>
                <a:close/>
                <a:moveTo>
                  <a:pt x="172664" y="402120"/>
                </a:moveTo>
                <a:lnTo>
                  <a:pt x="172664" y="3359577"/>
                </a:lnTo>
                <a:lnTo>
                  <a:pt x="2071969" y="3359577"/>
                </a:lnTo>
                <a:lnTo>
                  <a:pt x="2071969" y="402120"/>
                </a:lnTo>
                <a:close/>
                <a:moveTo>
                  <a:pt x="863349" y="133260"/>
                </a:moveTo>
                <a:cubicBezTo>
                  <a:pt x="827594" y="133260"/>
                  <a:pt x="798608" y="163350"/>
                  <a:pt x="798608" y="200468"/>
                </a:cubicBezTo>
                <a:cubicBezTo>
                  <a:pt x="798608" y="237585"/>
                  <a:pt x="827594" y="267675"/>
                  <a:pt x="863349" y="267675"/>
                </a:cubicBezTo>
                <a:lnTo>
                  <a:pt x="1381284" y="267675"/>
                </a:lnTo>
                <a:cubicBezTo>
                  <a:pt x="1417040" y="267675"/>
                  <a:pt x="1446026" y="237585"/>
                  <a:pt x="1446026" y="200468"/>
                </a:cubicBezTo>
                <a:cubicBezTo>
                  <a:pt x="1446026" y="163350"/>
                  <a:pt x="1417040" y="133260"/>
                  <a:pt x="1381284" y="133260"/>
                </a:cubicBezTo>
                <a:close/>
                <a:moveTo>
                  <a:pt x="631322" y="126821"/>
                </a:moveTo>
                <a:cubicBezTo>
                  <a:pt x="591553" y="126821"/>
                  <a:pt x="559314" y="159060"/>
                  <a:pt x="559314" y="198829"/>
                </a:cubicBezTo>
                <a:cubicBezTo>
                  <a:pt x="559314" y="238598"/>
                  <a:pt x="591553" y="270837"/>
                  <a:pt x="631322" y="270837"/>
                </a:cubicBezTo>
                <a:cubicBezTo>
                  <a:pt x="671091" y="270837"/>
                  <a:pt x="703330" y="238598"/>
                  <a:pt x="703330" y="198829"/>
                </a:cubicBezTo>
                <a:cubicBezTo>
                  <a:pt x="703330" y="159060"/>
                  <a:pt x="671091" y="126821"/>
                  <a:pt x="631322" y="126821"/>
                </a:cubicBezTo>
                <a:close/>
                <a:moveTo>
                  <a:pt x="374113" y="0"/>
                </a:moveTo>
                <a:lnTo>
                  <a:pt x="1870520" y="0"/>
                </a:lnTo>
                <a:cubicBezTo>
                  <a:pt x="2077136" y="0"/>
                  <a:pt x="2244633" y="173876"/>
                  <a:pt x="2244633" y="388361"/>
                </a:cubicBezTo>
                <a:lnTo>
                  <a:pt x="2244633" y="3644087"/>
                </a:lnTo>
                <a:cubicBezTo>
                  <a:pt x="2244633" y="3858572"/>
                  <a:pt x="2077136" y="4032448"/>
                  <a:pt x="1870520" y="4032448"/>
                </a:cubicBezTo>
                <a:lnTo>
                  <a:pt x="374113" y="4032448"/>
                </a:lnTo>
                <a:cubicBezTo>
                  <a:pt x="167497" y="4032448"/>
                  <a:pt x="0" y="3858572"/>
                  <a:pt x="0" y="3644087"/>
                </a:cubicBezTo>
                <a:lnTo>
                  <a:pt x="0" y="388361"/>
                </a:lnTo>
                <a:cubicBezTo>
                  <a:pt x="0" y="173876"/>
                  <a:pt x="167497" y="0"/>
                  <a:pt x="3741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61596703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3096344"/>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33500" y="1491630"/>
            <a:ext cx="2644455" cy="199175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3613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045692"/>
            <a:ext cx="9153525" cy="2097807"/>
          </a:xfrm>
          <a:custGeom>
            <a:avLst/>
            <a:gdLst>
              <a:gd name="connsiteX0" fmla="*/ 0 w 9144000"/>
              <a:gd name="connsiteY0" fmla="*/ 0 h 1059582"/>
              <a:gd name="connsiteX1" fmla="*/ 9144000 w 9144000"/>
              <a:gd name="connsiteY1" fmla="*/ 0 h 1059582"/>
              <a:gd name="connsiteX2" fmla="*/ 9144000 w 9144000"/>
              <a:gd name="connsiteY2" fmla="*/ 1059582 h 1059582"/>
              <a:gd name="connsiteX3" fmla="*/ 0 w 9144000"/>
              <a:gd name="connsiteY3" fmla="*/ 1059582 h 1059582"/>
              <a:gd name="connsiteX4" fmla="*/ 0 w 9144000"/>
              <a:gd name="connsiteY4" fmla="*/ 0 h 1059582"/>
              <a:gd name="connsiteX0" fmla="*/ 0 w 9153525"/>
              <a:gd name="connsiteY0" fmla="*/ 1038225 h 2097807"/>
              <a:gd name="connsiteX1" fmla="*/ 9153525 w 9153525"/>
              <a:gd name="connsiteY1" fmla="*/ 0 h 2097807"/>
              <a:gd name="connsiteX2" fmla="*/ 9144000 w 9153525"/>
              <a:gd name="connsiteY2" fmla="*/ 2097807 h 2097807"/>
              <a:gd name="connsiteX3" fmla="*/ 0 w 9153525"/>
              <a:gd name="connsiteY3" fmla="*/ 2097807 h 2097807"/>
              <a:gd name="connsiteX4" fmla="*/ 0 w 9153525"/>
              <a:gd name="connsiteY4" fmla="*/ 1038225 h 2097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2097807">
                <a:moveTo>
                  <a:pt x="0" y="1038225"/>
                </a:moveTo>
                <a:lnTo>
                  <a:pt x="9153525" y="0"/>
                </a:lnTo>
                <a:lnTo>
                  <a:pt x="9144000" y="2097807"/>
                </a:lnTo>
                <a:lnTo>
                  <a:pt x="0" y="2097807"/>
                </a:lnTo>
                <a:lnTo>
                  <a:pt x="0" y="1038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560" y="1214344"/>
            <a:ext cx="3816424"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0" y="1374774"/>
            <a:ext cx="3455535" cy="2323794"/>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629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3" hasCustomPrompt="1"/>
          </p:nvPr>
        </p:nvSpPr>
        <p:spPr>
          <a:xfrm>
            <a:off x="43942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2235891" y="3075998"/>
            <a:ext cx="2862064"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89088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9442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43942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689088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359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73" r:id="rId5"/>
    <p:sldLayoutId id="2147483655" r:id="rId6"/>
    <p:sldLayoutId id="2147483665" r:id="rId7"/>
    <p:sldLayoutId id="2147483666" r:id="rId8"/>
    <p:sldLayoutId id="2147483667" r:id="rId9"/>
    <p:sldLayoutId id="2147483674" r:id="rId10"/>
    <p:sldLayoutId id="2147483669" r:id="rId11"/>
    <p:sldLayoutId id="2147483662" r:id="rId12"/>
    <p:sldLayoutId id="2147483672" r:id="rId13"/>
    <p:sldLayoutId id="2147483664" r:id="rId14"/>
    <p:sldLayoutId id="2147483671" r:id="rId15"/>
    <p:sldLayoutId id="2147483656" r:id="rId16"/>
    <p:sldLayoutId id="2147483675" r:id="rId17"/>
    <p:sldLayoutId id="214748367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60440" y="2165777"/>
            <a:ext cx="5183560" cy="473576"/>
          </a:xfrm>
        </p:spPr>
        <p:txBody>
          <a:bodyPr/>
          <a:lstStyle/>
          <a:p>
            <a:r>
              <a:rPr lang="en-US" altLang="ko-KR" dirty="0"/>
              <a:t>Name: Deepak Jaiswal</a:t>
            </a:r>
            <a:endParaRPr lang="ko-KR" altLang="en-US" dirty="0"/>
          </a:p>
        </p:txBody>
      </p:sp>
      <p:sp>
        <p:nvSpPr>
          <p:cNvPr id="3" name="Text Placeholder 2"/>
          <p:cNvSpPr>
            <a:spLocks noGrp="1"/>
          </p:cNvSpPr>
          <p:nvPr>
            <p:ph type="body" sz="quarter" idx="11"/>
          </p:nvPr>
        </p:nvSpPr>
        <p:spPr>
          <a:xfrm>
            <a:off x="3960440" y="2639353"/>
            <a:ext cx="5183560" cy="288032"/>
          </a:xfrm>
        </p:spPr>
        <p:txBody>
          <a:bodyPr/>
          <a:lstStyle/>
          <a:p>
            <a:pPr lvl="0"/>
            <a:r>
              <a:rPr lang="en-US" altLang="ko-KR" dirty="0"/>
              <a:t>Usn: 1VA18CS010             Branch: CSE</a:t>
            </a:r>
          </a:p>
        </p:txBody>
      </p:sp>
      <p:sp>
        <p:nvSpPr>
          <p:cNvPr id="8" name="Parallelogram 15">
            <a:extLst>
              <a:ext uri="{FF2B5EF4-FFF2-40B4-BE49-F238E27FC236}">
                <a16:creationId xmlns:a16="http://schemas.microsoft.com/office/drawing/2014/main" id="{0642C1A5-AC95-4E71-9E00-B82E1C425A38}"/>
              </a:ext>
            </a:extLst>
          </p:cNvPr>
          <p:cNvSpPr/>
          <p:nvPr/>
        </p:nvSpPr>
        <p:spPr>
          <a:xfrm rot="16200000">
            <a:off x="1701049" y="2067694"/>
            <a:ext cx="989374" cy="1008112"/>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Text Placeholder 2">
            <a:extLst>
              <a:ext uri="{FF2B5EF4-FFF2-40B4-BE49-F238E27FC236}">
                <a16:creationId xmlns:a16="http://schemas.microsoft.com/office/drawing/2014/main" id="{E934F611-BF95-4F22-A077-7B9D5DB582AD}"/>
              </a:ext>
            </a:extLst>
          </p:cNvPr>
          <p:cNvSpPr txBox="1">
            <a:spLocks/>
          </p:cNvSpPr>
          <p:nvPr/>
        </p:nvSpPr>
        <p:spPr>
          <a:xfrm>
            <a:off x="3960440" y="2922421"/>
            <a:ext cx="5183560"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College: Sai Vidya Institute Of Technology</a:t>
            </a:r>
          </a:p>
        </p:txBody>
      </p:sp>
    </p:spTree>
    <p:extLst>
      <p:ext uri="{BB962C8B-B14F-4D97-AF65-F5344CB8AC3E}">
        <p14:creationId xmlns:p14="http://schemas.microsoft.com/office/powerpoint/2010/main" val="310123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0DD9F-3D30-4080-B013-7CAB9BC993FA}"/>
              </a:ext>
            </a:extLst>
          </p:cNvPr>
          <p:cNvSpPr txBox="1"/>
          <p:nvPr/>
        </p:nvSpPr>
        <p:spPr>
          <a:xfrm>
            <a:off x="4062611" y="2067694"/>
            <a:ext cx="5081389" cy="1569660"/>
          </a:xfrm>
          <a:prstGeom prst="rect">
            <a:avLst/>
          </a:prstGeom>
          <a:noFill/>
        </p:spPr>
        <p:txBody>
          <a:bodyPr wrap="square" rtlCol="0">
            <a:spAutoFit/>
          </a:bodyPr>
          <a:lstStyle/>
          <a:p>
            <a:r>
              <a:rPr lang="en-US" altLang="ko-KR" sz="2400" b="1" dirty="0">
                <a:ln w="22225">
                  <a:solidFill>
                    <a:schemeClr val="accent2"/>
                  </a:solidFill>
                  <a:prstDash val="solid"/>
                </a:ln>
                <a:solidFill>
                  <a:schemeClr val="accent2">
                    <a:lumMod val="40000"/>
                    <a:lumOff val="60000"/>
                  </a:schemeClr>
                </a:solidFill>
              </a:rPr>
              <a:t>Currently I am pursuing Bachelor</a:t>
            </a:r>
          </a:p>
          <a:p>
            <a:r>
              <a:rPr lang="en-US" altLang="ko-KR" sz="2400" b="1" dirty="0">
                <a:ln w="22225">
                  <a:solidFill>
                    <a:schemeClr val="accent2"/>
                  </a:solidFill>
                  <a:prstDash val="solid"/>
                </a:ln>
                <a:solidFill>
                  <a:schemeClr val="accent2">
                    <a:lumMod val="40000"/>
                    <a:lumOff val="60000"/>
                  </a:schemeClr>
                </a:solidFill>
              </a:rPr>
              <a:t>of Engineering from SVIT College,</a:t>
            </a:r>
          </a:p>
          <a:p>
            <a:r>
              <a:rPr lang="en-US" altLang="ko-KR" sz="2400" b="1" dirty="0">
                <a:ln w="22225">
                  <a:solidFill>
                    <a:schemeClr val="accent2"/>
                  </a:solidFill>
                  <a:prstDash val="solid"/>
                </a:ln>
                <a:solidFill>
                  <a:schemeClr val="accent2">
                    <a:lumMod val="40000"/>
                    <a:lumOff val="60000"/>
                  </a:schemeClr>
                </a:solidFill>
              </a:rPr>
              <a:t>Bengaluru which is affiliated to VTU, Belgaum. </a:t>
            </a:r>
            <a:endParaRPr lang="ko-KR" altLang="en-US" sz="2400" b="1" dirty="0">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F3D215F1-80D6-4309-91CF-8A31B5E4F4B4}"/>
              </a:ext>
            </a:extLst>
          </p:cNvPr>
          <p:cNvSpPr txBox="1"/>
          <p:nvPr/>
        </p:nvSpPr>
        <p:spPr>
          <a:xfrm>
            <a:off x="4139952" y="1077373"/>
            <a:ext cx="5081389" cy="830997"/>
          </a:xfrm>
          <a:prstGeom prst="rect">
            <a:avLst/>
          </a:prstGeom>
          <a:noFill/>
        </p:spPr>
        <p:txBody>
          <a:bodyPr wrap="square" rtlCol="0">
            <a:spAutoFit/>
          </a:bodyPr>
          <a:lstStyle/>
          <a:p>
            <a:r>
              <a:rPr lang="en-US" altLang="ko-KR" sz="2400" b="1" dirty="0">
                <a:ln w="22225">
                  <a:solidFill>
                    <a:schemeClr val="accent2"/>
                  </a:solidFill>
                  <a:prstDash val="solid"/>
                </a:ln>
                <a:solidFill>
                  <a:schemeClr val="accent2">
                    <a:lumMod val="40000"/>
                    <a:lumOff val="60000"/>
                  </a:schemeClr>
                </a:solidFill>
              </a:rPr>
              <a:t>I am Deepak Jaiswal, a computer science engineering student.</a:t>
            </a:r>
            <a:endParaRPr lang="ko-KR" altLang="en-US" sz="2400" b="1" dirty="0">
              <a:ln w="22225">
                <a:solidFill>
                  <a:schemeClr val="accent2"/>
                </a:solidFill>
                <a:prstDash val="solid"/>
              </a:ln>
              <a:solidFill>
                <a:schemeClr val="accent2">
                  <a:lumMod val="40000"/>
                  <a:lumOff val="60000"/>
                </a:schemeClr>
              </a:solidFill>
            </a:endParaRPr>
          </a:p>
        </p:txBody>
      </p:sp>
      <p:sp>
        <p:nvSpPr>
          <p:cNvPr id="8" name="Text Placeholder 10">
            <a:extLst>
              <a:ext uri="{FF2B5EF4-FFF2-40B4-BE49-F238E27FC236}">
                <a16:creationId xmlns:a16="http://schemas.microsoft.com/office/drawing/2014/main" id="{08F20C8E-C37F-4555-ADC6-39D61606A2DE}"/>
              </a:ext>
            </a:extLst>
          </p:cNvPr>
          <p:cNvSpPr txBox="1">
            <a:spLocks/>
          </p:cNvSpPr>
          <p:nvPr/>
        </p:nvSpPr>
        <p:spPr>
          <a:xfrm>
            <a:off x="3234519" y="10274"/>
            <a:ext cx="1656184" cy="83099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cs typeface="Arial" pitchFamily="34" charset="0"/>
              </a:rPr>
              <a:t>I am… </a:t>
            </a:r>
          </a:p>
        </p:txBody>
      </p:sp>
      <p:sp>
        <p:nvSpPr>
          <p:cNvPr id="14" name="Round Same Side Corner Rectangle 8">
            <a:extLst>
              <a:ext uri="{FF2B5EF4-FFF2-40B4-BE49-F238E27FC236}">
                <a16:creationId xmlns:a16="http://schemas.microsoft.com/office/drawing/2014/main" id="{34EEB555-BC75-4545-972C-641D142647DC}"/>
              </a:ext>
            </a:extLst>
          </p:cNvPr>
          <p:cNvSpPr/>
          <p:nvPr/>
        </p:nvSpPr>
        <p:spPr>
          <a:xfrm>
            <a:off x="683568" y="1437808"/>
            <a:ext cx="1656184" cy="196308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31">
            <a:extLst>
              <a:ext uri="{FF2B5EF4-FFF2-40B4-BE49-F238E27FC236}">
                <a16:creationId xmlns:a16="http://schemas.microsoft.com/office/drawing/2014/main" id="{1DCBDBD1-697A-4C9F-8A57-85A180124786}"/>
              </a:ext>
            </a:extLst>
          </p:cNvPr>
          <p:cNvSpPr/>
          <p:nvPr/>
        </p:nvSpPr>
        <p:spPr>
          <a:xfrm>
            <a:off x="3347864" y="1275688"/>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31">
            <a:extLst>
              <a:ext uri="{FF2B5EF4-FFF2-40B4-BE49-F238E27FC236}">
                <a16:creationId xmlns:a16="http://schemas.microsoft.com/office/drawing/2014/main" id="{03AAD17F-249E-4320-9A9F-0FB3FE31DC85}"/>
              </a:ext>
            </a:extLst>
          </p:cNvPr>
          <p:cNvSpPr/>
          <p:nvPr/>
        </p:nvSpPr>
        <p:spPr>
          <a:xfrm>
            <a:off x="3347863" y="2178408"/>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allelogram 32"/>
          <p:cNvSpPr/>
          <p:nvPr/>
        </p:nvSpPr>
        <p:spPr>
          <a:xfrm rot="5400000">
            <a:off x="2828046" y="4191635"/>
            <a:ext cx="895622" cy="1008111"/>
          </a:xfrm>
          <a:custGeom>
            <a:avLst/>
            <a:gdLst/>
            <a:ahLst/>
            <a:cxnLst/>
            <a:rect l="l" t="t" r="r" b="b"/>
            <a:pathLst>
              <a:path w="895621" h="1067702">
                <a:moveTo>
                  <a:pt x="0" y="1067702"/>
                </a:moveTo>
                <a:lnTo>
                  <a:pt x="895621" y="0"/>
                </a:lnTo>
                <a:lnTo>
                  <a:pt x="895621" y="461505"/>
                </a:lnTo>
                <a:lnTo>
                  <a:pt x="387124" y="106770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Parallelogram 31"/>
          <p:cNvSpPr/>
          <p:nvPr/>
        </p:nvSpPr>
        <p:spPr>
          <a:xfrm rot="5400000">
            <a:off x="3404136" y="3443925"/>
            <a:ext cx="1309710" cy="1099849"/>
          </a:xfrm>
          <a:prstGeom prst="parallelogram">
            <a:avLst>
              <a:gd name="adj" fmla="val 8388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Parallelogram 30"/>
          <p:cNvSpPr/>
          <p:nvPr/>
        </p:nvSpPr>
        <p:spPr>
          <a:xfrm rot="5400000">
            <a:off x="4901399" y="1608578"/>
            <a:ext cx="1309710" cy="1099849"/>
          </a:xfrm>
          <a:prstGeom prst="parallelogram">
            <a:avLst>
              <a:gd name="adj" fmla="val 838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Parallelogram 23"/>
          <p:cNvSpPr/>
          <p:nvPr/>
        </p:nvSpPr>
        <p:spPr>
          <a:xfrm rot="5400000">
            <a:off x="4159573" y="2520678"/>
            <a:ext cx="1309710" cy="1099849"/>
          </a:xfrm>
          <a:prstGeom prst="parallelogram">
            <a:avLst>
              <a:gd name="adj" fmla="val 8388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a:xfrm>
            <a:off x="3105701" y="170759"/>
            <a:ext cx="2664297" cy="648072"/>
          </a:xfrm>
        </p:spPr>
        <p:txBody>
          <a:bodyPr/>
          <a:lstStyle/>
          <a:p>
            <a:r>
              <a:rPr lang="en-US" altLang="ko-KR"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My Hobbies:</a:t>
            </a:r>
            <a:endParaRPr lang="ko-KR"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
        <p:nvSpPr>
          <p:cNvPr id="6" name="TextBox 5"/>
          <p:cNvSpPr txBox="1"/>
          <p:nvPr/>
        </p:nvSpPr>
        <p:spPr>
          <a:xfrm rot="2509464">
            <a:off x="2953452" y="4766703"/>
            <a:ext cx="835521"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&amp; etc…</a:t>
            </a:r>
            <a:endParaRPr lang="ko-KR" altLang="en-US" sz="1400" b="1" dirty="0">
              <a:solidFill>
                <a:schemeClr val="tx1">
                  <a:lumMod val="75000"/>
                  <a:lumOff val="25000"/>
                </a:schemeClr>
              </a:solidFill>
              <a:cs typeface="Arial" pitchFamily="34" charset="0"/>
            </a:endParaRPr>
          </a:p>
        </p:txBody>
      </p:sp>
      <p:sp>
        <p:nvSpPr>
          <p:cNvPr id="20" name="Text Placeholder 13"/>
          <p:cNvSpPr txBox="1">
            <a:spLocks/>
          </p:cNvSpPr>
          <p:nvPr/>
        </p:nvSpPr>
        <p:spPr>
          <a:xfrm>
            <a:off x="3511347" y="3338994"/>
            <a:ext cx="1853006" cy="386462"/>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Zeal To Explore</a:t>
            </a:r>
            <a:endParaRPr lang="ko-KR" altLang="en-US" sz="1600" b="1" dirty="0">
              <a:solidFill>
                <a:schemeClr val="tx1">
                  <a:lumMod val="75000"/>
                  <a:lumOff val="25000"/>
                </a:schemeClr>
              </a:solidFill>
              <a:cs typeface="Arial" pitchFamily="34" charset="0"/>
            </a:endParaRPr>
          </a:p>
        </p:txBody>
      </p:sp>
      <p:sp>
        <p:nvSpPr>
          <p:cNvPr id="21" name="Text Placeholder 13"/>
          <p:cNvSpPr txBox="1">
            <a:spLocks/>
          </p:cNvSpPr>
          <p:nvPr/>
        </p:nvSpPr>
        <p:spPr>
          <a:xfrm>
            <a:off x="2771801" y="4251096"/>
            <a:ext cx="1837115" cy="386462"/>
          </a:xfrm>
          <a:prstGeom prst="rect">
            <a:avLst/>
          </a:prstGeom>
          <a:solidFill>
            <a:schemeClr val="accent4"/>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Fun with friends</a:t>
            </a:r>
          </a:p>
        </p:txBody>
      </p:sp>
      <p:sp>
        <p:nvSpPr>
          <p:cNvPr id="22" name="Text Placeholder 13"/>
          <p:cNvSpPr txBox="1">
            <a:spLocks/>
          </p:cNvSpPr>
          <p:nvPr/>
        </p:nvSpPr>
        <p:spPr>
          <a:xfrm rot="41765">
            <a:off x="4266784" y="2426893"/>
            <a:ext cx="1837115" cy="386462"/>
          </a:xfrm>
          <a:prstGeom prst="rect">
            <a:avLst/>
          </a:prstGeom>
          <a:solidFill>
            <a:schemeClr val="accent2"/>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Listening Songs</a:t>
            </a:r>
          </a:p>
        </p:txBody>
      </p:sp>
      <p:sp>
        <p:nvSpPr>
          <p:cNvPr id="30" name="Text Placeholder 13"/>
          <p:cNvSpPr txBox="1">
            <a:spLocks/>
          </p:cNvSpPr>
          <p:nvPr/>
        </p:nvSpPr>
        <p:spPr>
          <a:xfrm rot="41765">
            <a:off x="5006329" y="1514792"/>
            <a:ext cx="1837115" cy="386462"/>
          </a:xfrm>
          <a:prstGeom prst="rect">
            <a:avLst/>
          </a:prstGeom>
          <a:solidFill>
            <a:schemeClr val="accent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Reading Books</a:t>
            </a:r>
          </a:p>
        </p:txBody>
      </p:sp>
    </p:spTree>
    <p:extLst>
      <p:ext uri="{BB962C8B-B14F-4D97-AF65-F5344CB8AC3E}">
        <p14:creationId xmlns:p14="http://schemas.microsoft.com/office/powerpoint/2010/main" val="154001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56624"/>
            <a:ext cx="9144000" cy="1269107"/>
          </a:xfrm>
        </p:spPr>
        <p:txBody>
          <a:bodyPr/>
          <a:lstStyle/>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Why Engineering?</a:t>
            </a:r>
          </a:p>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Or</a:t>
            </a:r>
          </a:p>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If Not Engineering ?</a:t>
            </a:r>
          </a:p>
          <a:p>
            <a:pPr lvl="0" algn="ctr"/>
            <a:endPar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ound Same Side Corner Rectangle 8"/>
          <p:cNvSpPr/>
          <p:nvPr/>
        </p:nvSpPr>
        <p:spPr>
          <a:xfrm>
            <a:off x="4286796" y="3037731"/>
            <a:ext cx="586311" cy="15442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7A3DE"/>
              </a:solidFill>
            </a:endParaRPr>
          </a:p>
        </p:txBody>
      </p:sp>
      <p:sp>
        <p:nvSpPr>
          <p:cNvPr id="6" name="Left Arrow 5"/>
          <p:cNvSpPr/>
          <p:nvPr/>
        </p:nvSpPr>
        <p:spPr>
          <a:xfrm>
            <a:off x="2267744" y="1901733"/>
            <a:ext cx="1584176" cy="860102"/>
          </a:xfrm>
          <a:prstGeom prst="leftArrow">
            <a:avLst>
              <a:gd name="adj1" fmla="val 59244"/>
              <a:gd name="adj2" fmla="val 887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Left Arrow 6"/>
          <p:cNvSpPr/>
          <p:nvPr/>
        </p:nvSpPr>
        <p:spPr>
          <a:xfrm flipH="1">
            <a:off x="5292080" y="1901733"/>
            <a:ext cx="1584176" cy="860102"/>
          </a:xfrm>
          <a:prstGeom prst="leftArrow">
            <a:avLst>
              <a:gd name="adj1" fmla="val 59244"/>
              <a:gd name="adj2" fmla="val 887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p:cNvSpPr txBox="1"/>
          <p:nvPr/>
        </p:nvSpPr>
        <p:spPr>
          <a:xfrm>
            <a:off x="4095811" y="1684095"/>
            <a:ext cx="936475" cy="1569660"/>
          </a:xfrm>
          <a:prstGeom prst="rect">
            <a:avLst/>
          </a:prstGeom>
          <a:noFill/>
        </p:spPr>
        <p:txBody>
          <a:bodyPr wrap="none" rtlCol="0" anchor="ctr">
            <a:spAutoFit/>
          </a:bodyPr>
          <a:lstStyle/>
          <a:p>
            <a:r>
              <a:rPr lang="en-US" altLang="ko-KR" sz="9600" b="1" dirty="0">
                <a:solidFill>
                  <a:schemeClr val="bg1"/>
                </a:solidFill>
                <a:cs typeface="Arial" pitchFamily="34" charset="0"/>
              </a:rPr>
              <a:t>?</a:t>
            </a:r>
            <a:endParaRPr lang="ko-KR" altLang="en-US" sz="9600" b="1" dirty="0">
              <a:solidFill>
                <a:schemeClr val="bg1"/>
              </a:solidFill>
              <a:cs typeface="Arial" pitchFamily="34" charset="0"/>
            </a:endParaRPr>
          </a:p>
        </p:txBody>
      </p:sp>
      <p:sp>
        <p:nvSpPr>
          <p:cNvPr id="17" name="TextBox 16"/>
          <p:cNvSpPr txBox="1"/>
          <p:nvPr/>
        </p:nvSpPr>
        <p:spPr>
          <a:xfrm>
            <a:off x="323528" y="2932668"/>
            <a:ext cx="3408229" cy="1754326"/>
          </a:xfrm>
          <a:prstGeom prst="rect">
            <a:avLst/>
          </a:prstGeom>
          <a:noFill/>
        </p:spPr>
        <p:txBody>
          <a:bodyPr wrap="square" rtlCol="0" anchor="ctr">
            <a:spAutoFit/>
          </a:bodyPr>
          <a:lstStyle/>
          <a:p>
            <a:pPr algn="ctr"/>
            <a:r>
              <a:rPr lang="en-US" altLang="ko-KR"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ea typeface="Segoe UI Black" panose="020B0A02040204020203" pitchFamily="34" charset="0"/>
                <a:cs typeface="Arial" pitchFamily="34" charset="0"/>
              </a:rPr>
              <a:t>I chose to be an computer science engineer  because I thought, it would be a lot of field that solves the most impactful of our problems in the real world, like any Tech stuff that made our life easier and simple. For example: Our phones, satellite devices &amp; this google meet application also that connecting people virtually in this pandemic. </a:t>
            </a:r>
            <a:endParaRPr lang="ko-KR" altLang="en-US"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cs typeface="Arial" pitchFamily="34" charset="0"/>
            </a:endParaRPr>
          </a:p>
        </p:txBody>
      </p:sp>
      <p:sp>
        <p:nvSpPr>
          <p:cNvPr id="24" name="TextBox 23">
            <a:extLst>
              <a:ext uri="{FF2B5EF4-FFF2-40B4-BE49-F238E27FC236}">
                <a16:creationId xmlns:a16="http://schemas.microsoft.com/office/drawing/2014/main" id="{0D325845-FA1C-4296-A66E-E3E727FD25F9}"/>
              </a:ext>
            </a:extLst>
          </p:cNvPr>
          <p:cNvSpPr txBox="1"/>
          <p:nvPr/>
        </p:nvSpPr>
        <p:spPr>
          <a:xfrm>
            <a:off x="5292080" y="3037731"/>
            <a:ext cx="3408229" cy="830997"/>
          </a:xfrm>
          <a:prstGeom prst="rect">
            <a:avLst/>
          </a:prstGeom>
          <a:noFill/>
        </p:spPr>
        <p:txBody>
          <a:bodyPr wrap="square" rtlCol="0" anchor="ctr">
            <a:spAutoFit/>
          </a:bodyPr>
          <a:lstStyle/>
          <a:p>
            <a:pPr algn="ctr"/>
            <a:r>
              <a:rPr lang="en-US" altLang="ko-KR"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ea typeface="Segoe UI Black" panose="020B0A02040204020203" pitchFamily="34" charset="0"/>
                <a:cs typeface="Arial" pitchFamily="34" charset="0"/>
              </a:rPr>
              <a:t>If  I not in engineering,  I would be a business man and handling my family business because I wouldn’t interested in anything except SE.</a:t>
            </a:r>
            <a:endParaRPr lang="ko-KR" altLang="en-US"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cs typeface="Arial" pitchFamily="34" charset="0"/>
            </a:endParaRPr>
          </a:p>
        </p:txBody>
      </p:sp>
    </p:spTree>
    <p:extLst>
      <p:ext uri="{BB962C8B-B14F-4D97-AF65-F5344CB8AC3E}">
        <p14:creationId xmlns:p14="http://schemas.microsoft.com/office/powerpoint/2010/main" val="218633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171" y="30944"/>
            <a:ext cx="9144000" cy="576064"/>
          </a:xfrm>
        </p:spPr>
        <p:txBody>
          <a:bodyPr/>
          <a:lstStyle/>
          <a:p>
            <a:r>
              <a:rPr lang="en-US" altLang="ko-KR" sz="2800" b="1" dirty="0"/>
              <a:t>Contribution To Nation</a:t>
            </a:r>
            <a:endParaRPr lang="ko-KR" altLang="en-US" sz="2800" b="1" dirty="0"/>
          </a:p>
        </p:txBody>
      </p:sp>
      <p:sp>
        <p:nvSpPr>
          <p:cNvPr id="21" name="TextBox 20"/>
          <p:cNvSpPr txBox="1"/>
          <p:nvPr/>
        </p:nvSpPr>
        <p:spPr>
          <a:xfrm>
            <a:off x="4100751" y="1111441"/>
            <a:ext cx="4842305" cy="2554545"/>
          </a:xfrm>
          <a:prstGeom prst="rect">
            <a:avLst/>
          </a:prstGeom>
          <a:noFill/>
        </p:spPr>
        <p:txBody>
          <a:bodyPr wrap="square" rtlCol="0" anchor="ctr">
            <a:spAutoFit/>
          </a:bodyPr>
          <a:lstStyle/>
          <a:p>
            <a:pPr algn="just"/>
            <a:r>
              <a:rPr lang="en-US" altLang="ko-KR" sz="1600" b="1" dirty="0">
                <a:solidFill>
                  <a:schemeClr val="bg1"/>
                </a:solidFill>
                <a:cs typeface="Arial" pitchFamily="34" charset="0"/>
              </a:rPr>
              <a:t>Acc. To me, I haven’t done any contribution for my country except paying sales tax to government, But I had been contributed for rural development. If I consider my university new curriculum, there had a several mandatory tasks which had been provided to me, to accomplish before graduation. And the tasks were very related to rural development like teaching, awareness about wet garbage for farming and agricultural need and many more.    </a:t>
            </a:r>
            <a:endParaRPr lang="ko-KR" altLang="en-US" sz="1600" b="1" dirty="0">
              <a:solidFill>
                <a:schemeClr val="bg1"/>
              </a:solidFill>
              <a:cs typeface="Arial" pitchFamily="34" charset="0"/>
            </a:endParaRPr>
          </a:p>
        </p:txBody>
      </p:sp>
      <p:grpSp>
        <p:nvGrpSpPr>
          <p:cNvPr id="44" name="Group 43">
            <a:extLst>
              <a:ext uri="{FF2B5EF4-FFF2-40B4-BE49-F238E27FC236}">
                <a16:creationId xmlns:a16="http://schemas.microsoft.com/office/drawing/2014/main" id="{03615A56-3541-4A5B-B2F8-1C5FC145ABCF}"/>
              </a:ext>
            </a:extLst>
          </p:cNvPr>
          <p:cNvGrpSpPr/>
          <p:nvPr/>
        </p:nvGrpSpPr>
        <p:grpSpPr>
          <a:xfrm>
            <a:off x="960714" y="2673171"/>
            <a:ext cx="1711655" cy="1985631"/>
            <a:chOff x="1494677" y="3157869"/>
            <a:chExt cx="1711655" cy="1985631"/>
          </a:xfrm>
          <a:solidFill>
            <a:schemeClr val="bg1"/>
          </a:solidFill>
        </p:grpSpPr>
        <p:grpSp>
          <p:nvGrpSpPr>
            <p:cNvPr id="45" name="Group 44">
              <a:extLst>
                <a:ext uri="{FF2B5EF4-FFF2-40B4-BE49-F238E27FC236}">
                  <a16:creationId xmlns:a16="http://schemas.microsoft.com/office/drawing/2014/main" id="{3694D4B5-B941-4A6D-B7CC-F16732E04E26}"/>
                </a:ext>
              </a:extLst>
            </p:cNvPr>
            <p:cNvGrpSpPr/>
            <p:nvPr/>
          </p:nvGrpSpPr>
          <p:grpSpPr>
            <a:xfrm>
              <a:off x="1494677" y="3328917"/>
              <a:ext cx="1711655" cy="576414"/>
              <a:chOff x="1710701" y="3328917"/>
              <a:chExt cx="1711655" cy="576414"/>
            </a:xfrm>
            <a:grpFill/>
          </p:grpSpPr>
          <p:sp>
            <p:nvSpPr>
              <p:cNvPr id="47" name="Isosceles Triangle 6">
                <a:extLst>
                  <a:ext uri="{FF2B5EF4-FFF2-40B4-BE49-F238E27FC236}">
                    <a16:creationId xmlns:a16="http://schemas.microsoft.com/office/drawing/2014/main" id="{0956357F-3918-4B41-A808-7794C367678D}"/>
                  </a:ext>
                </a:extLst>
              </p:cNvPr>
              <p:cNvSpPr/>
              <p:nvPr/>
            </p:nvSpPr>
            <p:spPr>
              <a:xfrm rot="18454893">
                <a:off x="2095991" y="2943627"/>
                <a:ext cx="217714" cy="988293"/>
              </a:xfrm>
              <a:custGeom>
                <a:avLst/>
                <a:gdLst>
                  <a:gd name="connsiteX0" fmla="*/ 0 w 191312"/>
                  <a:gd name="connsiteY0" fmla="*/ 914400 h 914400"/>
                  <a:gd name="connsiteX1" fmla="*/ 95656 w 191312"/>
                  <a:gd name="connsiteY1" fmla="*/ 0 h 914400"/>
                  <a:gd name="connsiteX2" fmla="*/ 191312 w 191312"/>
                  <a:gd name="connsiteY2" fmla="*/ 914400 h 914400"/>
                  <a:gd name="connsiteX3" fmla="*/ 0 w 191312"/>
                  <a:gd name="connsiteY3" fmla="*/ 914400 h 914400"/>
                  <a:gd name="connsiteX0" fmla="*/ 0 w 212047"/>
                  <a:gd name="connsiteY0" fmla="*/ 957191 h 957191"/>
                  <a:gd name="connsiteX1" fmla="*/ 116391 w 212047"/>
                  <a:gd name="connsiteY1" fmla="*/ 0 h 957191"/>
                  <a:gd name="connsiteX2" fmla="*/ 212047 w 212047"/>
                  <a:gd name="connsiteY2" fmla="*/ 914400 h 957191"/>
                  <a:gd name="connsiteX3" fmla="*/ 0 w 212047"/>
                  <a:gd name="connsiteY3" fmla="*/ 957191 h 957191"/>
                  <a:gd name="connsiteX0" fmla="*/ 0 w 212047"/>
                  <a:gd name="connsiteY0" fmla="*/ 957191 h 957191"/>
                  <a:gd name="connsiteX1" fmla="*/ 116391 w 212047"/>
                  <a:gd name="connsiteY1" fmla="*/ 0 h 957191"/>
                  <a:gd name="connsiteX2" fmla="*/ 212047 w 212047"/>
                  <a:gd name="connsiteY2" fmla="*/ 914400 h 957191"/>
                  <a:gd name="connsiteX3" fmla="*/ 0 w 212047"/>
                  <a:gd name="connsiteY3" fmla="*/ 957191 h 957191"/>
                  <a:gd name="connsiteX0" fmla="*/ 0 w 217597"/>
                  <a:gd name="connsiteY0" fmla="*/ 957191 h 957191"/>
                  <a:gd name="connsiteX1" fmla="*/ 116391 w 217597"/>
                  <a:gd name="connsiteY1" fmla="*/ 0 h 957191"/>
                  <a:gd name="connsiteX2" fmla="*/ 212047 w 217597"/>
                  <a:gd name="connsiteY2" fmla="*/ 914400 h 957191"/>
                  <a:gd name="connsiteX3" fmla="*/ 0 w 217597"/>
                  <a:gd name="connsiteY3" fmla="*/ 957191 h 957191"/>
                  <a:gd name="connsiteX0" fmla="*/ 0 w 223706"/>
                  <a:gd name="connsiteY0" fmla="*/ 957191 h 957191"/>
                  <a:gd name="connsiteX1" fmla="*/ 116391 w 223706"/>
                  <a:gd name="connsiteY1" fmla="*/ 0 h 957191"/>
                  <a:gd name="connsiteX2" fmla="*/ 212047 w 223706"/>
                  <a:gd name="connsiteY2" fmla="*/ 914400 h 957191"/>
                  <a:gd name="connsiteX3" fmla="*/ 0 w 223706"/>
                  <a:gd name="connsiteY3" fmla="*/ 957191 h 957191"/>
                  <a:gd name="connsiteX0" fmla="*/ 0 w 223706"/>
                  <a:gd name="connsiteY0" fmla="*/ 957191 h 957191"/>
                  <a:gd name="connsiteX1" fmla="*/ 116391 w 223706"/>
                  <a:gd name="connsiteY1" fmla="*/ 0 h 957191"/>
                  <a:gd name="connsiteX2" fmla="*/ 212047 w 223706"/>
                  <a:gd name="connsiteY2" fmla="*/ 914400 h 957191"/>
                  <a:gd name="connsiteX3" fmla="*/ 0 w 223706"/>
                  <a:gd name="connsiteY3" fmla="*/ 957191 h 957191"/>
                  <a:gd name="connsiteX0" fmla="*/ 0 w 217714"/>
                  <a:gd name="connsiteY0" fmla="*/ 988293 h 988293"/>
                  <a:gd name="connsiteX1" fmla="*/ 52204 w 217714"/>
                  <a:gd name="connsiteY1" fmla="*/ 0 h 988293"/>
                  <a:gd name="connsiteX2" fmla="*/ 212047 w 217714"/>
                  <a:gd name="connsiteY2" fmla="*/ 945502 h 988293"/>
                  <a:gd name="connsiteX3" fmla="*/ 0 w 217714"/>
                  <a:gd name="connsiteY3" fmla="*/ 988293 h 988293"/>
                </a:gdLst>
                <a:ahLst/>
                <a:cxnLst>
                  <a:cxn ang="0">
                    <a:pos x="connsiteX0" y="connsiteY0"/>
                  </a:cxn>
                  <a:cxn ang="0">
                    <a:pos x="connsiteX1" y="connsiteY1"/>
                  </a:cxn>
                  <a:cxn ang="0">
                    <a:pos x="connsiteX2" y="connsiteY2"/>
                  </a:cxn>
                  <a:cxn ang="0">
                    <a:pos x="connsiteX3" y="connsiteY3"/>
                  </a:cxn>
                </a:cxnLst>
                <a:rect l="l" t="t" r="r" b="b"/>
                <a:pathLst>
                  <a:path w="217714" h="988293">
                    <a:moveTo>
                      <a:pt x="0" y="988293"/>
                    </a:moveTo>
                    <a:cubicBezTo>
                      <a:pt x="139291" y="712641"/>
                      <a:pt x="32862" y="344342"/>
                      <a:pt x="52204" y="0"/>
                    </a:cubicBezTo>
                    <a:cubicBezTo>
                      <a:pt x="154101" y="291170"/>
                      <a:pt x="241087" y="580398"/>
                      <a:pt x="212047" y="945502"/>
                    </a:cubicBezTo>
                    <a:lnTo>
                      <a:pt x="0" y="988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Isosceles Triangle 8">
                <a:extLst>
                  <a:ext uri="{FF2B5EF4-FFF2-40B4-BE49-F238E27FC236}">
                    <a16:creationId xmlns:a16="http://schemas.microsoft.com/office/drawing/2014/main" id="{C837955E-E209-40A9-9D70-5BFC3B542C09}"/>
                  </a:ext>
                </a:extLst>
              </p:cNvPr>
              <p:cNvSpPr/>
              <p:nvPr/>
            </p:nvSpPr>
            <p:spPr>
              <a:xfrm rot="3285420">
                <a:off x="2823153" y="3306127"/>
                <a:ext cx="285516" cy="912891"/>
              </a:xfrm>
              <a:custGeom>
                <a:avLst/>
                <a:gdLst>
                  <a:gd name="connsiteX0" fmla="*/ 0 w 151940"/>
                  <a:gd name="connsiteY0" fmla="*/ 914400 h 914400"/>
                  <a:gd name="connsiteX1" fmla="*/ 75970 w 151940"/>
                  <a:gd name="connsiteY1" fmla="*/ 0 h 914400"/>
                  <a:gd name="connsiteX2" fmla="*/ 151940 w 151940"/>
                  <a:gd name="connsiteY2" fmla="*/ 914400 h 914400"/>
                  <a:gd name="connsiteX3" fmla="*/ 0 w 151940"/>
                  <a:gd name="connsiteY3" fmla="*/ 914400 h 914400"/>
                  <a:gd name="connsiteX0" fmla="*/ 81911 w 233851"/>
                  <a:gd name="connsiteY0" fmla="*/ 914400 h 914400"/>
                  <a:gd name="connsiteX1" fmla="*/ 157881 w 233851"/>
                  <a:gd name="connsiteY1" fmla="*/ 0 h 914400"/>
                  <a:gd name="connsiteX2" fmla="*/ 233851 w 233851"/>
                  <a:gd name="connsiteY2" fmla="*/ 914400 h 914400"/>
                  <a:gd name="connsiteX3" fmla="*/ 81911 w 233851"/>
                  <a:gd name="connsiteY3" fmla="*/ 914400 h 914400"/>
                  <a:gd name="connsiteX0" fmla="*/ 141034 w 292974"/>
                  <a:gd name="connsiteY0" fmla="*/ 914400 h 914400"/>
                  <a:gd name="connsiteX1" fmla="*/ 217004 w 292974"/>
                  <a:gd name="connsiteY1" fmla="*/ 0 h 914400"/>
                  <a:gd name="connsiteX2" fmla="*/ 292974 w 292974"/>
                  <a:gd name="connsiteY2" fmla="*/ 914400 h 914400"/>
                  <a:gd name="connsiteX3" fmla="*/ 141034 w 292974"/>
                  <a:gd name="connsiteY3" fmla="*/ 914400 h 914400"/>
                  <a:gd name="connsiteX0" fmla="*/ 170156 w 268955"/>
                  <a:gd name="connsiteY0" fmla="*/ 912891 h 914400"/>
                  <a:gd name="connsiteX1" fmla="*/ 192985 w 268955"/>
                  <a:gd name="connsiteY1" fmla="*/ 0 h 914400"/>
                  <a:gd name="connsiteX2" fmla="*/ 268955 w 268955"/>
                  <a:gd name="connsiteY2" fmla="*/ 914400 h 914400"/>
                  <a:gd name="connsiteX3" fmla="*/ 170156 w 268955"/>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85516"/>
                  <a:gd name="connsiteY0" fmla="*/ 912891 h 912891"/>
                  <a:gd name="connsiteX1" fmla="*/ 131863 w 285516"/>
                  <a:gd name="connsiteY1" fmla="*/ 0 h 912891"/>
                  <a:gd name="connsiteX2" fmla="*/ 285516 w 285516"/>
                  <a:gd name="connsiteY2" fmla="*/ 878155 h 912891"/>
                  <a:gd name="connsiteX3" fmla="*/ 109034 w 285516"/>
                  <a:gd name="connsiteY3" fmla="*/ 912891 h 912891"/>
                  <a:gd name="connsiteX0" fmla="*/ 109034 w 285516"/>
                  <a:gd name="connsiteY0" fmla="*/ 912891 h 912891"/>
                  <a:gd name="connsiteX1" fmla="*/ 131863 w 285516"/>
                  <a:gd name="connsiteY1" fmla="*/ 0 h 912891"/>
                  <a:gd name="connsiteX2" fmla="*/ 285516 w 285516"/>
                  <a:gd name="connsiteY2" fmla="*/ 878155 h 912891"/>
                  <a:gd name="connsiteX3" fmla="*/ 109034 w 285516"/>
                  <a:gd name="connsiteY3" fmla="*/ 912891 h 912891"/>
                </a:gdLst>
                <a:ahLst/>
                <a:cxnLst>
                  <a:cxn ang="0">
                    <a:pos x="connsiteX0" y="connsiteY0"/>
                  </a:cxn>
                  <a:cxn ang="0">
                    <a:pos x="connsiteX1" y="connsiteY1"/>
                  </a:cxn>
                  <a:cxn ang="0">
                    <a:pos x="connsiteX2" y="connsiteY2"/>
                  </a:cxn>
                  <a:cxn ang="0">
                    <a:pos x="connsiteX3" y="connsiteY3"/>
                  </a:cxn>
                </a:cxnLst>
                <a:rect l="l" t="t" r="r" b="b"/>
                <a:pathLst>
                  <a:path w="285516" h="912891">
                    <a:moveTo>
                      <a:pt x="109034" y="912891"/>
                    </a:moveTo>
                    <a:cubicBezTo>
                      <a:pt x="-48569" y="609033"/>
                      <a:pt x="-30420" y="351238"/>
                      <a:pt x="131863" y="0"/>
                    </a:cubicBezTo>
                    <a:cubicBezTo>
                      <a:pt x="48826" y="384462"/>
                      <a:pt x="119645" y="643294"/>
                      <a:pt x="285516" y="878155"/>
                    </a:cubicBezTo>
                    <a:lnTo>
                      <a:pt x="109034" y="9128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6" name="Isosceles Triangle 2">
              <a:extLst>
                <a:ext uri="{FF2B5EF4-FFF2-40B4-BE49-F238E27FC236}">
                  <a16:creationId xmlns:a16="http://schemas.microsoft.com/office/drawing/2014/main" id="{85FA138C-98BE-42D4-BE61-F5C389BFFFD0}"/>
                </a:ext>
              </a:extLst>
            </p:cNvPr>
            <p:cNvSpPr/>
            <p:nvPr/>
          </p:nvSpPr>
          <p:spPr>
            <a:xfrm>
              <a:off x="2176891" y="3157869"/>
              <a:ext cx="522901" cy="1985631"/>
            </a:xfrm>
            <a:custGeom>
              <a:avLst/>
              <a:gdLst>
                <a:gd name="connsiteX0" fmla="*/ 0 w 576064"/>
                <a:gd name="connsiteY0" fmla="*/ 2283718 h 2283718"/>
                <a:gd name="connsiteX1" fmla="*/ 288032 w 576064"/>
                <a:gd name="connsiteY1" fmla="*/ 0 h 2283718"/>
                <a:gd name="connsiteX2" fmla="*/ 576064 w 576064"/>
                <a:gd name="connsiteY2" fmla="*/ 2283718 h 2283718"/>
                <a:gd name="connsiteX3" fmla="*/ 0 w 576064"/>
                <a:gd name="connsiteY3" fmla="*/ 2283718 h 2283718"/>
                <a:gd name="connsiteX0" fmla="*/ 0 w 576064"/>
                <a:gd name="connsiteY0" fmla="*/ 2357770 h 2357770"/>
                <a:gd name="connsiteX1" fmla="*/ 180164 w 576064"/>
                <a:gd name="connsiteY1" fmla="*/ 0 h 2357770"/>
                <a:gd name="connsiteX2" fmla="*/ 288032 w 576064"/>
                <a:gd name="connsiteY2" fmla="*/ 74052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25873 h 2325873"/>
                <a:gd name="connsiteX1" fmla="*/ 73838 w 522901"/>
                <a:gd name="connsiteY1" fmla="*/ 0 h 2325873"/>
                <a:gd name="connsiteX2" fmla="*/ 298665 w 522901"/>
                <a:gd name="connsiteY2" fmla="*/ 467457 h 2325873"/>
                <a:gd name="connsiteX3" fmla="*/ 522901 w 522901"/>
                <a:gd name="connsiteY3" fmla="*/ 2325873 h 2325873"/>
                <a:gd name="connsiteX4" fmla="*/ 0 w 522901"/>
                <a:gd name="connsiteY4" fmla="*/ 2325873 h 2325873"/>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953734 h 1953734"/>
                <a:gd name="connsiteX1" fmla="*/ 169531 w 522901"/>
                <a:gd name="connsiteY1" fmla="*/ 0 h 1953734"/>
                <a:gd name="connsiteX2" fmla="*/ 298665 w 522901"/>
                <a:gd name="connsiteY2" fmla="*/ 95318 h 1953734"/>
                <a:gd name="connsiteX3" fmla="*/ 522901 w 522901"/>
                <a:gd name="connsiteY3" fmla="*/ 1953734 h 1953734"/>
                <a:gd name="connsiteX4" fmla="*/ 0 w 522901"/>
                <a:gd name="connsiteY4" fmla="*/ 1953734 h 1953734"/>
                <a:gd name="connsiteX0" fmla="*/ 0 w 522901"/>
                <a:gd name="connsiteY0" fmla="*/ 1974999 h 1974999"/>
                <a:gd name="connsiteX1" fmla="*/ 137634 w 522901"/>
                <a:gd name="connsiteY1" fmla="*/ 0 h 1974999"/>
                <a:gd name="connsiteX2" fmla="*/ 298665 w 522901"/>
                <a:gd name="connsiteY2" fmla="*/ 116583 h 1974999"/>
                <a:gd name="connsiteX3" fmla="*/ 522901 w 522901"/>
                <a:gd name="connsiteY3" fmla="*/ 1974999 h 1974999"/>
                <a:gd name="connsiteX4" fmla="*/ 0 w 522901"/>
                <a:gd name="connsiteY4" fmla="*/ 1974999 h 1974999"/>
                <a:gd name="connsiteX0" fmla="*/ 0 w 522901"/>
                <a:gd name="connsiteY0" fmla="*/ 1974999 h 1974999"/>
                <a:gd name="connsiteX1" fmla="*/ 137634 w 522901"/>
                <a:gd name="connsiteY1" fmla="*/ 0 h 1974999"/>
                <a:gd name="connsiteX2" fmla="*/ 277400 w 522901"/>
                <a:gd name="connsiteY2" fmla="*/ 148481 h 1974999"/>
                <a:gd name="connsiteX3" fmla="*/ 522901 w 522901"/>
                <a:gd name="connsiteY3" fmla="*/ 1974999 h 1974999"/>
                <a:gd name="connsiteX4" fmla="*/ 0 w 522901"/>
                <a:gd name="connsiteY4" fmla="*/ 1974999 h 1974999"/>
                <a:gd name="connsiteX0" fmla="*/ 0 w 522901"/>
                <a:gd name="connsiteY0" fmla="*/ 1985631 h 1985631"/>
                <a:gd name="connsiteX1" fmla="*/ 105736 w 522901"/>
                <a:gd name="connsiteY1" fmla="*/ 0 h 1985631"/>
                <a:gd name="connsiteX2" fmla="*/ 277400 w 522901"/>
                <a:gd name="connsiteY2" fmla="*/ 159113 h 1985631"/>
                <a:gd name="connsiteX3" fmla="*/ 522901 w 522901"/>
                <a:gd name="connsiteY3" fmla="*/ 1985631 h 1985631"/>
                <a:gd name="connsiteX4" fmla="*/ 0 w 522901"/>
                <a:gd name="connsiteY4" fmla="*/ 1985631 h 1985631"/>
                <a:gd name="connsiteX0" fmla="*/ 0 w 522901"/>
                <a:gd name="connsiteY0" fmla="*/ 1985631 h 1985631"/>
                <a:gd name="connsiteX1" fmla="*/ 105736 w 522901"/>
                <a:gd name="connsiteY1" fmla="*/ 0 h 1985631"/>
                <a:gd name="connsiteX2" fmla="*/ 319930 w 522901"/>
                <a:gd name="connsiteY2" fmla="*/ 159113 h 1985631"/>
                <a:gd name="connsiteX3" fmla="*/ 522901 w 522901"/>
                <a:gd name="connsiteY3" fmla="*/ 1985631 h 1985631"/>
                <a:gd name="connsiteX4" fmla="*/ 0 w 522901"/>
                <a:gd name="connsiteY4" fmla="*/ 1985631 h 198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1" h="1985631">
                  <a:moveTo>
                    <a:pt x="0" y="1985631"/>
                  </a:moveTo>
                  <a:cubicBezTo>
                    <a:pt x="84864" y="1607290"/>
                    <a:pt x="159094" y="1314006"/>
                    <a:pt x="105736" y="0"/>
                  </a:cubicBezTo>
                  <a:lnTo>
                    <a:pt x="319930" y="159113"/>
                  </a:lnTo>
                  <a:cubicBezTo>
                    <a:pt x="345057" y="1565394"/>
                    <a:pt x="433978" y="1610708"/>
                    <a:pt x="522901" y="1985631"/>
                  </a:cubicBezTo>
                  <a:lnTo>
                    <a:pt x="0" y="198563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9" name="Oval 48">
            <a:extLst>
              <a:ext uri="{FF2B5EF4-FFF2-40B4-BE49-F238E27FC236}">
                <a16:creationId xmlns:a16="http://schemas.microsoft.com/office/drawing/2014/main" id="{68221EA5-178F-417C-920A-90ADAEF2DFC6}"/>
              </a:ext>
            </a:extLst>
          </p:cNvPr>
          <p:cNvSpPr/>
          <p:nvPr/>
        </p:nvSpPr>
        <p:spPr>
          <a:xfrm>
            <a:off x="942797" y="1006931"/>
            <a:ext cx="1872208" cy="1872208"/>
          </a:xfrm>
          <a:prstGeom prst="ellipse">
            <a:avLst/>
          </a:prstGeom>
          <a:solidFill>
            <a:schemeClr val="tx1">
              <a:lumMod val="85000"/>
              <a:lumOff val="15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Oval 49">
            <a:extLst>
              <a:ext uri="{FF2B5EF4-FFF2-40B4-BE49-F238E27FC236}">
                <a16:creationId xmlns:a16="http://schemas.microsoft.com/office/drawing/2014/main" id="{457AE836-36B4-4F03-95DA-197F82EBC5A6}"/>
              </a:ext>
            </a:extLst>
          </p:cNvPr>
          <p:cNvSpPr/>
          <p:nvPr/>
        </p:nvSpPr>
        <p:spPr>
          <a:xfrm>
            <a:off x="2453666" y="1366777"/>
            <a:ext cx="1224331" cy="1224331"/>
          </a:xfrm>
          <a:prstGeom prst="ellipse">
            <a:avLst/>
          </a:prstGeom>
          <a:solidFill>
            <a:schemeClr val="tx1">
              <a:lumMod val="85000"/>
              <a:lumOff val="1500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Oval 50">
            <a:extLst>
              <a:ext uri="{FF2B5EF4-FFF2-40B4-BE49-F238E27FC236}">
                <a16:creationId xmlns:a16="http://schemas.microsoft.com/office/drawing/2014/main" id="{6F1558DB-81B8-472D-97BF-1F933A371D28}"/>
              </a:ext>
            </a:extLst>
          </p:cNvPr>
          <p:cNvSpPr/>
          <p:nvPr/>
        </p:nvSpPr>
        <p:spPr>
          <a:xfrm>
            <a:off x="2237836" y="2447092"/>
            <a:ext cx="936106" cy="936105"/>
          </a:xfrm>
          <a:prstGeom prst="ellipse">
            <a:avLst/>
          </a:prstGeom>
          <a:solidFill>
            <a:schemeClr val="tx1">
              <a:lumMod val="85000"/>
              <a:lumOff val="15000"/>
            </a:schemeClr>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C0C0C0"/>
              </a:highlight>
            </a:endParaRPr>
          </a:p>
        </p:txBody>
      </p:sp>
      <p:sp>
        <p:nvSpPr>
          <p:cNvPr id="52" name="Oval 51">
            <a:extLst>
              <a:ext uri="{FF2B5EF4-FFF2-40B4-BE49-F238E27FC236}">
                <a16:creationId xmlns:a16="http://schemas.microsoft.com/office/drawing/2014/main" id="{3E52285D-2E7D-4E1C-B7C2-85A53BF1F2E6}"/>
              </a:ext>
            </a:extLst>
          </p:cNvPr>
          <p:cNvSpPr/>
          <p:nvPr/>
        </p:nvSpPr>
        <p:spPr>
          <a:xfrm>
            <a:off x="2534559" y="1453382"/>
            <a:ext cx="1057095" cy="1057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Oval 52">
            <a:extLst>
              <a:ext uri="{FF2B5EF4-FFF2-40B4-BE49-F238E27FC236}">
                <a16:creationId xmlns:a16="http://schemas.microsoft.com/office/drawing/2014/main" id="{71279CA2-7DA8-4F66-833A-36A5BB4063A7}"/>
              </a:ext>
            </a:extLst>
          </p:cNvPr>
          <p:cNvSpPr/>
          <p:nvPr/>
        </p:nvSpPr>
        <p:spPr>
          <a:xfrm>
            <a:off x="149605" y="1934309"/>
            <a:ext cx="1088847" cy="1088847"/>
          </a:xfrm>
          <a:prstGeom prst="ellipse">
            <a:avLst/>
          </a:prstGeom>
          <a:solidFill>
            <a:schemeClr val="tx1">
              <a:lumMod val="85000"/>
              <a:lumOff val="15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TextBox 53">
            <a:extLst>
              <a:ext uri="{FF2B5EF4-FFF2-40B4-BE49-F238E27FC236}">
                <a16:creationId xmlns:a16="http://schemas.microsoft.com/office/drawing/2014/main" id="{6B8019F9-DA71-4798-AF73-9924B6739990}"/>
              </a:ext>
            </a:extLst>
          </p:cNvPr>
          <p:cNvSpPr txBox="1"/>
          <p:nvPr/>
        </p:nvSpPr>
        <p:spPr>
          <a:xfrm>
            <a:off x="1341160" y="1538311"/>
            <a:ext cx="1029449" cy="707886"/>
          </a:xfrm>
          <a:prstGeom prst="rect">
            <a:avLst/>
          </a:prstGeom>
          <a:noFill/>
        </p:spPr>
        <p:txBody>
          <a:bodyPr wrap="none" rtlCol="0">
            <a:spAutoFit/>
          </a:bodyPr>
          <a:lstStyle/>
          <a:p>
            <a:r>
              <a:rPr lang="en-US" altLang="ko-KR" sz="4000" b="1" dirty="0">
                <a:solidFill>
                  <a:schemeClr val="accent1"/>
                </a:solidFill>
                <a:cs typeface="Arial" pitchFamily="34" charset="0"/>
              </a:rPr>
              <a:t>50</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sp>
        <p:nvSpPr>
          <p:cNvPr id="55" name="TextBox 54">
            <a:extLst>
              <a:ext uri="{FF2B5EF4-FFF2-40B4-BE49-F238E27FC236}">
                <a16:creationId xmlns:a16="http://schemas.microsoft.com/office/drawing/2014/main" id="{6F624E1F-A3CC-46D9-B2DC-C0ADA9C2AABD}"/>
              </a:ext>
            </a:extLst>
          </p:cNvPr>
          <p:cNvSpPr txBox="1"/>
          <p:nvPr/>
        </p:nvSpPr>
        <p:spPr>
          <a:xfrm>
            <a:off x="2373907" y="2684311"/>
            <a:ext cx="688009" cy="461665"/>
          </a:xfrm>
          <a:prstGeom prst="rect">
            <a:avLst/>
          </a:prstGeom>
          <a:noFill/>
        </p:spPr>
        <p:txBody>
          <a:bodyPr wrap="none" rtlCol="0">
            <a:spAutoFit/>
          </a:bodyPr>
          <a:lstStyle/>
          <a:p>
            <a:r>
              <a:rPr lang="en-US" altLang="ko-KR" sz="2400" b="1" dirty="0">
                <a:solidFill>
                  <a:schemeClr val="accent3"/>
                </a:solidFill>
                <a:cs typeface="Arial" pitchFamily="34" charset="0"/>
              </a:rPr>
              <a:t>10</a:t>
            </a:r>
            <a:r>
              <a:rPr lang="en-US" altLang="ko-KR" sz="1400" b="1" dirty="0">
                <a:solidFill>
                  <a:schemeClr val="accent3"/>
                </a:solidFill>
                <a:cs typeface="Arial" pitchFamily="34" charset="0"/>
              </a:rPr>
              <a:t>%</a:t>
            </a:r>
            <a:endParaRPr lang="ko-KR" altLang="en-US" sz="1400" b="1" dirty="0">
              <a:solidFill>
                <a:schemeClr val="accent3"/>
              </a:solidFill>
              <a:cs typeface="Arial" pitchFamily="34" charset="0"/>
            </a:endParaRPr>
          </a:p>
        </p:txBody>
      </p:sp>
      <p:sp>
        <p:nvSpPr>
          <p:cNvPr id="56" name="TextBox 55">
            <a:extLst>
              <a:ext uri="{FF2B5EF4-FFF2-40B4-BE49-F238E27FC236}">
                <a16:creationId xmlns:a16="http://schemas.microsoft.com/office/drawing/2014/main" id="{64CAD5B5-35E3-452D-98F8-CFE4FF054713}"/>
              </a:ext>
            </a:extLst>
          </p:cNvPr>
          <p:cNvSpPr txBox="1"/>
          <p:nvPr/>
        </p:nvSpPr>
        <p:spPr>
          <a:xfrm>
            <a:off x="2643279" y="1686554"/>
            <a:ext cx="845103" cy="584775"/>
          </a:xfrm>
          <a:prstGeom prst="rect">
            <a:avLst/>
          </a:prstGeom>
          <a:noFill/>
        </p:spPr>
        <p:txBody>
          <a:bodyPr wrap="none" rtlCol="0">
            <a:spAutoFit/>
          </a:bodyPr>
          <a:lstStyle/>
          <a:p>
            <a:r>
              <a:rPr lang="en-US" altLang="ko-KR" sz="3200" b="1" dirty="0">
                <a:solidFill>
                  <a:schemeClr val="tx1">
                    <a:lumMod val="75000"/>
                    <a:lumOff val="25000"/>
                  </a:schemeClr>
                </a:solidFill>
                <a:cs typeface="Arial" pitchFamily="34" charset="0"/>
              </a:rPr>
              <a:t>25</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
        <p:nvSpPr>
          <p:cNvPr id="57" name="Oval 56">
            <a:extLst>
              <a:ext uri="{FF2B5EF4-FFF2-40B4-BE49-F238E27FC236}">
                <a16:creationId xmlns:a16="http://schemas.microsoft.com/office/drawing/2014/main" id="{2A59AF22-6F0C-4F1A-B419-E3A45087AA08}"/>
              </a:ext>
            </a:extLst>
          </p:cNvPr>
          <p:cNvSpPr/>
          <p:nvPr/>
        </p:nvSpPr>
        <p:spPr>
          <a:xfrm>
            <a:off x="236827" y="2016959"/>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TextBox 57">
            <a:extLst>
              <a:ext uri="{FF2B5EF4-FFF2-40B4-BE49-F238E27FC236}">
                <a16:creationId xmlns:a16="http://schemas.microsoft.com/office/drawing/2014/main" id="{72202A5E-DDC2-45F9-9815-996D098D5BB9}"/>
              </a:ext>
            </a:extLst>
          </p:cNvPr>
          <p:cNvSpPr txBox="1"/>
          <p:nvPr/>
        </p:nvSpPr>
        <p:spPr>
          <a:xfrm>
            <a:off x="271476" y="2186344"/>
            <a:ext cx="845103" cy="584775"/>
          </a:xfrm>
          <a:prstGeom prst="rect">
            <a:avLst/>
          </a:prstGeom>
          <a:noFill/>
        </p:spPr>
        <p:txBody>
          <a:bodyPr wrap="none" rtlCol="0">
            <a:spAutoFit/>
          </a:bodyPr>
          <a:lstStyle/>
          <a:p>
            <a:r>
              <a:rPr lang="en-US" altLang="ko-KR" sz="3200" b="1" dirty="0">
                <a:solidFill>
                  <a:schemeClr val="tx1">
                    <a:lumMod val="75000"/>
                    <a:lumOff val="25000"/>
                  </a:schemeClr>
                </a:solidFill>
                <a:cs typeface="Arial" pitchFamily="34" charset="0"/>
              </a:rPr>
              <a:t>15</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354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hart 7">
            <a:extLst>
              <a:ext uri="{FF2B5EF4-FFF2-40B4-BE49-F238E27FC236}">
                <a16:creationId xmlns:a16="http://schemas.microsoft.com/office/drawing/2014/main" id="{F6FA03D8-17B9-4033-A42F-3E13C0AD4502}"/>
              </a:ext>
            </a:extLst>
          </p:cNvPr>
          <p:cNvGraphicFramePr/>
          <p:nvPr>
            <p:extLst>
              <p:ext uri="{D42A27DB-BD31-4B8C-83A1-F6EECF244321}">
                <p14:modId xmlns:p14="http://schemas.microsoft.com/office/powerpoint/2010/main" val="100368402"/>
              </p:ext>
            </p:extLst>
          </p:nvPr>
        </p:nvGraphicFramePr>
        <p:xfrm>
          <a:off x="3779912" y="0"/>
          <a:ext cx="1298376" cy="134569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a:xfrm>
            <a:off x="1973814" y="369293"/>
            <a:ext cx="5050026" cy="576064"/>
          </a:xfrm>
        </p:spPr>
        <p:txBody>
          <a:bodyPr/>
          <a:lstStyle/>
          <a:p>
            <a:r>
              <a:rPr lang="en-US" altLang="ko-KR" b="1" dirty="0">
                <a:ln w="22225">
                  <a:solidFill>
                    <a:schemeClr val="accent2"/>
                  </a:solidFill>
                  <a:prstDash val="solid"/>
                </a:ln>
                <a:solidFill>
                  <a:schemeClr val="accent2">
                    <a:lumMod val="40000"/>
                    <a:lumOff val="60000"/>
                  </a:schemeClr>
                </a:solidFill>
              </a:rPr>
              <a:t> After               Years</a:t>
            </a:r>
            <a:endParaRPr lang="ko-KR" altLang="en-US" b="1" dirty="0">
              <a:ln w="22225">
                <a:solidFill>
                  <a:schemeClr val="accent2"/>
                </a:solidFill>
                <a:prstDash val="solid"/>
              </a:ln>
              <a:solidFill>
                <a:schemeClr val="accent2">
                  <a:lumMod val="40000"/>
                  <a:lumOff val="60000"/>
                </a:schemeClr>
              </a:solidFill>
            </a:endParaRPr>
          </a:p>
        </p:txBody>
      </p:sp>
      <p:sp>
        <p:nvSpPr>
          <p:cNvPr id="24" name="TextBox 23"/>
          <p:cNvSpPr txBox="1"/>
          <p:nvPr/>
        </p:nvSpPr>
        <p:spPr>
          <a:xfrm>
            <a:off x="1115616" y="1913806"/>
            <a:ext cx="6912768" cy="2246769"/>
          </a:xfrm>
          <a:prstGeom prst="rect">
            <a:avLst/>
          </a:prstGeom>
          <a:noFill/>
        </p:spPr>
        <p:txBody>
          <a:bodyPr wrap="square" rtlCol="0" anchor="ctr">
            <a:spAutoFit/>
          </a:bodyPr>
          <a:lstStyle/>
          <a:p>
            <a:r>
              <a:rPr lang="en-US" altLang="ko-KR" sz="2000" b="1" dirty="0">
                <a:solidFill>
                  <a:schemeClr val="accent4"/>
                </a:solidFill>
                <a:cs typeface="Arial" pitchFamily="34" charset="0"/>
              </a:rPr>
              <a:t>I would like to start out as SDE-I and later master the technical skills necessary to move onto a more senior position. From there, I’d like to assist in major projects and hopefully take on a leadership role in company, Apart from academic activities I’m very much socially active too. It is my responsibility that I should do something for my fellow being.</a:t>
            </a:r>
            <a:endParaRPr lang="ko-KR" altLang="en-US" sz="1600" b="1" dirty="0">
              <a:solidFill>
                <a:schemeClr val="accent4"/>
              </a:solidFill>
              <a:cs typeface="Arial" pitchFamily="34" charset="0"/>
            </a:endParaRPr>
          </a:p>
        </p:txBody>
      </p:sp>
      <p:sp>
        <p:nvSpPr>
          <p:cNvPr id="45" name="Oval 44"/>
          <p:cNvSpPr/>
          <p:nvPr/>
        </p:nvSpPr>
        <p:spPr>
          <a:xfrm>
            <a:off x="4060078" y="315385"/>
            <a:ext cx="714923" cy="71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TextBox 45"/>
          <p:cNvSpPr txBox="1"/>
          <p:nvPr/>
        </p:nvSpPr>
        <p:spPr>
          <a:xfrm>
            <a:off x="4105987" y="349681"/>
            <a:ext cx="646229" cy="646331"/>
          </a:xfrm>
          <a:prstGeom prst="rect">
            <a:avLst/>
          </a:prstGeom>
          <a:noFill/>
        </p:spPr>
        <p:txBody>
          <a:bodyPr wrap="square" rtlCol="0" anchor="ctr">
            <a:spAutoFit/>
          </a:bodyPr>
          <a:lstStyle/>
          <a:p>
            <a:pPr algn="ctr"/>
            <a:r>
              <a:rPr lang="en-US" altLang="ko-KR" sz="3600" b="1" dirty="0">
                <a:solidFill>
                  <a:schemeClr val="tx1">
                    <a:lumMod val="75000"/>
                    <a:lumOff val="25000"/>
                  </a:schemeClr>
                </a:solidFill>
                <a:cs typeface="Arial" pitchFamily="34" charset="0"/>
              </a:rPr>
              <a:t>5</a:t>
            </a:r>
            <a:endParaRPr lang="ko-KR" altLang="en-US" sz="3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838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p:cTn id="7" dur="2000"/>
                                        <p:tgtEl>
                                          <p:spTgt spid="6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ircle(in)">
                                      <p:cBhvr>
                                        <p:cTn id="10" dur="2000"/>
                                        <p:tgtEl>
                                          <p:spTgt spid="4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circle(in)">
                                      <p:cBhvr>
                                        <p:cTn id="1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AsOne/>
      </p:bldGraphic>
      <p:bldP spid="45" grpId="0" animBg="1"/>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4932040" y="3795886"/>
            <a:ext cx="4464496" cy="784830"/>
          </a:xfrm>
          <a:prstGeom prst="rect">
            <a:avLst/>
          </a:prstGeom>
          <a:noFill/>
        </p:spPr>
        <p:txBody>
          <a:bodyPr wrap="square" rtlCol="0" anchor="ctr">
            <a:spAutoFit/>
          </a:bodyPr>
          <a:lstStyle/>
          <a:p>
            <a:pPr algn="ctr"/>
            <a:r>
              <a:rPr lang="en-US" altLang="ko-KR" sz="4500" b="1" dirty="0">
                <a:ln w="22225">
                  <a:solidFill>
                    <a:schemeClr val="accent2"/>
                  </a:solidFill>
                  <a:prstDash val="solid"/>
                </a:ln>
                <a:solidFill>
                  <a:srgbClr val="7030A0"/>
                </a:solidFill>
                <a:effectLst>
                  <a:outerShdw blurRad="60007" dir="1500000" sy="-30000" kx="800400" algn="bl" rotWithShape="0">
                    <a:prstClr val="black">
                      <a:alpha val="20000"/>
                    </a:prstClr>
                  </a:outerShdw>
                </a:effectLst>
                <a:cs typeface="Arial" pitchFamily="34" charset="0"/>
              </a:rPr>
              <a:t>THANK YOU</a:t>
            </a:r>
            <a:endParaRPr lang="ko-KR" altLang="en-US" sz="4500" b="1" dirty="0">
              <a:ln w="22225">
                <a:solidFill>
                  <a:schemeClr val="accent2"/>
                </a:solidFill>
                <a:prstDash val="solid"/>
              </a:ln>
              <a:solidFill>
                <a:srgbClr val="7030A0"/>
              </a:solidFill>
              <a:effectLst>
                <a:outerShdw blurRad="60007" dir="1500000" sy="-30000" kx="800400" algn="bl" rotWithShape="0">
                  <a:prstClr val="black">
                    <a:alpha val="20000"/>
                  </a:prstClr>
                </a:outerShdw>
              </a:effectLst>
              <a:cs typeface="Arial" pitchFamily="34" charset="0"/>
            </a:endParaRPr>
          </a:p>
        </p:txBody>
      </p:sp>
      <p:grpSp>
        <p:nvGrpSpPr>
          <p:cNvPr id="4" name="Group 3">
            <a:extLst>
              <a:ext uri="{FF2B5EF4-FFF2-40B4-BE49-F238E27FC236}">
                <a16:creationId xmlns:a16="http://schemas.microsoft.com/office/drawing/2014/main" id="{A3F74AE0-389D-4886-89FC-057C748A8AF3}"/>
              </a:ext>
            </a:extLst>
          </p:cNvPr>
          <p:cNvGrpSpPr/>
          <p:nvPr/>
        </p:nvGrpSpPr>
        <p:grpSpPr>
          <a:xfrm>
            <a:off x="-5000" y="483517"/>
            <a:ext cx="3640896" cy="3297569"/>
            <a:chOff x="4140083" y="-227046"/>
            <a:chExt cx="3204689" cy="3105239"/>
          </a:xfrm>
        </p:grpSpPr>
        <p:sp>
          <p:nvSpPr>
            <p:cNvPr id="5" name="Freeform: Shape 4">
              <a:extLst>
                <a:ext uri="{FF2B5EF4-FFF2-40B4-BE49-F238E27FC236}">
                  <a16:creationId xmlns:a16="http://schemas.microsoft.com/office/drawing/2014/main" id="{CCFF34F9-7A40-4F2A-9701-B4B36C455575}"/>
                </a:ext>
              </a:extLst>
            </p:cNvPr>
            <p:cNvSpPr/>
            <p:nvPr/>
          </p:nvSpPr>
          <p:spPr>
            <a:xfrm>
              <a:off x="4140083" y="-227046"/>
              <a:ext cx="2889473" cy="3105239"/>
            </a:xfrm>
            <a:custGeom>
              <a:avLst/>
              <a:gdLst>
                <a:gd name="connsiteX0" fmla="*/ 2916809 w 2933700"/>
                <a:gd name="connsiteY0" fmla="*/ 1216399 h 3152775"/>
                <a:gd name="connsiteX1" fmla="*/ 2574861 w 2933700"/>
                <a:gd name="connsiteY1" fmla="*/ 1129721 h 3152775"/>
                <a:gd name="connsiteX2" fmla="*/ 2549144 w 2933700"/>
                <a:gd name="connsiteY2" fmla="*/ 1112576 h 3152775"/>
                <a:gd name="connsiteX3" fmla="*/ 2419604 w 2933700"/>
                <a:gd name="connsiteY3" fmla="*/ 923029 h 3152775"/>
                <a:gd name="connsiteX4" fmla="*/ 2414842 w 2933700"/>
                <a:gd name="connsiteY4" fmla="*/ 901121 h 3152775"/>
                <a:gd name="connsiteX5" fmla="*/ 2442464 w 2933700"/>
                <a:gd name="connsiteY5" fmla="*/ 646804 h 3152775"/>
                <a:gd name="connsiteX6" fmla="*/ 2421509 w 2933700"/>
                <a:gd name="connsiteY6" fmla="*/ 613466 h 3152775"/>
                <a:gd name="connsiteX7" fmla="*/ 2421509 w 2933700"/>
                <a:gd name="connsiteY7" fmla="*/ 613466 h 3152775"/>
                <a:gd name="connsiteX8" fmla="*/ 2426271 w 2933700"/>
                <a:gd name="connsiteY8" fmla="*/ 608704 h 3152775"/>
                <a:gd name="connsiteX9" fmla="*/ 2426271 w 2933700"/>
                <a:gd name="connsiteY9" fmla="*/ 608704 h 3152775"/>
                <a:gd name="connsiteX10" fmla="*/ 2485326 w 2933700"/>
                <a:gd name="connsiteY10" fmla="*/ 593464 h 3152775"/>
                <a:gd name="connsiteX11" fmla="*/ 2595817 w 2933700"/>
                <a:gd name="connsiteY11" fmla="*/ 596321 h 3152775"/>
                <a:gd name="connsiteX12" fmla="*/ 2649156 w 2933700"/>
                <a:gd name="connsiteY12" fmla="*/ 562984 h 3152775"/>
                <a:gd name="connsiteX13" fmla="*/ 2660586 w 2933700"/>
                <a:gd name="connsiteY13" fmla="*/ 525836 h 3152775"/>
                <a:gd name="connsiteX14" fmla="*/ 2697734 w 2933700"/>
                <a:gd name="connsiteY14" fmla="*/ 465829 h 3152775"/>
                <a:gd name="connsiteX15" fmla="*/ 2698686 w 2933700"/>
                <a:gd name="connsiteY15" fmla="*/ 463924 h 3152775"/>
                <a:gd name="connsiteX16" fmla="*/ 2720594 w 2933700"/>
                <a:gd name="connsiteY16" fmla="*/ 445826 h 3152775"/>
                <a:gd name="connsiteX17" fmla="*/ 2738692 w 2933700"/>
                <a:gd name="connsiteY17" fmla="*/ 422966 h 3152775"/>
                <a:gd name="connsiteX18" fmla="*/ 2721546 w 2933700"/>
                <a:gd name="connsiteY18" fmla="*/ 377246 h 3152775"/>
                <a:gd name="connsiteX19" fmla="*/ 2717736 w 2933700"/>
                <a:gd name="connsiteY19" fmla="*/ 332479 h 3152775"/>
                <a:gd name="connsiteX20" fmla="*/ 2729167 w 2933700"/>
                <a:gd name="connsiteY20" fmla="*/ 265804 h 3152775"/>
                <a:gd name="connsiteX21" fmla="*/ 2732976 w 2933700"/>
                <a:gd name="connsiteY21" fmla="*/ 214369 h 3152775"/>
                <a:gd name="connsiteX22" fmla="*/ 2732976 w 2933700"/>
                <a:gd name="connsiteY22" fmla="*/ 214369 h 3152775"/>
                <a:gd name="connsiteX23" fmla="*/ 2752979 w 2933700"/>
                <a:gd name="connsiteY23" fmla="*/ 200081 h 3152775"/>
                <a:gd name="connsiteX24" fmla="*/ 2782506 w 2933700"/>
                <a:gd name="connsiteY24" fmla="*/ 180079 h 3152775"/>
                <a:gd name="connsiteX25" fmla="*/ 2769171 w 2933700"/>
                <a:gd name="connsiteY25" fmla="*/ 141026 h 3152775"/>
                <a:gd name="connsiteX26" fmla="*/ 2749169 w 2933700"/>
                <a:gd name="connsiteY26" fmla="*/ 116261 h 3152775"/>
                <a:gd name="connsiteX27" fmla="*/ 2611056 w 2933700"/>
                <a:gd name="connsiteY27" fmla="*/ 17201 h 3152775"/>
                <a:gd name="connsiteX28" fmla="*/ 2487231 w 2933700"/>
                <a:gd name="connsiteY28" fmla="*/ 12439 h 3152775"/>
                <a:gd name="connsiteX29" fmla="*/ 2398649 w 2933700"/>
                <a:gd name="connsiteY29" fmla="*/ 41014 h 3152775"/>
                <a:gd name="connsiteX30" fmla="*/ 2311019 w 2933700"/>
                <a:gd name="connsiteY30" fmla="*/ 110546 h 3152775"/>
                <a:gd name="connsiteX31" fmla="*/ 2268156 w 2933700"/>
                <a:gd name="connsiteY31" fmla="*/ 326764 h 3152775"/>
                <a:gd name="connsiteX32" fmla="*/ 2232914 w 2933700"/>
                <a:gd name="connsiteY32" fmla="*/ 382009 h 3152775"/>
                <a:gd name="connsiteX33" fmla="*/ 2202434 w 2933700"/>
                <a:gd name="connsiteY33" fmla="*/ 373436 h 3152775"/>
                <a:gd name="connsiteX34" fmla="*/ 2121471 w 2933700"/>
                <a:gd name="connsiteY34" fmla="*/ 290569 h 3152775"/>
                <a:gd name="connsiteX35" fmla="*/ 2033841 w 2933700"/>
                <a:gd name="connsiteY35" fmla="*/ 268661 h 3152775"/>
                <a:gd name="connsiteX36" fmla="*/ 1955736 w 2933700"/>
                <a:gd name="connsiteY36" fmla="*/ 313429 h 3152775"/>
                <a:gd name="connsiteX37" fmla="*/ 1863344 w 2933700"/>
                <a:gd name="connsiteY37" fmla="*/ 352481 h 3152775"/>
                <a:gd name="connsiteX38" fmla="*/ 1585214 w 2933700"/>
                <a:gd name="connsiteY38" fmla="*/ 398201 h 3152775"/>
                <a:gd name="connsiteX39" fmla="*/ 1358519 w 2933700"/>
                <a:gd name="connsiteY39" fmla="*/ 575366 h 3152775"/>
                <a:gd name="connsiteX40" fmla="*/ 1212786 w 2933700"/>
                <a:gd name="connsiteY40" fmla="*/ 991609 h 3152775"/>
                <a:gd name="connsiteX41" fmla="*/ 1268031 w 2933700"/>
                <a:gd name="connsiteY41" fmla="*/ 1056379 h 3152775"/>
                <a:gd name="connsiteX42" fmla="*/ 1271841 w 2933700"/>
                <a:gd name="connsiteY42" fmla="*/ 1058284 h 3152775"/>
                <a:gd name="connsiteX43" fmla="*/ 1263269 w 2933700"/>
                <a:gd name="connsiteY43" fmla="*/ 1069714 h 3152775"/>
                <a:gd name="connsiteX44" fmla="*/ 1077531 w 2933700"/>
                <a:gd name="connsiteY44" fmla="*/ 1262119 h 3152775"/>
                <a:gd name="connsiteX45" fmla="*/ 1076579 w 2933700"/>
                <a:gd name="connsiteY45" fmla="*/ 1310696 h 3152775"/>
                <a:gd name="connsiteX46" fmla="*/ 1098486 w 2933700"/>
                <a:gd name="connsiteY46" fmla="*/ 1351654 h 3152775"/>
                <a:gd name="connsiteX47" fmla="*/ 1085151 w 2933700"/>
                <a:gd name="connsiteY47" fmla="*/ 1518341 h 3152775"/>
                <a:gd name="connsiteX48" fmla="*/ 1065149 w 2933700"/>
                <a:gd name="connsiteY48" fmla="*/ 1900294 h 3152775"/>
                <a:gd name="connsiteX49" fmla="*/ 1043241 w 2933700"/>
                <a:gd name="connsiteY49" fmla="*/ 1912676 h 3152775"/>
                <a:gd name="connsiteX50" fmla="*/ 746061 w 2933700"/>
                <a:gd name="connsiteY50" fmla="*/ 1781231 h 3152775"/>
                <a:gd name="connsiteX51" fmla="*/ 727964 w 2933700"/>
                <a:gd name="connsiteY51" fmla="*/ 1768849 h 3152775"/>
                <a:gd name="connsiteX52" fmla="*/ 621284 w 2933700"/>
                <a:gd name="connsiteY52" fmla="*/ 1670741 h 3152775"/>
                <a:gd name="connsiteX53" fmla="*/ 600329 w 2933700"/>
                <a:gd name="connsiteY53" fmla="*/ 1646929 h 3152775"/>
                <a:gd name="connsiteX54" fmla="*/ 545084 w 2933700"/>
                <a:gd name="connsiteY54" fmla="*/ 1553584 h 3152775"/>
                <a:gd name="connsiteX55" fmla="*/ 458406 w 2933700"/>
                <a:gd name="connsiteY55" fmla="*/ 1531676 h 3152775"/>
                <a:gd name="connsiteX56" fmla="*/ 375539 w 2933700"/>
                <a:gd name="connsiteY56" fmla="*/ 1581206 h 3152775"/>
                <a:gd name="connsiteX57" fmla="*/ 367919 w 2933700"/>
                <a:gd name="connsiteY57" fmla="*/ 1617401 h 3152775"/>
                <a:gd name="connsiteX58" fmla="*/ 362204 w 2933700"/>
                <a:gd name="connsiteY58" fmla="*/ 1621211 h 3152775"/>
                <a:gd name="connsiteX59" fmla="*/ 341249 w 2933700"/>
                <a:gd name="connsiteY59" fmla="*/ 1627879 h 3152775"/>
                <a:gd name="connsiteX60" fmla="*/ 105981 w 2933700"/>
                <a:gd name="connsiteY60" fmla="*/ 1765991 h 3152775"/>
                <a:gd name="connsiteX61" fmla="*/ 6921 w 2933700"/>
                <a:gd name="connsiteY61" fmla="*/ 1906961 h 3152775"/>
                <a:gd name="connsiteX62" fmla="*/ 25971 w 2933700"/>
                <a:gd name="connsiteY62" fmla="*/ 1963159 h 3152775"/>
                <a:gd name="connsiteX63" fmla="*/ 105981 w 2933700"/>
                <a:gd name="connsiteY63" fmla="*/ 1961254 h 3152775"/>
                <a:gd name="connsiteX64" fmla="*/ 272669 w 2933700"/>
                <a:gd name="connsiteY64" fmla="*/ 1891721 h 3152775"/>
                <a:gd name="connsiteX65" fmla="*/ 370776 w 2933700"/>
                <a:gd name="connsiteY65" fmla="*/ 1880291 h 3152775"/>
                <a:gd name="connsiteX66" fmla="*/ 459359 w 2933700"/>
                <a:gd name="connsiteY66" fmla="*/ 1869814 h 3152775"/>
                <a:gd name="connsiteX67" fmla="*/ 424116 w 2933700"/>
                <a:gd name="connsiteY67" fmla="*/ 2043169 h 3152775"/>
                <a:gd name="connsiteX68" fmla="*/ 439356 w 2933700"/>
                <a:gd name="connsiteY68" fmla="*/ 2071744 h 3152775"/>
                <a:gd name="connsiteX69" fmla="*/ 1011809 w 2933700"/>
                <a:gd name="connsiteY69" fmla="*/ 2313679 h 3152775"/>
                <a:gd name="connsiteX70" fmla="*/ 1171829 w 2933700"/>
                <a:gd name="connsiteY70" fmla="*/ 2384164 h 3152775"/>
                <a:gd name="connsiteX71" fmla="*/ 1314704 w 2933700"/>
                <a:gd name="connsiteY71" fmla="*/ 2327966 h 3152775"/>
                <a:gd name="connsiteX72" fmla="*/ 1398524 w 2933700"/>
                <a:gd name="connsiteY72" fmla="*/ 2157469 h 3152775"/>
                <a:gd name="connsiteX73" fmla="*/ 1503299 w 2933700"/>
                <a:gd name="connsiteY73" fmla="*/ 1907914 h 3152775"/>
                <a:gd name="connsiteX74" fmla="*/ 1674749 w 2933700"/>
                <a:gd name="connsiteY74" fmla="*/ 2120321 h 3152775"/>
                <a:gd name="connsiteX75" fmla="*/ 1678559 w 2933700"/>
                <a:gd name="connsiteY75" fmla="*/ 2155564 h 3152775"/>
                <a:gd name="connsiteX76" fmla="*/ 1382331 w 2933700"/>
                <a:gd name="connsiteY76" fmla="*/ 2868034 h 3152775"/>
                <a:gd name="connsiteX77" fmla="*/ 1374711 w 2933700"/>
                <a:gd name="connsiteY77" fmla="*/ 2886132 h 3152775"/>
                <a:gd name="connsiteX78" fmla="*/ 1340421 w 2933700"/>
                <a:gd name="connsiteY78" fmla="*/ 2912801 h 3152775"/>
                <a:gd name="connsiteX79" fmla="*/ 1325181 w 2933700"/>
                <a:gd name="connsiteY79" fmla="*/ 2924232 h 3152775"/>
                <a:gd name="connsiteX80" fmla="*/ 1284224 w 2933700"/>
                <a:gd name="connsiteY80" fmla="*/ 3113779 h 3152775"/>
                <a:gd name="connsiteX81" fmla="*/ 1300416 w 2933700"/>
                <a:gd name="connsiteY81" fmla="*/ 3126162 h 3152775"/>
                <a:gd name="connsiteX82" fmla="*/ 1475676 w 2933700"/>
                <a:gd name="connsiteY82" fmla="*/ 3136639 h 3152775"/>
                <a:gd name="connsiteX83" fmla="*/ 1504251 w 2933700"/>
                <a:gd name="connsiteY83" fmla="*/ 3114732 h 3152775"/>
                <a:gd name="connsiteX84" fmla="*/ 1522349 w 2933700"/>
                <a:gd name="connsiteY84" fmla="*/ 3101396 h 3152775"/>
                <a:gd name="connsiteX85" fmla="*/ 1700466 w 2933700"/>
                <a:gd name="connsiteY85" fmla="*/ 3151879 h 3152775"/>
                <a:gd name="connsiteX86" fmla="*/ 1864296 w 2933700"/>
                <a:gd name="connsiteY86" fmla="*/ 3148069 h 3152775"/>
                <a:gd name="connsiteX87" fmla="*/ 1930971 w 2933700"/>
                <a:gd name="connsiteY87" fmla="*/ 3117589 h 3152775"/>
                <a:gd name="connsiteX88" fmla="*/ 1919541 w 2933700"/>
                <a:gd name="connsiteY88" fmla="*/ 3057582 h 3152775"/>
                <a:gd name="connsiteX89" fmla="*/ 1849056 w 2933700"/>
                <a:gd name="connsiteY89" fmla="*/ 3047104 h 3152775"/>
                <a:gd name="connsiteX90" fmla="*/ 1731899 w 2933700"/>
                <a:gd name="connsiteY90" fmla="*/ 3031864 h 3152775"/>
                <a:gd name="connsiteX91" fmla="*/ 1653794 w 2933700"/>
                <a:gd name="connsiteY91" fmla="*/ 2957569 h 3152775"/>
                <a:gd name="connsiteX92" fmla="*/ 1731899 w 2933700"/>
                <a:gd name="connsiteY92" fmla="*/ 2977571 h 3152775"/>
                <a:gd name="connsiteX93" fmla="*/ 1758569 w 2933700"/>
                <a:gd name="connsiteY93" fmla="*/ 2964236 h 3152775"/>
                <a:gd name="connsiteX94" fmla="*/ 2045271 w 2933700"/>
                <a:gd name="connsiteY94" fmla="*/ 2250814 h 3152775"/>
                <a:gd name="connsiteX95" fmla="*/ 2063369 w 2933700"/>
                <a:gd name="connsiteY95" fmla="*/ 2090794 h 3152775"/>
                <a:gd name="connsiteX96" fmla="*/ 1989074 w 2933700"/>
                <a:gd name="connsiteY96" fmla="*/ 1882196 h 3152775"/>
                <a:gd name="connsiteX97" fmla="*/ 1919541 w 2933700"/>
                <a:gd name="connsiteY97" fmla="*/ 1741226 h 3152775"/>
                <a:gd name="connsiteX98" fmla="*/ 1962404 w 2933700"/>
                <a:gd name="connsiteY98" fmla="*/ 1698364 h 3152775"/>
                <a:gd name="connsiteX99" fmla="*/ 1955736 w 2933700"/>
                <a:gd name="connsiteY99" fmla="*/ 1662169 h 3152775"/>
                <a:gd name="connsiteX100" fmla="*/ 1892871 w 2933700"/>
                <a:gd name="connsiteY100" fmla="*/ 1337366 h 3152775"/>
                <a:gd name="connsiteX101" fmla="*/ 1904301 w 2933700"/>
                <a:gd name="connsiteY101" fmla="*/ 1308791 h 3152775"/>
                <a:gd name="connsiteX102" fmla="*/ 2181479 w 2933700"/>
                <a:gd name="connsiteY102" fmla="*/ 1113529 h 3152775"/>
                <a:gd name="connsiteX103" fmla="*/ 2204339 w 2933700"/>
                <a:gd name="connsiteY103" fmla="*/ 1116386 h 3152775"/>
                <a:gd name="connsiteX104" fmla="*/ 2305304 w 2933700"/>
                <a:gd name="connsiteY104" fmla="*/ 1225924 h 3152775"/>
                <a:gd name="connsiteX105" fmla="*/ 2608199 w 2933700"/>
                <a:gd name="connsiteY105" fmla="*/ 1395469 h 3152775"/>
                <a:gd name="connsiteX106" fmla="*/ 2902521 w 2933700"/>
                <a:gd name="connsiteY106" fmla="*/ 1445951 h 3152775"/>
                <a:gd name="connsiteX107" fmla="*/ 2912999 w 2933700"/>
                <a:gd name="connsiteY107" fmla="*/ 1435474 h 3152775"/>
                <a:gd name="connsiteX108" fmla="*/ 2933954 w 2933700"/>
                <a:gd name="connsiteY108" fmla="*/ 1239259 h 3152775"/>
                <a:gd name="connsiteX109" fmla="*/ 2916809 w 2933700"/>
                <a:gd name="connsiteY109" fmla="*/ 1216399 h 3152775"/>
                <a:gd name="connsiteX110" fmla="*/ 1512824 w 2933700"/>
                <a:gd name="connsiteY110" fmla="*/ 846829 h 3152775"/>
                <a:gd name="connsiteX111" fmla="*/ 1561401 w 2933700"/>
                <a:gd name="connsiteY111" fmla="*/ 754436 h 3152775"/>
                <a:gd name="connsiteX112" fmla="*/ 1658556 w 2933700"/>
                <a:gd name="connsiteY112" fmla="*/ 705859 h 3152775"/>
                <a:gd name="connsiteX113" fmla="*/ 1512824 w 2933700"/>
                <a:gd name="connsiteY113" fmla="*/ 846829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933700" h="3152775">
                  <a:moveTo>
                    <a:pt x="2916809" y="1216399"/>
                  </a:moveTo>
                  <a:cubicBezTo>
                    <a:pt x="2802509" y="1187824"/>
                    <a:pt x="2689161" y="1158296"/>
                    <a:pt x="2574861" y="1129721"/>
                  </a:cubicBezTo>
                  <a:cubicBezTo>
                    <a:pt x="2563431" y="1126864"/>
                    <a:pt x="2555811" y="1123054"/>
                    <a:pt x="2549144" y="1112576"/>
                  </a:cubicBezTo>
                  <a:cubicBezTo>
                    <a:pt x="2506281" y="1048759"/>
                    <a:pt x="2462467" y="985894"/>
                    <a:pt x="2419604" y="923029"/>
                  </a:cubicBezTo>
                  <a:cubicBezTo>
                    <a:pt x="2414842" y="916361"/>
                    <a:pt x="2411984" y="910646"/>
                    <a:pt x="2414842" y="901121"/>
                  </a:cubicBezTo>
                  <a:cubicBezTo>
                    <a:pt x="2437701" y="818254"/>
                    <a:pt x="2444369" y="732529"/>
                    <a:pt x="2442464" y="646804"/>
                  </a:cubicBezTo>
                  <a:cubicBezTo>
                    <a:pt x="2442464" y="629659"/>
                    <a:pt x="2440559" y="617276"/>
                    <a:pt x="2421509" y="613466"/>
                  </a:cubicBezTo>
                  <a:cubicBezTo>
                    <a:pt x="2421509" y="613466"/>
                    <a:pt x="2421509" y="613466"/>
                    <a:pt x="2421509" y="613466"/>
                  </a:cubicBezTo>
                  <a:cubicBezTo>
                    <a:pt x="2423414" y="611561"/>
                    <a:pt x="2424367" y="610609"/>
                    <a:pt x="2426271" y="608704"/>
                  </a:cubicBezTo>
                  <a:lnTo>
                    <a:pt x="2426271" y="608704"/>
                  </a:lnTo>
                  <a:cubicBezTo>
                    <a:pt x="2448179" y="611561"/>
                    <a:pt x="2466276" y="599179"/>
                    <a:pt x="2485326" y="593464"/>
                  </a:cubicBezTo>
                  <a:cubicBezTo>
                    <a:pt x="2522474" y="582986"/>
                    <a:pt x="2557717" y="573461"/>
                    <a:pt x="2595817" y="596321"/>
                  </a:cubicBezTo>
                  <a:cubicBezTo>
                    <a:pt x="2626296" y="615371"/>
                    <a:pt x="2647251" y="600131"/>
                    <a:pt x="2649156" y="562984"/>
                  </a:cubicBezTo>
                  <a:cubicBezTo>
                    <a:pt x="2650109" y="549649"/>
                    <a:pt x="2655824" y="538219"/>
                    <a:pt x="2660586" y="525836"/>
                  </a:cubicBezTo>
                  <a:cubicBezTo>
                    <a:pt x="2670111" y="502976"/>
                    <a:pt x="2681542" y="483926"/>
                    <a:pt x="2697734" y="465829"/>
                  </a:cubicBezTo>
                  <a:cubicBezTo>
                    <a:pt x="2697734" y="464876"/>
                    <a:pt x="2698686" y="463924"/>
                    <a:pt x="2698686" y="463924"/>
                  </a:cubicBezTo>
                  <a:cubicBezTo>
                    <a:pt x="2697734" y="447731"/>
                    <a:pt x="2707259" y="443921"/>
                    <a:pt x="2720594" y="445826"/>
                  </a:cubicBezTo>
                  <a:cubicBezTo>
                    <a:pt x="2739644" y="447731"/>
                    <a:pt x="2741549" y="436301"/>
                    <a:pt x="2738692" y="422966"/>
                  </a:cubicBezTo>
                  <a:cubicBezTo>
                    <a:pt x="2734881" y="406774"/>
                    <a:pt x="2727261" y="392486"/>
                    <a:pt x="2721546" y="377246"/>
                  </a:cubicBezTo>
                  <a:cubicBezTo>
                    <a:pt x="2715831" y="362959"/>
                    <a:pt x="2708211" y="346766"/>
                    <a:pt x="2717736" y="332479"/>
                  </a:cubicBezTo>
                  <a:cubicBezTo>
                    <a:pt x="2731071" y="311524"/>
                    <a:pt x="2729167" y="288664"/>
                    <a:pt x="2729167" y="265804"/>
                  </a:cubicBezTo>
                  <a:cubicBezTo>
                    <a:pt x="2730119" y="248659"/>
                    <a:pt x="2725356" y="231514"/>
                    <a:pt x="2732976" y="214369"/>
                  </a:cubicBezTo>
                  <a:cubicBezTo>
                    <a:pt x="2732976" y="214369"/>
                    <a:pt x="2732976" y="214369"/>
                    <a:pt x="2732976" y="214369"/>
                  </a:cubicBezTo>
                  <a:cubicBezTo>
                    <a:pt x="2739644" y="209606"/>
                    <a:pt x="2746311" y="205796"/>
                    <a:pt x="2752979" y="200081"/>
                  </a:cubicBezTo>
                  <a:cubicBezTo>
                    <a:pt x="2762504" y="191509"/>
                    <a:pt x="2782506" y="199129"/>
                    <a:pt x="2782506" y="180079"/>
                  </a:cubicBezTo>
                  <a:cubicBezTo>
                    <a:pt x="2782506" y="166744"/>
                    <a:pt x="2777744" y="152456"/>
                    <a:pt x="2769171" y="141026"/>
                  </a:cubicBezTo>
                  <a:cubicBezTo>
                    <a:pt x="2762504" y="132454"/>
                    <a:pt x="2756789" y="123881"/>
                    <a:pt x="2749169" y="116261"/>
                  </a:cubicBezTo>
                  <a:cubicBezTo>
                    <a:pt x="2709164" y="75304"/>
                    <a:pt x="2662492" y="41966"/>
                    <a:pt x="2611056" y="17201"/>
                  </a:cubicBezTo>
                  <a:cubicBezTo>
                    <a:pt x="2571051" y="-2801"/>
                    <a:pt x="2529142" y="-6611"/>
                    <a:pt x="2487231" y="12439"/>
                  </a:cubicBezTo>
                  <a:cubicBezTo>
                    <a:pt x="2458656" y="24821"/>
                    <a:pt x="2429129" y="34346"/>
                    <a:pt x="2398649" y="41014"/>
                  </a:cubicBezTo>
                  <a:cubicBezTo>
                    <a:pt x="2357692" y="49586"/>
                    <a:pt x="2329117" y="72446"/>
                    <a:pt x="2311019" y="110546"/>
                  </a:cubicBezTo>
                  <a:cubicBezTo>
                    <a:pt x="2277681" y="179126"/>
                    <a:pt x="2264346" y="251516"/>
                    <a:pt x="2268156" y="326764"/>
                  </a:cubicBezTo>
                  <a:cubicBezTo>
                    <a:pt x="2270061" y="357244"/>
                    <a:pt x="2262442" y="373436"/>
                    <a:pt x="2232914" y="382009"/>
                  </a:cubicBezTo>
                  <a:cubicBezTo>
                    <a:pt x="2218626" y="385819"/>
                    <a:pt x="2211959" y="384866"/>
                    <a:pt x="2202434" y="373436"/>
                  </a:cubicBezTo>
                  <a:cubicBezTo>
                    <a:pt x="2177669" y="342956"/>
                    <a:pt x="2151951" y="314381"/>
                    <a:pt x="2121471" y="290569"/>
                  </a:cubicBezTo>
                  <a:cubicBezTo>
                    <a:pt x="2095754" y="270566"/>
                    <a:pt x="2067179" y="261994"/>
                    <a:pt x="2033841" y="268661"/>
                  </a:cubicBezTo>
                  <a:cubicBezTo>
                    <a:pt x="2002409" y="275329"/>
                    <a:pt x="1979549" y="295331"/>
                    <a:pt x="1955736" y="313429"/>
                  </a:cubicBezTo>
                  <a:cubicBezTo>
                    <a:pt x="1928114" y="334384"/>
                    <a:pt x="1897634" y="346766"/>
                    <a:pt x="1863344" y="352481"/>
                  </a:cubicBezTo>
                  <a:cubicBezTo>
                    <a:pt x="1770951" y="367721"/>
                    <a:pt x="1677606" y="382961"/>
                    <a:pt x="1585214" y="398201"/>
                  </a:cubicBezTo>
                  <a:cubicBezTo>
                    <a:pt x="1478534" y="416299"/>
                    <a:pt x="1396619" y="467734"/>
                    <a:pt x="1358519" y="575366"/>
                  </a:cubicBezTo>
                  <a:cubicBezTo>
                    <a:pt x="1310894" y="714431"/>
                    <a:pt x="1260411" y="852544"/>
                    <a:pt x="1212786" y="991609"/>
                  </a:cubicBezTo>
                  <a:cubicBezTo>
                    <a:pt x="1194689" y="1044949"/>
                    <a:pt x="1212786" y="1064951"/>
                    <a:pt x="1268031" y="1056379"/>
                  </a:cubicBezTo>
                  <a:cubicBezTo>
                    <a:pt x="1268984" y="1056379"/>
                    <a:pt x="1270889" y="1057331"/>
                    <a:pt x="1271841" y="1058284"/>
                  </a:cubicBezTo>
                  <a:cubicBezTo>
                    <a:pt x="1271841" y="1063999"/>
                    <a:pt x="1266126" y="1065904"/>
                    <a:pt x="1263269" y="1069714"/>
                  </a:cubicBezTo>
                  <a:cubicBezTo>
                    <a:pt x="1201356" y="1133531"/>
                    <a:pt x="1139444" y="1197349"/>
                    <a:pt x="1077531" y="1262119"/>
                  </a:cubicBezTo>
                  <a:cubicBezTo>
                    <a:pt x="1054671" y="1285931"/>
                    <a:pt x="1055624" y="1284979"/>
                    <a:pt x="1076579" y="1310696"/>
                  </a:cubicBezTo>
                  <a:cubicBezTo>
                    <a:pt x="1086104" y="1322126"/>
                    <a:pt x="1104201" y="1329746"/>
                    <a:pt x="1098486" y="1351654"/>
                  </a:cubicBezTo>
                  <a:cubicBezTo>
                    <a:pt x="1085151" y="1406899"/>
                    <a:pt x="1085151" y="1462144"/>
                    <a:pt x="1085151" y="1518341"/>
                  </a:cubicBezTo>
                  <a:cubicBezTo>
                    <a:pt x="1085151" y="1645976"/>
                    <a:pt x="1090866" y="1773611"/>
                    <a:pt x="1065149" y="1900294"/>
                  </a:cubicBezTo>
                  <a:cubicBezTo>
                    <a:pt x="1061339" y="1917439"/>
                    <a:pt x="1059434" y="1920296"/>
                    <a:pt x="1043241" y="1912676"/>
                  </a:cubicBezTo>
                  <a:cubicBezTo>
                    <a:pt x="944181" y="1867909"/>
                    <a:pt x="845121" y="1825046"/>
                    <a:pt x="746061" y="1781231"/>
                  </a:cubicBezTo>
                  <a:cubicBezTo>
                    <a:pt x="739394" y="1778374"/>
                    <a:pt x="732726" y="1776469"/>
                    <a:pt x="727964" y="1768849"/>
                  </a:cubicBezTo>
                  <a:cubicBezTo>
                    <a:pt x="700341" y="1727891"/>
                    <a:pt x="661289" y="1698364"/>
                    <a:pt x="621284" y="1670741"/>
                  </a:cubicBezTo>
                  <a:cubicBezTo>
                    <a:pt x="611759" y="1665026"/>
                    <a:pt x="605091" y="1657406"/>
                    <a:pt x="600329" y="1646929"/>
                  </a:cubicBezTo>
                  <a:cubicBezTo>
                    <a:pt x="584136" y="1614544"/>
                    <a:pt x="567944" y="1582159"/>
                    <a:pt x="545084" y="1553584"/>
                  </a:cubicBezTo>
                  <a:cubicBezTo>
                    <a:pt x="519366" y="1520246"/>
                    <a:pt x="497459" y="1515484"/>
                    <a:pt x="458406" y="1531676"/>
                  </a:cubicBezTo>
                  <a:cubicBezTo>
                    <a:pt x="428879" y="1545011"/>
                    <a:pt x="403161" y="1564061"/>
                    <a:pt x="375539" y="1581206"/>
                  </a:cubicBezTo>
                  <a:cubicBezTo>
                    <a:pt x="359346" y="1591684"/>
                    <a:pt x="346011" y="1600256"/>
                    <a:pt x="367919" y="1617401"/>
                  </a:cubicBezTo>
                  <a:cubicBezTo>
                    <a:pt x="365061" y="1619306"/>
                    <a:pt x="364109" y="1620259"/>
                    <a:pt x="362204" y="1621211"/>
                  </a:cubicBezTo>
                  <a:cubicBezTo>
                    <a:pt x="355536" y="1623116"/>
                    <a:pt x="347916" y="1625021"/>
                    <a:pt x="341249" y="1627879"/>
                  </a:cubicBezTo>
                  <a:cubicBezTo>
                    <a:pt x="251714" y="1655501"/>
                    <a:pt x="169799" y="1694554"/>
                    <a:pt x="105981" y="1765991"/>
                  </a:cubicBezTo>
                  <a:cubicBezTo>
                    <a:pt x="66929" y="1808854"/>
                    <a:pt x="30734" y="1853621"/>
                    <a:pt x="6921" y="1906961"/>
                  </a:cubicBezTo>
                  <a:cubicBezTo>
                    <a:pt x="-6414" y="1936489"/>
                    <a:pt x="-699" y="1946966"/>
                    <a:pt x="25971" y="1963159"/>
                  </a:cubicBezTo>
                  <a:cubicBezTo>
                    <a:pt x="53594" y="1980304"/>
                    <a:pt x="79311" y="1979351"/>
                    <a:pt x="105981" y="1961254"/>
                  </a:cubicBezTo>
                  <a:cubicBezTo>
                    <a:pt x="156464" y="1926964"/>
                    <a:pt x="210756" y="1899341"/>
                    <a:pt x="272669" y="1891721"/>
                  </a:cubicBezTo>
                  <a:cubicBezTo>
                    <a:pt x="305054" y="1887911"/>
                    <a:pt x="338391" y="1883149"/>
                    <a:pt x="370776" y="1880291"/>
                  </a:cubicBezTo>
                  <a:cubicBezTo>
                    <a:pt x="400304" y="1878386"/>
                    <a:pt x="429831" y="1868861"/>
                    <a:pt x="459359" y="1869814"/>
                  </a:cubicBezTo>
                  <a:cubicBezTo>
                    <a:pt x="447929" y="1928869"/>
                    <a:pt x="437451" y="1986971"/>
                    <a:pt x="424116" y="2043169"/>
                  </a:cubicBezTo>
                  <a:cubicBezTo>
                    <a:pt x="420306" y="2060314"/>
                    <a:pt x="424116" y="2066029"/>
                    <a:pt x="439356" y="2071744"/>
                  </a:cubicBezTo>
                  <a:cubicBezTo>
                    <a:pt x="633666" y="2143182"/>
                    <a:pt x="824166" y="2224144"/>
                    <a:pt x="1011809" y="2313679"/>
                  </a:cubicBezTo>
                  <a:cubicBezTo>
                    <a:pt x="1064196" y="2339396"/>
                    <a:pt x="1114679" y="2369876"/>
                    <a:pt x="1171829" y="2384164"/>
                  </a:cubicBezTo>
                  <a:cubicBezTo>
                    <a:pt x="1238504" y="2401309"/>
                    <a:pt x="1277556" y="2386069"/>
                    <a:pt x="1314704" y="2327966"/>
                  </a:cubicBezTo>
                  <a:cubicBezTo>
                    <a:pt x="1348994" y="2274626"/>
                    <a:pt x="1373759" y="2215571"/>
                    <a:pt x="1398524" y="2157469"/>
                  </a:cubicBezTo>
                  <a:cubicBezTo>
                    <a:pt x="1433766" y="2075554"/>
                    <a:pt x="1468056" y="1992686"/>
                    <a:pt x="1503299" y="1907914"/>
                  </a:cubicBezTo>
                  <a:cubicBezTo>
                    <a:pt x="1560449" y="1979351"/>
                    <a:pt x="1617599" y="2050789"/>
                    <a:pt x="1674749" y="2120321"/>
                  </a:cubicBezTo>
                  <a:cubicBezTo>
                    <a:pt x="1684274" y="2132704"/>
                    <a:pt x="1684274" y="2141276"/>
                    <a:pt x="1678559" y="2155564"/>
                  </a:cubicBezTo>
                  <a:cubicBezTo>
                    <a:pt x="1579499" y="2392736"/>
                    <a:pt x="1481391" y="2630861"/>
                    <a:pt x="1382331" y="2868034"/>
                  </a:cubicBezTo>
                  <a:cubicBezTo>
                    <a:pt x="1379474" y="2873749"/>
                    <a:pt x="1375664" y="2879464"/>
                    <a:pt x="1374711" y="2886132"/>
                  </a:cubicBezTo>
                  <a:cubicBezTo>
                    <a:pt x="1371854" y="2909944"/>
                    <a:pt x="1362329" y="2918516"/>
                    <a:pt x="1340421" y="2912801"/>
                  </a:cubicBezTo>
                  <a:cubicBezTo>
                    <a:pt x="1328039" y="2909944"/>
                    <a:pt x="1328039" y="2919469"/>
                    <a:pt x="1325181" y="2924232"/>
                  </a:cubicBezTo>
                  <a:cubicBezTo>
                    <a:pt x="1287081" y="2982334"/>
                    <a:pt x="1281366" y="3047104"/>
                    <a:pt x="1284224" y="3113779"/>
                  </a:cubicBezTo>
                  <a:cubicBezTo>
                    <a:pt x="1285176" y="3126162"/>
                    <a:pt x="1291844" y="3125209"/>
                    <a:pt x="1300416" y="3126162"/>
                  </a:cubicBezTo>
                  <a:cubicBezTo>
                    <a:pt x="1358519" y="3129019"/>
                    <a:pt x="1417574" y="3131876"/>
                    <a:pt x="1475676" y="3136639"/>
                  </a:cubicBezTo>
                  <a:cubicBezTo>
                    <a:pt x="1493774" y="3137591"/>
                    <a:pt x="1505204" y="3136639"/>
                    <a:pt x="1504251" y="3114732"/>
                  </a:cubicBezTo>
                  <a:cubicBezTo>
                    <a:pt x="1503299" y="3102349"/>
                    <a:pt x="1507109" y="3095682"/>
                    <a:pt x="1522349" y="3101396"/>
                  </a:cubicBezTo>
                  <a:cubicBezTo>
                    <a:pt x="1580451" y="3122351"/>
                    <a:pt x="1639506" y="3139496"/>
                    <a:pt x="1700466" y="3151879"/>
                  </a:cubicBezTo>
                  <a:cubicBezTo>
                    <a:pt x="1755711" y="3159499"/>
                    <a:pt x="1810004" y="3159499"/>
                    <a:pt x="1864296" y="3148069"/>
                  </a:cubicBezTo>
                  <a:cubicBezTo>
                    <a:pt x="1888109" y="3141401"/>
                    <a:pt x="1911921" y="3135687"/>
                    <a:pt x="1930971" y="3117589"/>
                  </a:cubicBezTo>
                  <a:cubicBezTo>
                    <a:pt x="1956689" y="3093776"/>
                    <a:pt x="1952879" y="3069964"/>
                    <a:pt x="1919541" y="3057582"/>
                  </a:cubicBezTo>
                  <a:cubicBezTo>
                    <a:pt x="1896681" y="3049009"/>
                    <a:pt x="1872869" y="3049009"/>
                    <a:pt x="1849056" y="3047104"/>
                  </a:cubicBezTo>
                  <a:cubicBezTo>
                    <a:pt x="1810004" y="3045199"/>
                    <a:pt x="1769999" y="3044246"/>
                    <a:pt x="1731899" y="3031864"/>
                  </a:cubicBezTo>
                  <a:cubicBezTo>
                    <a:pt x="1694751" y="3019482"/>
                    <a:pt x="1670939" y="2994716"/>
                    <a:pt x="1653794" y="2957569"/>
                  </a:cubicBezTo>
                  <a:cubicBezTo>
                    <a:pt x="1682369" y="2965189"/>
                    <a:pt x="1707134" y="2969951"/>
                    <a:pt x="1731899" y="2977571"/>
                  </a:cubicBezTo>
                  <a:cubicBezTo>
                    <a:pt x="1747139" y="2982334"/>
                    <a:pt x="1752854" y="2978524"/>
                    <a:pt x="1758569" y="2964236"/>
                  </a:cubicBezTo>
                  <a:cubicBezTo>
                    <a:pt x="1853819" y="2726111"/>
                    <a:pt x="1950021" y="2488939"/>
                    <a:pt x="2045271" y="2250814"/>
                  </a:cubicBezTo>
                  <a:cubicBezTo>
                    <a:pt x="2066226" y="2199379"/>
                    <a:pt x="2071941" y="2146039"/>
                    <a:pt x="2063369" y="2090794"/>
                  </a:cubicBezTo>
                  <a:cubicBezTo>
                    <a:pt x="2050986" y="2016499"/>
                    <a:pt x="2020506" y="1949824"/>
                    <a:pt x="1989074" y="1882196"/>
                  </a:cubicBezTo>
                  <a:cubicBezTo>
                    <a:pt x="1967166" y="1835524"/>
                    <a:pt x="1943354" y="1788851"/>
                    <a:pt x="1919541" y="1741226"/>
                  </a:cubicBezTo>
                  <a:cubicBezTo>
                    <a:pt x="1970976" y="1748846"/>
                    <a:pt x="1970976" y="1748846"/>
                    <a:pt x="1962404" y="1698364"/>
                  </a:cubicBezTo>
                  <a:cubicBezTo>
                    <a:pt x="1960499" y="1685981"/>
                    <a:pt x="1957641" y="1674551"/>
                    <a:pt x="1955736" y="1662169"/>
                  </a:cubicBezTo>
                  <a:cubicBezTo>
                    <a:pt x="1934781" y="1553584"/>
                    <a:pt x="1914779" y="1445951"/>
                    <a:pt x="1892871" y="1337366"/>
                  </a:cubicBezTo>
                  <a:cubicBezTo>
                    <a:pt x="1890014" y="1324031"/>
                    <a:pt x="1892871" y="1316411"/>
                    <a:pt x="1904301" y="1308791"/>
                  </a:cubicBezTo>
                  <a:cubicBezTo>
                    <a:pt x="1996694" y="1244021"/>
                    <a:pt x="2089086" y="1179251"/>
                    <a:pt x="2181479" y="1113529"/>
                  </a:cubicBezTo>
                  <a:cubicBezTo>
                    <a:pt x="2191956" y="1105909"/>
                    <a:pt x="2196719" y="1106861"/>
                    <a:pt x="2204339" y="1116386"/>
                  </a:cubicBezTo>
                  <a:cubicBezTo>
                    <a:pt x="2235771" y="1154486"/>
                    <a:pt x="2270061" y="1190681"/>
                    <a:pt x="2305304" y="1225924"/>
                  </a:cubicBezTo>
                  <a:cubicBezTo>
                    <a:pt x="2390076" y="1311649"/>
                    <a:pt x="2488184" y="1374514"/>
                    <a:pt x="2608199" y="1395469"/>
                  </a:cubicBezTo>
                  <a:cubicBezTo>
                    <a:pt x="2706306" y="1412614"/>
                    <a:pt x="2805367" y="1422139"/>
                    <a:pt x="2902521" y="1445951"/>
                  </a:cubicBezTo>
                  <a:cubicBezTo>
                    <a:pt x="2913951" y="1448809"/>
                    <a:pt x="2912999" y="1442141"/>
                    <a:pt x="2912999" y="1435474"/>
                  </a:cubicBezTo>
                  <a:cubicBezTo>
                    <a:pt x="2919667" y="1369751"/>
                    <a:pt x="2926334" y="1304029"/>
                    <a:pt x="2933954" y="1239259"/>
                  </a:cubicBezTo>
                  <a:cubicBezTo>
                    <a:pt x="2933954" y="1224019"/>
                    <a:pt x="2929192" y="1220209"/>
                    <a:pt x="2916809" y="1216399"/>
                  </a:cubicBezTo>
                  <a:close/>
                  <a:moveTo>
                    <a:pt x="1512824" y="846829"/>
                  </a:moveTo>
                  <a:cubicBezTo>
                    <a:pt x="1523301" y="812539"/>
                    <a:pt x="1546161" y="784916"/>
                    <a:pt x="1561401" y="754436"/>
                  </a:cubicBezTo>
                  <a:cubicBezTo>
                    <a:pt x="1581404" y="713479"/>
                    <a:pt x="1608074" y="690619"/>
                    <a:pt x="1658556" y="705859"/>
                  </a:cubicBezTo>
                  <a:cubicBezTo>
                    <a:pt x="1609979" y="754436"/>
                    <a:pt x="1568069" y="806824"/>
                    <a:pt x="1512824" y="846829"/>
                  </a:cubicBez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73835C9-6741-4066-B75D-D7395F3CC082}"/>
                </a:ext>
              </a:extLst>
            </p:cNvPr>
            <p:cNvSpPr/>
            <p:nvPr/>
          </p:nvSpPr>
          <p:spPr>
            <a:xfrm>
              <a:off x="7053949" y="956501"/>
              <a:ext cx="290823" cy="225153"/>
            </a:xfrm>
            <a:custGeom>
              <a:avLst/>
              <a:gdLst>
                <a:gd name="connsiteX0" fmla="*/ 266000 w 295275"/>
                <a:gd name="connsiteY0" fmla="*/ 66170 h 228600"/>
                <a:gd name="connsiteX1" fmla="*/ 286002 w 295275"/>
                <a:gd name="connsiteY1" fmla="*/ 146180 h 228600"/>
                <a:gd name="connsiteX2" fmla="*/ 200277 w 295275"/>
                <a:gd name="connsiteY2" fmla="*/ 226190 h 228600"/>
                <a:gd name="connsiteX3" fmla="*/ 135507 w 295275"/>
                <a:gd name="connsiteY3" fmla="*/ 219523 h 228600"/>
                <a:gd name="connsiteX4" fmla="*/ 101217 w 295275"/>
                <a:gd name="connsiteY4" fmla="*/ 211903 h 228600"/>
                <a:gd name="connsiteX5" fmla="*/ 5014 w 295275"/>
                <a:gd name="connsiteY5" fmla="*/ 191900 h 228600"/>
                <a:gd name="connsiteX6" fmla="*/ 252 w 295275"/>
                <a:gd name="connsiteY6" fmla="*/ 175708 h 228600"/>
                <a:gd name="connsiteX7" fmla="*/ 6920 w 295275"/>
                <a:gd name="connsiteY7" fmla="*/ 72838 h 228600"/>
                <a:gd name="connsiteX8" fmla="*/ 21207 w 295275"/>
                <a:gd name="connsiteY8" fmla="*/ 53788 h 228600"/>
                <a:gd name="connsiteX9" fmla="*/ 112647 w 295275"/>
                <a:gd name="connsiteY9" fmla="*/ 18545 h 228600"/>
                <a:gd name="connsiteX10" fmla="*/ 259332 w 295275"/>
                <a:gd name="connsiteY10" fmla="*/ 12830 h 228600"/>
                <a:gd name="connsiteX11" fmla="*/ 266000 w 295275"/>
                <a:gd name="connsiteY11" fmla="*/ 6617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275" h="228600">
                  <a:moveTo>
                    <a:pt x="266000" y="66170"/>
                  </a:moveTo>
                  <a:cubicBezTo>
                    <a:pt x="305052" y="85220"/>
                    <a:pt x="314577" y="102365"/>
                    <a:pt x="286002" y="146180"/>
                  </a:cubicBezTo>
                  <a:cubicBezTo>
                    <a:pt x="264095" y="180470"/>
                    <a:pt x="235520" y="208093"/>
                    <a:pt x="200277" y="226190"/>
                  </a:cubicBezTo>
                  <a:cubicBezTo>
                    <a:pt x="180275" y="236668"/>
                    <a:pt x="153604" y="239525"/>
                    <a:pt x="135507" y="219523"/>
                  </a:cubicBezTo>
                  <a:cubicBezTo>
                    <a:pt x="124077" y="207140"/>
                    <a:pt x="115504" y="205235"/>
                    <a:pt x="101217" y="211903"/>
                  </a:cubicBezTo>
                  <a:cubicBezTo>
                    <a:pt x="64070" y="230953"/>
                    <a:pt x="35495" y="205235"/>
                    <a:pt x="5014" y="191900"/>
                  </a:cubicBezTo>
                  <a:cubicBezTo>
                    <a:pt x="-1653" y="189043"/>
                    <a:pt x="252" y="182375"/>
                    <a:pt x="252" y="175708"/>
                  </a:cubicBezTo>
                  <a:cubicBezTo>
                    <a:pt x="3109" y="141418"/>
                    <a:pt x="5014" y="107128"/>
                    <a:pt x="6920" y="72838"/>
                  </a:cubicBezTo>
                  <a:cubicBezTo>
                    <a:pt x="7872" y="63313"/>
                    <a:pt x="8825" y="51883"/>
                    <a:pt x="21207" y="53788"/>
                  </a:cubicBezTo>
                  <a:cubicBezTo>
                    <a:pt x="58354" y="59503"/>
                    <a:pt x="85977" y="35690"/>
                    <a:pt x="112647" y="18545"/>
                  </a:cubicBezTo>
                  <a:cubicBezTo>
                    <a:pt x="162177" y="-13840"/>
                    <a:pt x="210754" y="4258"/>
                    <a:pt x="259332" y="12830"/>
                  </a:cubicBezTo>
                  <a:cubicBezTo>
                    <a:pt x="286002" y="17593"/>
                    <a:pt x="287907" y="43310"/>
                    <a:pt x="266000" y="661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reeform: Shape 6">
              <a:extLst>
                <a:ext uri="{FF2B5EF4-FFF2-40B4-BE49-F238E27FC236}">
                  <a16:creationId xmlns:a16="http://schemas.microsoft.com/office/drawing/2014/main" id="{0374DBB0-C2F9-4855-9098-3B23831EB812}"/>
                </a:ext>
              </a:extLst>
            </p:cNvPr>
            <p:cNvSpPr/>
            <p:nvPr/>
          </p:nvSpPr>
          <p:spPr>
            <a:xfrm>
              <a:off x="7001683" y="984748"/>
              <a:ext cx="65670" cy="187630"/>
            </a:xfrm>
            <a:custGeom>
              <a:avLst/>
              <a:gdLst>
                <a:gd name="connsiteX0" fmla="*/ 28732 w 66675"/>
                <a:gd name="connsiteY0" fmla="*/ 0 h 190500"/>
                <a:gd name="connsiteX1" fmla="*/ 74849 w 66675"/>
                <a:gd name="connsiteY1" fmla="*/ 7183 h 190500"/>
                <a:gd name="connsiteX2" fmla="*/ 46118 w 66675"/>
                <a:gd name="connsiteY2" fmla="*/ 191651 h 190500"/>
                <a:gd name="connsiteX3" fmla="*/ 0 w 66675"/>
                <a:gd name="connsiteY3" fmla="*/ 184469 h 190500"/>
              </a:gdLst>
              <a:ahLst/>
              <a:cxnLst>
                <a:cxn ang="0">
                  <a:pos x="connsiteX0" y="connsiteY0"/>
                </a:cxn>
                <a:cxn ang="0">
                  <a:pos x="connsiteX1" y="connsiteY1"/>
                </a:cxn>
                <a:cxn ang="0">
                  <a:pos x="connsiteX2" y="connsiteY2"/>
                </a:cxn>
                <a:cxn ang="0">
                  <a:pos x="connsiteX3" y="connsiteY3"/>
                </a:cxn>
              </a:cxnLst>
              <a:rect l="l" t="t" r="r" b="b"/>
              <a:pathLst>
                <a:path w="66675" h="190500">
                  <a:moveTo>
                    <a:pt x="28732" y="0"/>
                  </a:moveTo>
                  <a:lnTo>
                    <a:pt x="74849" y="7183"/>
                  </a:lnTo>
                  <a:lnTo>
                    <a:pt x="46118" y="191651"/>
                  </a:lnTo>
                  <a:lnTo>
                    <a:pt x="0" y="184469"/>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16B3D5D-49DE-42C3-8015-44B2CE6BC8D0}"/>
                </a:ext>
              </a:extLst>
            </p:cNvPr>
            <p:cNvSpPr/>
            <p:nvPr/>
          </p:nvSpPr>
          <p:spPr>
            <a:xfrm>
              <a:off x="6426741" y="-16067"/>
              <a:ext cx="422162" cy="394017"/>
            </a:xfrm>
            <a:custGeom>
              <a:avLst/>
              <a:gdLst>
                <a:gd name="connsiteX0" fmla="*/ 9123 w 428625"/>
                <a:gd name="connsiteY0" fmla="*/ 188526 h 400050"/>
                <a:gd name="connsiteX1" fmla="*/ 108183 w 428625"/>
                <a:gd name="connsiteY1" fmla="*/ 147568 h 400050"/>
                <a:gd name="connsiteX2" fmla="*/ 125328 w 428625"/>
                <a:gd name="connsiteY2" fmla="*/ 111373 h 400050"/>
                <a:gd name="connsiteX3" fmla="*/ 168190 w 428625"/>
                <a:gd name="connsiteY3" fmla="*/ 62796 h 400050"/>
                <a:gd name="connsiteX4" fmla="*/ 202480 w 428625"/>
                <a:gd name="connsiteY4" fmla="*/ 79941 h 400050"/>
                <a:gd name="connsiteX5" fmla="*/ 209148 w 428625"/>
                <a:gd name="connsiteY5" fmla="*/ 126613 h 400050"/>
                <a:gd name="connsiteX6" fmla="*/ 224388 w 428625"/>
                <a:gd name="connsiteY6" fmla="*/ 143758 h 400050"/>
                <a:gd name="connsiteX7" fmla="*/ 247248 w 428625"/>
                <a:gd name="connsiteY7" fmla="*/ 132328 h 400050"/>
                <a:gd name="connsiteX8" fmla="*/ 306303 w 428625"/>
                <a:gd name="connsiteY8" fmla="*/ 66606 h 400050"/>
                <a:gd name="connsiteX9" fmla="*/ 314876 w 428625"/>
                <a:gd name="connsiteY9" fmla="*/ 48508 h 400050"/>
                <a:gd name="connsiteX10" fmla="*/ 364405 w 428625"/>
                <a:gd name="connsiteY10" fmla="*/ 1836 h 400050"/>
                <a:gd name="connsiteX11" fmla="*/ 423460 w 428625"/>
                <a:gd name="connsiteY11" fmla="*/ 10408 h 400050"/>
                <a:gd name="connsiteX12" fmla="*/ 419651 w 428625"/>
                <a:gd name="connsiteY12" fmla="*/ 61843 h 400050"/>
                <a:gd name="connsiteX13" fmla="*/ 408221 w 428625"/>
                <a:gd name="connsiteY13" fmla="*/ 128518 h 400050"/>
                <a:gd name="connsiteX14" fmla="*/ 412030 w 428625"/>
                <a:gd name="connsiteY14" fmla="*/ 173286 h 400050"/>
                <a:gd name="connsiteX15" fmla="*/ 429176 w 428625"/>
                <a:gd name="connsiteY15" fmla="*/ 219006 h 400050"/>
                <a:gd name="connsiteX16" fmla="*/ 411078 w 428625"/>
                <a:gd name="connsiteY16" fmla="*/ 241866 h 400050"/>
                <a:gd name="connsiteX17" fmla="*/ 389171 w 428625"/>
                <a:gd name="connsiteY17" fmla="*/ 259963 h 400050"/>
                <a:gd name="connsiteX18" fmla="*/ 388218 w 428625"/>
                <a:gd name="connsiteY18" fmla="*/ 261868 h 400050"/>
                <a:gd name="connsiteX19" fmla="*/ 351071 w 428625"/>
                <a:gd name="connsiteY19" fmla="*/ 321876 h 400050"/>
                <a:gd name="connsiteX20" fmla="*/ 339640 w 428625"/>
                <a:gd name="connsiteY20" fmla="*/ 359023 h 400050"/>
                <a:gd name="connsiteX21" fmla="*/ 286301 w 428625"/>
                <a:gd name="connsiteY21" fmla="*/ 392361 h 400050"/>
                <a:gd name="connsiteX22" fmla="*/ 175810 w 428625"/>
                <a:gd name="connsiteY22" fmla="*/ 389503 h 400050"/>
                <a:gd name="connsiteX23" fmla="*/ 116755 w 428625"/>
                <a:gd name="connsiteY23" fmla="*/ 404743 h 400050"/>
                <a:gd name="connsiteX24" fmla="*/ 96753 w 428625"/>
                <a:gd name="connsiteY24" fmla="*/ 380931 h 400050"/>
                <a:gd name="connsiteX25" fmla="*/ 6265 w 428625"/>
                <a:gd name="connsiteY25" fmla="*/ 215196 h 400050"/>
                <a:gd name="connsiteX26" fmla="*/ 9123 w 428625"/>
                <a:gd name="connsiteY26" fmla="*/ 18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5" h="400050">
                  <a:moveTo>
                    <a:pt x="9123" y="188526"/>
                  </a:moveTo>
                  <a:cubicBezTo>
                    <a:pt x="44365" y="179953"/>
                    <a:pt x="76751" y="163761"/>
                    <a:pt x="108183" y="147568"/>
                  </a:cubicBezTo>
                  <a:cubicBezTo>
                    <a:pt x="122471" y="139948"/>
                    <a:pt x="124376" y="125661"/>
                    <a:pt x="125328" y="111373"/>
                  </a:cubicBezTo>
                  <a:cubicBezTo>
                    <a:pt x="128185" y="85656"/>
                    <a:pt x="144378" y="71368"/>
                    <a:pt x="168190" y="62796"/>
                  </a:cubicBezTo>
                  <a:cubicBezTo>
                    <a:pt x="186288" y="57081"/>
                    <a:pt x="195813" y="62796"/>
                    <a:pt x="202480" y="79941"/>
                  </a:cubicBezTo>
                  <a:cubicBezTo>
                    <a:pt x="207243" y="95181"/>
                    <a:pt x="207243" y="110421"/>
                    <a:pt x="209148" y="126613"/>
                  </a:cubicBezTo>
                  <a:cubicBezTo>
                    <a:pt x="210101" y="136138"/>
                    <a:pt x="212005" y="143758"/>
                    <a:pt x="224388" y="143758"/>
                  </a:cubicBezTo>
                  <a:cubicBezTo>
                    <a:pt x="234865" y="143758"/>
                    <a:pt x="244390" y="145663"/>
                    <a:pt x="247248" y="132328"/>
                  </a:cubicBezTo>
                  <a:cubicBezTo>
                    <a:pt x="255821" y="99943"/>
                    <a:pt x="272965" y="76131"/>
                    <a:pt x="306303" y="66606"/>
                  </a:cubicBezTo>
                  <a:cubicBezTo>
                    <a:pt x="315828" y="63748"/>
                    <a:pt x="313923" y="55176"/>
                    <a:pt x="314876" y="48508"/>
                  </a:cubicBezTo>
                  <a:cubicBezTo>
                    <a:pt x="319638" y="15171"/>
                    <a:pt x="331068" y="2788"/>
                    <a:pt x="364405" y="1836"/>
                  </a:cubicBezTo>
                  <a:cubicBezTo>
                    <a:pt x="384408" y="883"/>
                    <a:pt x="405363" y="-4832"/>
                    <a:pt x="423460" y="10408"/>
                  </a:cubicBezTo>
                  <a:cubicBezTo>
                    <a:pt x="415840" y="26601"/>
                    <a:pt x="419651" y="44698"/>
                    <a:pt x="419651" y="61843"/>
                  </a:cubicBezTo>
                  <a:cubicBezTo>
                    <a:pt x="418698" y="84703"/>
                    <a:pt x="420603" y="107563"/>
                    <a:pt x="408221" y="128518"/>
                  </a:cubicBezTo>
                  <a:cubicBezTo>
                    <a:pt x="398696" y="143758"/>
                    <a:pt x="407268" y="158998"/>
                    <a:pt x="412030" y="173286"/>
                  </a:cubicBezTo>
                  <a:cubicBezTo>
                    <a:pt x="417746" y="188526"/>
                    <a:pt x="424413" y="203766"/>
                    <a:pt x="429176" y="219006"/>
                  </a:cubicBezTo>
                  <a:cubicBezTo>
                    <a:pt x="432985" y="232341"/>
                    <a:pt x="430128" y="244723"/>
                    <a:pt x="411078" y="241866"/>
                  </a:cubicBezTo>
                  <a:cubicBezTo>
                    <a:pt x="397743" y="239961"/>
                    <a:pt x="388218" y="243771"/>
                    <a:pt x="389171" y="259963"/>
                  </a:cubicBezTo>
                  <a:cubicBezTo>
                    <a:pt x="389171" y="260916"/>
                    <a:pt x="389171" y="261868"/>
                    <a:pt x="388218" y="261868"/>
                  </a:cubicBezTo>
                  <a:cubicBezTo>
                    <a:pt x="372978" y="279966"/>
                    <a:pt x="360596" y="299968"/>
                    <a:pt x="351071" y="321876"/>
                  </a:cubicBezTo>
                  <a:cubicBezTo>
                    <a:pt x="346308" y="334258"/>
                    <a:pt x="339640" y="345688"/>
                    <a:pt x="339640" y="359023"/>
                  </a:cubicBezTo>
                  <a:cubicBezTo>
                    <a:pt x="337735" y="396171"/>
                    <a:pt x="316780" y="411411"/>
                    <a:pt x="286301" y="392361"/>
                  </a:cubicBezTo>
                  <a:cubicBezTo>
                    <a:pt x="248201" y="369501"/>
                    <a:pt x="212958" y="379026"/>
                    <a:pt x="175810" y="389503"/>
                  </a:cubicBezTo>
                  <a:cubicBezTo>
                    <a:pt x="156760" y="395218"/>
                    <a:pt x="138663" y="406648"/>
                    <a:pt x="116755" y="404743"/>
                  </a:cubicBezTo>
                  <a:cubicBezTo>
                    <a:pt x="105326" y="400933"/>
                    <a:pt x="102468" y="389503"/>
                    <a:pt x="96753" y="380931"/>
                  </a:cubicBezTo>
                  <a:cubicBezTo>
                    <a:pt x="65321" y="325686"/>
                    <a:pt x="33888" y="271393"/>
                    <a:pt x="6265" y="215196"/>
                  </a:cubicBezTo>
                  <a:cubicBezTo>
                    <a:pt x="2455" y="207576"/>
                    <a:pt x="-7070" y="197098"/>
                    <a:pt x="9123" y="188526"/>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5D0F1005-619F-4813-B5E5-0E9614B21EB7}"/>
                </a:ext>
              </a:extLst>
            </p:cNvPr>
            <p:cNvSpPr/>
            <p:nvPr/>
          </p:nvSpPr>
          <p:spPr>
            <a:xfrm>
              <a:off x="6374982" y="157532"/>
              <a:ext cx="150103" cy="497214"/>
            </a:xfrm>
            <a:custGeom>
              <a:avLst/>
              <a:gdLst>
                <a:gd name="connsiteX0" fmla="*/ 49530 w 152400"/>
                <a:gd name="connsiteY0" fmla="*/ 116 h 504825"/>
                <a:gd name="connsiteX1" fmla="*/ 57150 w 152400"/>
                <a:gd name="connsiteY1" fmla="*/ 35359 h 504825"/>
                <a:gd name="connsiteX2" fmla="*/ 158115 w 152400"/>
                <a:gd name="connsiteY2" fmla="*/ 218239 h 504825"/>
                <a:gd name="connsiteX3" fmla="*/ 153353 w 152400"/>
                <a:gd name="connsiteY3" fmla="*/ 223002 h 504825"/>
                <a:gd name="connsiteX4" fmla="*/ 136208 w 152400"/>
                <a:gd name="connsiteY4" fmla="*/ 240146 h 504825"/>
                <a:gd name="connsiteX5" fmla="*/ 103823 w 152400"/>
                <a:gd name="connsiteY5" fmla="*/ 273484 h 504825"/>
                <a:gd name="connsiteX6" fmla="*/ 122873 w 152400"/>
                <a:gd name="connsiteY6" fmla="*/ 312536 h 504825"/>
                <a:gd name="connsiteX7" fmla="*/ 108585 w 152400"/>
                <a:gd name="connsiteY7" fmla="*/ 397309 h 504825"/>
                <a:gd name="connsiteX8" fmla="*/ 0 w 152400"/>
                <a:gd name="connsiteY8" fmla="*/ 512561 h 504825"/>
                <a:gd name="connsiteX9" fmla="*/ 44768 w 152400"/>
                <a:gd name="connsiteY9" fmla="*/ 346827 h 504825"/>
                <a:gd name="connsiteX10" fmla="*/ 58103 w 152400"/>
                <a:gd name="connsiteY10" fmla="*/ 96319 h 504825"/>
                <a:gd name="connsiteX11" fmla="*/ 34290 w 152400"/>
                <a:gd name="connsiteY11" fmla="*/ 19166 h 504825"/>
                <a:gd name="connsiteX12" fmla="*/ 49530 w 152400"/>
                <a:gd name="connsiteY12" fmla="*/ 116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504825">
                  <a:moveTo>
                    <a:pt x="49530" y="116"/>
                  </a:moveTo>
                  <a:cubicBezTo>
                    <a:pt x="39053" y="14404"/>
                    <a:pt x="51435" y="24881"/>
                    <a:pt x="57150" y="35359"/>
                  </a:cubicBezTo>
                  <a:cubicBezTo>
                    <a:pt x="90488" y="96319"/>
                    <a:pt x="123825" y="157279"/>
                    <a:pt x="158115" y="218239"/>
                  </a:cubicBezTo>
                  <a:cubicBezTo>
                    <a:pt x="156210" y="220144"/>
                    <a:pt x="155258" y="221096"/>
                    <a:pt x="153353" y="223002"/>
                  </a:cubicBezTo>
                  <a:cubicBezTo>
                    <a:pt x="147638" y="228717"/>
                    <a:pt x="141923" y="234431"/>
                    <a:pt x="136208" y="240146"/>
                  </a:cubicBezTo>
                  <a:cubicBezTo>
                    <a:pt x="124778" y="251577"/>
                    <a:pt x="109538" y="260149"/>
                    <a:pt x="103823" y="273484"/>
                  </a:cubicBezTo>
                  <a:cubicBezTo>
                    <a:pt x="98108" y="287771"/>
                    <a:pt x="119063" y="298249"/>
                    <a:pt x="122873" y="312536"/>
                  </a:cubicBezTo>
                  <a:cubicBezTo>
                    <a:pt x="130493" y="343017"/>
                    <a:pt x="122873" y="370639"/>
                    <a:pt x="108585" y="397309"/>
                  </a:cubicBezTo>
                  <a:cubicBezTo>
                    <a:pt x="83820" y="445886"/>
                    <a:pt x="40005" y="477319"/>
                    <a:pt x="0" y="512561"/>
                  </a:cubicBezTo>
                  <a:cubicBezTo>
                    <a:pt x="20003" y="458269"/>
                    <a:pt x="36195" y="403977"/>
                    <a:pt x="44768" y="346827"/>
                  </a:cubicBezTo>
                  <a:cubicBezTo>
                    <a:pt x="57150" y="263959"/>
                    <a:pt x="68580" y="181091"/>
                    <a:pt x="58103" y="96319"/>
                  </a:cubicBezTo>
                  <a:cubicBezTo>
                    <a:pt x="55245" y="68696"/>
                    <a:pt x="47625" y="42979"/>
                    <a:pt x="34290" y="19166"/>
                  </a:cubicBezTo>
                  <a:cubicBezTo>
                    <a:pt x="26670" y="3927"/>
                    <a:pt x="34290" y="-836"/>
                    <a:pt x="49530" y="116"/>
                  </a:cubicBezTo>
                  <a:close/>
                </a:path>
              </a:pathLst>
            </a:custGeom>
            <a:solidFill>
              <a:srgbClr val="FDFDFD"/>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7A02020-6326-402F-A7DD-66B1CEEEFA0A}"/>
                </a:ext>
              </a:extLst>
            </p:cNvPr>
            <p:cNvSpPr/>
            <p:nvPr/>
          </p:nvSpPr>
          <p:spPr>
            <a:xfrm>
              <a:off x="5349699" y="779290"/>
              <a:ext cx="318967" cy="356494"/>
            </a:xfrm>
            <a:custGeom>
              <a:avLst/>
              <a:gdLst>
                <a:gd name="connsiteX0" fmla="*/ 230378 w 323850"/>
                <a:gd name="connsiteY0" fmla="*/ 180370 h 361950"/>
                <a:gd name="connsiteX1" fmla="*/ 212280 w 323850"/>
                <a:gd name="connsiteY1" fmla="*/ 280383 h 361950"/>
                <a:gd name="connsiteX2" fmla="*/ 175133 w 323850"/>
                <a:gd name="connsiteY2" fmla="*/ 337533 h 361950"/>
                <a:gd name="connsiteX3" fmla="*/ 151320 w 323850"/>
                <a:gd name="connsiteY3" fmla="*/ 348963 h 361950"/>
                <a:gd name="connsiteX4" fmla="*/ 101790 w 323850"/>
                <a:gd name="connsiteY4" fmla="*/ 359441 h 361950"/>
                <a:gd name="connsiteX5" fmla="*/ 74168 w 323850"/>
                <a:gd name="connsiteY5" fmla="*/ 357535 h 361950"/>
                <a:gd name="connsiteX6" fmla="*/ 73215 w 323850"/>
                <a:gd name="connsiteY6" fmla="*/ 321341 h 361950"/>
                <a:gd name="connsiteX7" fmla="*/ 44640 w 323850"/>
                <a:gd name="connsiteY7" fmla="*/ 270858 h 361950"/>
                <a:gd name="connsiteX8" fmla="*/ 63690 w 323850"/>
                <a:gd name="connsiteY8" fmla="*/ 184180 h 361950"/>
                <a:gd name="connsiteX9" fmla="*/ 47497 w 323850"/>
                <a:gd name="connsiteY9" fmla="*/ 221328 h 361950"/>
                <a:gd name="connsiteX10" fmla="*/ 15113 w 323850"/>
                <a:gd name="connsiteY10" fmla="*/ 236568 h 361950"/>
                <a:gd name="connsiteX11" fmla="*/ 2730 w 323850"/>
                <a:gd name="connsiteY11" fmla="*/ 203230 h 361950"/>
                <a:gd name="connsiteX12" fmla="*/ 78930 w 323850"/>
                <a:gd name="connsiteY12" fmla="*/ 12730 h 361950"/>
                <a:gd name="connsiteX13" fmla="*/ 100838 w 323850"/>
                <a:gd name="connsiteY13" fmla="*/ 2253 h 361950"/>
                <a:gd name="connsiteX14" fmla="*/ 234188 w 323850"/>
                <a:gd name="connsiteY14" fmla="*/ 60355 h 361950"/>
                <a:gd name="connsiteX15" fmla="*/ 269430 w 323850"/>
                <a:gd name="connsiteY15" fmla="*/ 114648 h 361950"/>
                <a:gd name="connsiteX16" fmla="*/ 313245 w 323850"/>
                <a:gd name="connsiteY16" fmla="*/ 218470 h 361950"/>
                <a:gd name="connsiteX17" fmla="*/ 322770 w 323850"/>
                <a:gd name="connsiteY17" fmla="*/ 248950 h 361950"/>
                <a:gd name="connsiteX18" fmla="*/ 284670 w 323850"/>
                <a:gd name="connsiteY18" fmla="*/ 246093 h 361950"/>
                <a:gd name="connsiteX19" fmla="*/ 254190 w 323850"/>
                <a:gd name="connsiteY19" fmla="*/ 210850 h 361950"/>
                <a:gd name="connsiteX20" fmla="*/ 230378 w 323850"/>
                <a:gd name="connsiteY20" fmla="*/ 18037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3850" h="361950">
                  <a:moveTo>
                    <a:pt x="230378" y="180370"/>
                  </a:moveTo>
                  <a:cubicBezTo>
                    <a:pt x="223710" y="215613"/>
                    <a:pt x="223710" y="248950"/>
                    <a:pt x="212280" y="280383"/>
                  </a:cubicBezTo>
                  <a:cubicBezTo>
                    <a:pt x="204660" y="302291"/>
                    <a:pt x="193230" y="322293"/>
                    <a:pt x="175133" y="337533"/>
                  </a:cubicBezTo>
                  <a:cubicBezTo>
                    <a:pt x="168465" y="343248"/>
                    <a:pt x="157988" y="351820"/>
                    <a:pt x="151320" y="348963"/>
                  </a:cubicBezTo>
                  <a:cubicBezTo>
                    <a:pt x="131318" y="339438"/>
                    <a:pt x="117030" y="348010"/>
                    <a:pt x="101790" y="359441"/>
                  </a:cubicBezTo>
                  <a:cubicBezTo>
                    <a:pt x="94170" y="365155"/>
                    <a:pt x="82740" y="365155"/>
                    <a:pt x="74168" y="357535"/>
                  </a:cubicBezTo>
                  <a:cubicBezTo>
                    <a:pt x="61785" y="346105"/>
                    <a:pt x="70358" y="333723"/>
                    <a:pt x="73215" y="321341"/>
                  </a:cubicBezTo>
                  <a:cubicBezTo>
                    <a:pt x="39878" y="313720"/>
                    <a:pt x="33210" y="303243"/>
                    <a:pt x="44640" y="270858"/>
                  </a:cubicBezTo>
                  <a:cubicBezTo>
                    <a:pt x="54165" y="243235"/>
                    <a:pt x="67500" y="216566"/>
                    <a:pt x="63690" y="184180"/>
                  </a:cubicBezTo>
                  <a:cubicBezTo>
                    <a:pt x="52260" y="194658"/>
                    <a:pt x="54165" y="210850"/>
                    <a:pt x="47497" y="221328"/>
                  </a:cubicBezTo>
                  <a:cubicBezTo>
                    <a:pt x="39878" y="233710"/>
                    <a:pt x="31305" y="243235"/>
                    <a:pt x="15113" y="236568"/>
                  </a:cubicBezTo>
                  <a:cubicBezTo>
                    <a:pt x="-128" y="230853"/>
                    <a:pt x="-2985" y="217518"/>
                    <a:pt x="2730" y="203230"/>
                  </a:cubicBezTo>
                  <a:cubicBezTo>
                    <a:pt x="27495" y="139413"/>
                    <a:pt x="37972" y="69880"/>
                    <a:pt x="78930" y="12730"/>
                  </a:cubicBezTo>
                  <a:cubicBezTo>
                    <a:pt x="84645" y="5110"/>
                    <a:pt x="86550" y="-4415"/>
                    <a:pt x="100838" y="2253"/>
                  </a:cubicBezTo>
                  <a:cubicBezTo>
                    <a:pt x="145605" y="21303"/>
                    <a:pt x="191325" y="37495"/>
                    <a:pt x="234188" y="60355"/>
                  </a:cubicBezTo>
                  <a:cubicBezTo>
                    <a:pt x="256095" y="71785"/>
                    <a:pt x="269430" y="87025"/>
                    <a:pt x="269430" y="114648"/>
                  </a:cubicBezTo>
                  <a:cubicBezTo>
                    <a:pt x="268478" y="154653"/>
                    <a:pt x="284670" y="189895"/>
                    <a:pt x="313245" y="218470"/>
                  </a:cubicBezTo>
                  <a:cubicBezTo>
                    <a:pt x="320865" y="226091"/>
                    <a:pt x="336105" y="235616"/>
                    <a:pt x="322770" y="248950"/>
                  </a:cubicBezTo>
                  <a:cubicBezTo>
                    <a:pt x="311340" y="261333"/>
                    <a:pt x="297053" y="254666"/>
                    <a:pt x="284670" y="246093"/>
                  </a:cubicBezTo>
                  <a:cubicBezTo>
                    <a:pt x="271335" y="237520"/>
                    <a:pt x="262763" y="223233"/>
                    <a:pt x="254190" y="210850"/>
                  </a:cubicBezTo>
                  <a:cubicBezTo>
                    <a:pt x="247522" y="201325"/>
                    <a:pt x="243713" y="189895"/>
                    <a:pt x="230378" y="1803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5D6CCF67-EC22-4B33-AB2D-C404E146859B}"/>
              </a:ext>
            </a:extLst>
          </p:cNvPr>
          <p:cNvGrpSpPr/>
          <p:nvPr/>
        </p:nvGrpSpPr>
        <p:grpSpPr>
          <a:xfrm>
            <a:off x="1043608" y="2341280"/>
            <a:ext cx="8229460" cy="2229130"/>
            <a:chOff x="641074" y="3933059"/>
            <a:chExt cx="7838416" cy="2014553"/>
          </a:xfrm>
        </p:grpSpPr>
        <p:sp>
          <p:nvSpPr>
            <p:cNvPr id="12" name="L-Shape 11">
              <a:extLst>
                <a:ext uri="{FF2B5EF4-FFF2-40B4-BE49-F238E27FC236}">
                  <a16:creationId xmlns:a16="http://schemas.microsoft.com/office/drawing/2014/main" id="{CC206415-D28C-42AA-8A4C-04CC620347F8}"/>
                </a:ext>
              </a:extLst>
            </p:cNvPr>
            <p:cNvSpPr/>
            <p:nvPr/>
          </p:nvSpPr>
          <p:spPr>
            <a:xfrm rot="10800000" flipH="1">
              <a:off x="6977784" y="3935711"/>
              <a:ext cx="1501706" cy="715762"/>
            </a:xfrm>
            <a:prstGeom prst="corner">
              <a:avLst>
                <a:gd name="adj1" fmla="val 19327"/>
                <a:gd name="adj2" fmla="val 195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3">
                    <a:lumMod val="50000"/>
                  </a:schemeClr>
                </a:solidFill>
              </a:endParaRPr>
            </a:p>
          </p:txBody>
        </p:sp>
        <p:sp>
          <p:nvSpPr>
            <p:cNvPr id="13" name="L-Shape 12">
              <a:extLst>
                <a:ext uri="{FF2B5EF4-FFF2-40B4-BE49-F238E27FC236}">
                  <a16:creationId xmlns:a16="http://schemas.microsoft.com/office/drawing/2014/main" id="{3FD85EA8-2EFC-469F-82D2-ACB43DF2E2D0}"/>
                </a:ext>
              </a:extLst>
            </p:cNvPr>
            <p:cNvSpPr/>
            <p:nvPr/>
          </p:nvSpPr>
          <p:spPr>
            <a:xfrm rot="10800000" flipH="1">
              <a:off x="5393608" y="4259746"/>
              <a:ext cx="1501706" cy="715762"/>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4" name="L-Shape 13">
              <a:extLst>
                <a:ext uri="{FF2B5EF4-FFF2-40B4-BE49-F238E27FC236}">
                  <a16:creationId xmlns:a16="http://schemas.microsoft.com/office/drawing/2014/main" id="{603FC9D1-F2D3-426D-A997-B0D136C9AB9D}"/>
                </a:ext>
              </a:extLst>
            </p:cNvPr>
            <p:cNvSpPr/>
            <p:nvPr/>
          </p:nvSpPr>
          <p:spPr>
            <a:xfrm rot="10800000" flipH="1">
              <a:off x="3809430" y="4583781"/>
              <a:ext cx="1501706" cy="715762"/>
            </a:xfrm>
            <a:prstGeom prst="corner">
              <a:avLst>
                <a:gd name="adj1" fmla="val 19327"/>
                <a:gd name="adj2" fmla="val 195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3">
                    <a:lumMod val="50000"/>
                  </a:schemeClr>
                </a:solidFill>
              </a:endParaRPr>
            </a:p>
          </p:txBody>
        </p:sp>
        <p:sp>
          <p:nvSpPr>
            <p:cNvPr id="15" name="L-Shape 14">
              <a:extLst>
                <a:ext uri="{FF2B5EF4-FFF2-40B4-BE49-F238E27FC236}">
                  <a16:creationId xmlns:a16="http://schemas.microsoft.com/office/drawing/2014/main" id="{CCE3459B-BDA0-401C-B8E1-08FA043DC403}"/>
                </a:ext>
              </a:extLst>
            </p:cNvPr>
            <p:cNvSpPr/>
            <p:nvPr/>
          </p:nvSpPr>
          <p:spPr>
            <a:xfrm rot="10800000" flipH="1">
              <a:off x="2225251" y="4907816"/>
              <a:ext cx="1501706" cy="715762"/>
            </a:xfrm>
            <a:prstGeom prst="corner">
              <a:avLst>
                <a:gd name="adj1" fmla="val 19327"/>
                <a:gd name="adj2" fmla="val 195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6" name="L-Shape 15">
              <a:extLst>
                <a:ext uri="{FF2B5EF4-FFF2-40B4-BE49-F238E27FC236}">
                  <a16:creationId xmlns:a16="http://schemas.microsoft.com/office/drawing/2014/main" id="{B5CE40D3-D6B0-4451-8CCC-CAED2037419B}"/>
                </a:ext>
              </a:extLst>
            </p:cNvPr>
            <p:cNvSpPr/>
            <p:nvPr/>
          </p:nvSpPr>
          <p:spPr>
            <a:xfrm rot="10800000" flipH="1">
              <a:off x="641074" y="5231850"/>
              <a:ext cx="1501706" cy="715762"/>
            </a:xfrm>
            <a:prstGeom prst="corner">
              <a:avLst>
                <a:gd name="adj1" fmla="val 19327"/>
                <a:gd name="adj2" fmla="val 195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7" name="Rectangle 6">
              <a:extLst>
                <a:ext uri="{FF2B5EF4-FFF2-40B4-BE49-F238E27FC236}">
                  <a16:creationId xmlns:a16="http://schemas.microsoft.com/office/drawing/2014/main" id="{DDD785F7-2497-442B-B748-9A544B5327DF}"/>
                </a:ext>
              </a:extLst>
            </p:cNvPr>
            <p:cNvSpPr/>
            <p:nvPr/>
          </p:nvSpPr>
          <p:spPr>
            <a:xfrm>
              <a:off x="1890754" y="4905173"/>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8" name="Rectangle 6">
              <a:extLst>
                <a:ext uri="{FF2B5EF4-FFF2-40B4-BE49-F238E27FC236}">
                  <a16:creationId xmlns:a16="http://schemas.microsoft.com/office/drawing/2014/main" id="{C80500CA-CC6D-48BE-AE29-8E56EE993DF9}"/>
                </a:ext>
              </a:extLst>
            </p:cNvPr>
            <p:cNvSpPr/>
            <p:nvPr/>
          </p:nvSpPr>
          <p:spPr>
            <a:xfrm>
              <a:off x="3474931" y="4581137"/>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9" name="Rectangle 6">
              <a:extLst>
                <a:ext uri="{FF2B5EF4-FFF2-40B4-BE49-F238E27FC236}">
                  <a16:creationId xmlns:a16="http://schemas.microsoft.com/office/drawing/2014/main" id="{97EA7B4D-5F71-462D-9782-B3D1C0FCADAB}"/>
                </a:ext>
              </a:extLst>
            </p:cNvPr>
            <p:cNvSpPr/>
            <p:nvPr/>
          </p:nvSpPr>
          <p:spPr>
            <a:xfrm>
              <a:off x="5059109" y="4257101"/>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20" name="Rectangle 6">
              <a:extLst>
                <a:ext uri="{FF2B5EF4-FFF2-40B4-BE49-F238E27FC236}">
                  <a16:creationId xmlns:a16="http://schemas.microsoft.com/office/drawing/2014/main" id="{B6A3295F-7757-471F-AE18-260A3BFD179D}"/>
                </a:ext>
              </a:extLst>
            </p:cNvPr>
            <p:cNvSpPr/>
            <p:nvPr/>
          </p:nvSpPr>
          <p:spPr>
            <a:xfrm>
              <a:off x="6643280" y="3933059"/>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grpSp>
      <p:sp>
        <p:nvSpPr>
          <p:cNvPr id="22" name="L-Shape 21">
            <a:extLst>
              <a:ext uri="{FF2B5EF4-FFF2-40B4-BE49-F238E27FC236}">
                <a16:creationId xmlns:a16="http://schemas.microsoft.com/office/drawing/2014/main" id="{C1CAA09C-C547-4601-8F06-C7C0359116F3}"/>
              </a:ext>
            </a:extLst>
          </p:cNvPr>
          <p:cNvSpPr/>
          <p:nvPr/>
        </p:nvSpPr>
        <p:spPr>
          <a:xfrm rot="10800000" flipH="1">
            <a:off x="-606772" y="4168414"/>
            <a:ext cx="1576623" cy="792000"/>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24" name="Rectangle 6">
            <a:extLst>
              <a:ext uri="{FF2B5EF4-FFF2-40B4-BE49-F238E27FC236}">
                <a16:creationId xmlns:a16="http://schemas.microsoft.com/office/drawing/2014/main" id="{225F2892-F800-4570-9D38-3AF0E7EFB7CE}"/>
              </a:ext>
            </a:extLst>
          </p:cNvPr>
          <p:cNvSpPr/>
          <p:nvPr/>
        </p:nvSpPr>
        <p:spPr>
          <a:xfrm>
            <a:off x="727694" y="3802125"/>
            <a:ext cx="229327"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circle(in)">
                                      <p:cBhvr>
                                        <p:cTn id="25"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333</Words>
  <Application>Microsoft Office PowerPoint</Application>
  <PresentationFormat>On-screen Show (16:9)</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Segoe UI Black</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DEEPAK</cp:lastModifiedBy>
  <cp:revision>125</cp:revision>
  <dcterms:created xsi:type="dcterms:W3CDTF">2016-12-05T23:26:54Z</dcterms:created>
  <dcterms:modified xsi:type="dcterms:W3CDTF">2020-09-01T17:27:41Z</dcterms:modified>
</cp:coreProperties>
</file>