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sldIdLst>
    <p:sldId id="256" r:id="rId2"/>
    <p:sldId id="259" r:id="rId3"/>
    <p:sldId id="261" r:id="rId4"/>
    <p:sldId id="262" r:id="rId5"/>
    <p:sldId id="263" r:id="rId6"/>
    <p:sldId id="264" r:id="rId7"/>
    <p:sldId id="265" r:id="rId8"/>
    <p:sldId id="266" r:id="rId9"/>
    <p:sldId id="267" r:id="rId10"/>
    <p:sldId id="268"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47">
          <p15:clr>
            <a:srgbClr val="A4A3A4"/>
          </p15:clr>
        </p15:guide>
        <p15:guide id="4" orient="horz" pos="840">
          <p15:clr>
            <a:srgbClr val="A4A3A4"/>
          </p15:clr>
        </p15:guide>
        <p15:guide id="5" pos="30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C363B-7CFA-4B52-977B-8326F4780CD7}" v="7" dt="2022-08-18T06:15:57.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guide pos="347"/>
        <p:guide orient="horz" pos="840"/>
        <p:guide pos="30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Abhijit (TSS)" userId="c2d88eb7-28a6-4e67-ab05-9cd6a31a82d0" providerId="ADAL" clId="{4CDEBDF7-1BF1-49C1-9297-313B58BF82D3}"/>
    <pc:docChg chg="undo redo custSel mod addSld delSld modSld sldOrd">
      <pc:chgData name="Deshpande, Abhijit (TSS)" userId="c2d88eb7-28a6-4e67-ab05-9cd6a31a82d0" providerId="ADAL" clId="{4CDEBDF7-1BF1-49C1-9297-313B58BF82D3}" dt="2022-08-12T11:21:49.083" v="1805" actId="20577"/>
      <pc:docMkLst>
        <pc:docMk/>
      </pc:docMkLst>
      <pc:sldChg chg="modSp mod">
        <pc:chgData name="Deshpande, Abhijit (TSS)" userId="c2d88eb7-28a6-4e67-ab05-9cd6a31a82d0" providerId="ADAL" clId="{4CDEBDF7-1BF1-49C1-9297-313B58BF82D3}" dt="2022-08-10T07:31:53.931" v="18" actId="20577"/>
        <pc:sldMkLst>
          <pc:docMk/>
          <pc:sldMk cId="2859918097" sldId="256"/>
        </pc:sldMkLst>
        <pc:spChg chg="mod">
          <ac:chgData name="Deshpande, Abhijit (TSS)" userId="c2d88eb7-28a6-4e67-ab05-9cd6a31a82d0" providerId="ADAL" clId="{4CDEBDF7-1BF1-49C1-9297-313B58BF82D3}" dt="2022-08-10T07:31:53.931" v="18" actId="20577"/>
          <ac:spMkLst>
            <pc:docMk/>
            <pc:sldMk cId="2859918097" sldId="256"/>
            <ac:spMk id="2" creationId="{B3EE54FD-6958-489E-A1A3-7A5281B86EE5}"/>
          </ac:spMkLst>
        </pc:spChg>
      </pc:sldChg>
      <pc:sldChg chg="modSp mod">
        <pc:chgData name="Deshpande, Abhijit (TSS)" userId="c2d88eb7-28a6-4e67-ab05-9cd6a31a82d0" providerId="ADAL" clId="{4CDEBDF7-1BF1-49C1-9297-313B58BF82D3}" dt="2022-08-10T09:03:21.172" v="694" actId="403"/>
        <pc:sldMkLst>
          <pc:docMk/>
          <pc:sldMk cId="1778520503" sldId="259"/>
        </pc:sldMkLst>
        <pc:spChg chg="mod">
          <ac:chgData name="Deshpande, Abhijit (TSS)" userId="c2d88eb7-28a6-4e67-ab05-9cd6a31a82d0" providerId="ADAL" clId="{4CDEBDF7-1BF1-49C1-9297-313B58BF82D3}" dt="2022-08-10T08:00:33.253" v="194" actId="207"/>
          <ac:spMkLst>
            <pc:docMk/>
            <pc:sldMk cId="1778520503" sldId="259"/>
            <ac:spMk id="4" creationId="{D223B6ED-613E-43AA-BEEB-6A70146E80A5}"/>
          </ac:spMkLst>
        </pc:spChg>
        <pc:spChg chg="mod">
          <ac:chgData name="Deshpande, Abhijit (TSS)" userId="c2d88eb7-28a6-4e67-ab05-9cd6a31a82d0" providerId="ADAL" clId="{4CDEBDF7-1BF1-49C1-9297-313B58BF82D3}" dt="2022-08-10T09:03:21.172" v="694" actId="403"/>
          <ac:spMkLst>
            <pc:docMk/>
            <pc:sldMk cId="1778520503" sldId="259"/>
            <ac:spMk id="5" creationId="{72F17F64-8193-4421-8B08-0BFBE5ECCB41}"/>
          </ac:spMkLst>
        </pc:spChg>
      </pc:sldChg>
      <pc:sldChg chg="addSp delSp modSp new mod ord modClrScheme chgLayout">
        <pc:chgData name="Deshpande, Abhijit (TSS)" userId="c2d88eb7-28a6-4e67-ab05-9cd6a31a82d0" providerId="ADAL" clId="{4CDEBDF7-1BF1-49C1-9297-313B58BF82D3}" dt="2022-08-10T08:00:28.002" v="193" actId="207"/>
        <pc:sldMkLst>
          <pc:docMk/>
          <pc:sldMk cId="2767658332" sldId="260"/>
        </pc:sldMkLst>
        <pc:spChg chg="mod ord">
          <ac:chgData name="Deshpande, Abhijit (TSS)" userId="c2d88eb7-28a6-4e67-ab05-9cd6a31a82d0" providerId="ADAL" clId="{4CDEBDF7-1BF1-49C1-9297-313B58BF82D3}" dt="2022-08-10T07:58:51.453" v="186" actId="26606"/>
          <ac:spMkLst>
            <pc:docMk/>
            <pc:sldMk cId="2767658332" sldId="260"/>
            <ac:spMk id="2" creationId="{B4875F2D-4E66-4F49-877D-52C54FEF9D78}"/>
          </ac:spMkLst>
        </pc:spChg>
        <pc:spChg chg="mod ord">
          <ac:chgData name="Deshpande, Abhijit (TSS)" userId="c2d88eb7-28a6-4e67-ab05-9cd6a31a82d0" providerId="ADAL" clId="{4CDEBDF7-1BF1-49C1-9297-313B58BF82D3}" dt="2022-08-10T07:58:51.453" v="186" actId="26606"/>
          <ac:spMkLst>
            <pc:docMk/>
            <pc:sldMk cId="2767658332" sldId="260"/>
            <ac:spMk id="3" creationId="{86E3B210-923A-408C-907B-3603D754147E}"/>
          </ac:spMkLst>
        </pc:spChg>
        <pc:spChg chg="mod">
          <ac:chgData name="Deshpande, Abhijit (TSS)" userId="c2d88eb7-28a6-4e67-ab05-9cd6a31a82d0" providerId="ADAL" clId="{4CDEBDF7-1BF1-49C1-9297-313B58BF82D3}" dt="2022-08-10T08:00:28.002" v="193" actId="207"/>
          <ac:spMkLst>
            <pc:docMk/>
            <pc:sldMk cId="2767658332" sldId="260"/>
            <ac:spMk id="4" creationId="{D6980EE4-1DFD-4706-A89F-AED5AB19FA6F}"/>
          </ac:spMkLst>
        </pc:spChg>
        <pc:spChg chg="del mod">
          <ac:chgData name="Deshpande, Abhijit (TSS)" userId="c2d88eb7-28a6-4e67-ab05-9cd6a31a82d0" providerId="ADAL" clId="{4CDEBDF7-1BF1-49C1-9297-313B58BF82D3}" dt="2022-08-10T07:58:51.453" v="186" actId="26606"/>
          <ac:spMkLst>
            <pc:docMk/>
            <pc:sldMk cId="2767658332" sldId="260"/>
            <ac:spMk id="5" creationId="{449672DE-3513-427D-987D-6E503B6875B9}"/>
          </ac:spMkLst>
        </pc:spChg>
        <pc:spChg chg="add del mod">
          <ac:chgData name="Deshpande, Abhijit (TSS)" userId="c2d88eb7-28a6-4e67-ab05-9cd6a31a82d0" providerId="ADAL" clId="{4CDEBDF7-1BF1-49C1-9297-313B58BF82D3}" dt="2022-08-10T07:59:00.728" v="188" actId="478"/>
          <ac:spMkLst>
            <pc:docMk/>
            <pc:sldMk cId="2767658332" sldId="260"/>
            <ac:spMk id="11" creationId="{4701858E-38FB-00C0-597F-205EB8549832}"/>
          </ac:spMkLst>
        </pc:spChg>
        <pc:graphicFrameChg chg="add">
          <ac:chgData name="Deshpande, Abhijit (TSS)" userId="c2d88eb7-28a6-4e67-ab05-9cd6a31a82d0" providerId="ADAL" clId="{4CDEBDF7-1BF1-49C1-9297-313B58BF82D3}" dt="2022-08-10T07:58:51.453" v="186" actId="26606"/>
          <ac:graphicFrameMkLst>
            <pc:docMk/>
            <pc:sldMk cId="2767658332" sldId="260"/>
            <ac:graphicFrameMk id="8" creationId="{D5DB867C-6D30-71DC-8FE6-4B63BCC42A84}"/>
          </ac:graphicFrameMkLst>
        </pc:graphicFrameChg>
        <pc:picChg chg="add del mod">
          <ac:chgData name="Deshpande, Abhijit (TSS)" userId="c2d88eb7-28a6-4e67-ab05-9cd6a31a82d0" providerId="ADAL" clId="{4CDEBDF7-1BF1-49C1-9297-313B58BF82D3}" dt="2022-08-10T07:55:46.031" v="174"/>
          <ac:picMkLst>
            <pc:docMk/>
            <pc:sldMk cId="2767658332" sldId="260"/>
            <ac:picMk id="6" creationId="{B4AF25DE-FF16-4705-A817-0D32A8BD60D4}"/>
          </ac:picMkLst>
        </pc:picChg>
        <pc:picChg chg="add del mod">
          <ac:chgData name="Deshpande, Abhijit (TSS)" userId="c2d88eb7-28a6-4e67-ab05-9cd6a31a82d0" providerId="ADAL" clId="{4CDEBDF7-1BF1-49C1-9297-313B58BF82D3}" dt="2022-08-10T07:55:45.263" v="173"/>
          <ac:picMkLst>
            <pc:docMk/>
            <pc:sldMk cId="2767658332" sldId="260"/>
            <ac:picMk id="7" creationId="{C9BE692C-9DD1-4D47-A58D-D4B76D68DF7B}"/>
          </ac:picMkLst>
        </pc:picChg>
        <pc:picChg chg="add del">
          <ac:chgData name="Deshpande, Abhijit (TSS)" userId="c2d88eb7-28a6-4e67-ab05-9cd6a31a82d0" providerId="ADAL" clId="{4CDEBDF7-1BF1-49C1-9297-313B58BF82D3}" dt="2022-08-10T07:59:00.728" v="188" actId="478"/>
          <ac:picMkLst>
            <pc:docMk/>
            <pc:sldMk cId="2767658332" sldId="260"/>
            <ac:picMk id="1026" creationId="{6063035B-0B3D-4E1F-88CA-357B553977A0}"/>
          </ac:picMkLst>
        </pc:picChg>
        <pc:picChg chg="add mod">
          <ac:chgData name="Deshpande, Abhijit (TSS)" userId="c2d88eb7-28a6-4e67-ab05-9cd6a31a82d0" providerId="ADAL" clId="{4CDEBDF7-1BF1-49C1-9297-313B58BF82D3}" dt="2022-08-10T07:59:11.916" v="192" actId="14100"/>
          <ac:picMkLst>
            <pc:docMk/>
            <pc:sldMk cId="2767658332" sldId="260"/>
            <ac:picMk id="1028" creationId="{E218DF87-CD94-4052-9742-29C0DFFDFC7C}"/>
          </ac:picMkLst>
        </pc:picChg>
      </pc:sldChg>
      <pc:sldChg chg="addSp delSp modSp add mod modClrScheme chgLayout">
        <pc:chgData name="Deshpande, Abhijit (TSS)" userId="c2d88eb7-28a6-4e67-ab05-9cd6a31a82d0" providerId="ADAL" clId="{4CDEBDF7-1BF1-49C1-9297-313B58BF82D3}" dt="2022-08-10T08:58:11.295" v="684" actId="1076"/>
        <pc:sldMkLst>
          <pc:docMk/>
          <pc:sldMk cId="3629445560" sldId="261"/>
        </pc:sldMkLst>
        <pc:spChg chg="mod ord">
          <ac:chgData name="Deshpande, Abhijit (TSS)" userId="c2d88eb7-28a6-4e67-ab05-9cd6a31a82d0" providerId="ADAL" clId="{4CDEBDF7-1BF1-49C1-9297-313B58BF82D3}" dt="2022-08-10T08:51:28.389" v="668" actId="26606"/>
          <ac:spMkLst>
            <pc:docMk/>
            <pc:sldMk cId="3629445560" sldId="261"/>
            <ac:spMk id="2" creationId="{B4875F2D-4E66-4F49-877D-52C54FEF9D78}"/>
          </ac:spMkLst>
        </pc:spChg>
        <pc:spChg chg="mod">
          <ac:chgData name="Deshpande, Abhijit (TSS)" userId="c2d88eb7-28a6-4e67-ab05-9cd6a31a82d0" providerId="ADAL" clId="{4CDEBDF7-1BF1-49C1-9297-313B58BF82D3}" dt="2022-08-10T08:51:28.389" v="668" actId="26606"/>
          <ac:spMkLst>
            <pc:docMk/>
            <pc:sldMk cId="3629445560" sldId="261"/>
            <ac:spMk id="3" creationId="{86E3B210-923A-408C-907B-3603D754147E}"/>
          </ac:spMkLst>
        </pc:spChg>
        <pc:spChg chg="mod">
          <ac:chgData name="Deshpande, Abhijit (TSS)" userId="c2d88eb7-28a6-4e67-ab05-9cd6a31a82d0" providerId="ADAL" clId="{4CDEBDF7-1BF1-49C1-9297-313B58BF82D3}" dt="2022-08-10T08:51:45.406" v="677" actId="20577"/>
          <ac:spMkLst>
            <pc:docMk/>
            <pc:sldMk cId="3629445560" sldId="261"/>
            <ac:spMk id="4" creationId="{D6980EE4-1DFD-4706-A89F-AED5AB19FA6F}"/>
          </ac:spMkLst>
        </pc:spChg>
        <pc:spChg chg="add mod">
          <ac:chgData name="Deshpande, Abhijit (TSS)" userId="c2d88eb7-28a6-4e67-ab05-9cd6a31a82d0" providerId="ADAL" clId="{4CDEBDF7-1BF1-49C1-9297-313B58BF82D3}" dt="2022-08-10T08:58:11.295" v="684" actId="1076"/>
          <ac:spMkLst>
            <pc:docMk/>
            <pc:sldMk cId="3629445560" sldId="261"/>
            <ac:spMk id="9" creationId="{36FFC228-A3C9-4CB7-B56C-93666EB2F084}"/>
          </ac:spMkLst>
        </pc:spChg>
        <pc:graphicFrameChg chg="del">
          <ac:chgData name="Deshpande, Abhijit (TSS)" userId="c2d88eb7-28a6-4e67-ab05-9cd6a31a82d0" providerId="ADAL" clId="{4CDEBDF7-1BF1-49C1-9297-313B58BF82D3}" dt="2022-08-10T08:01:27.438" v="227" actId="478"/>
          <ac:graphicFrameMkLst>
            <pc:docMk/>
            <pc:sldMk cId="3629445560" sldId="261"/>
            <ac:graphicFrameMk id="8" creationId="{D5DB867C-6D30-71DC-8FE6-4B63BCC42A84}"/>
          </ac:graphicFrameMkLst>
        </pc:graphicFrameChg>
        <pc:picChg chg="del">
          <ac:chgData name="Deshpande, Abhijit (TSS)" userId="c2d88eb7-28a6-4e67-ab05-9cd6a31a82d0" providerId="ADAL" clId="{4CDEBDF7-1BF1-49C1-9297-313B58BF82D3}" dt="2022-08-10T08:00:45.264" v="196" actId="478"/>
          <ac:picMkLst>
            <pc:docMk/>
            <pc:sldMk cId="3629445560" sldId="261"/>
            <ac:picMk id="1028" creationId="{E218DF87-CD94-4052-9742-29C0DFFDFC7C}"/>
          </ac:picMkLst>
        </pc:picChg>
      </pc:sldChg>
      <pc:sldChg chg="new del">
        <pc:chgData name="Deshpande, Abhijit (TSS)" userId="c2d88eb7-28a6-4e67-ab05-9cd6a31a82d0" providerId="ADAL" clId="{4CDEBDF7-1BF1-49C1-9297-313B58BF82D3}" dt="2022-08-10T08:26:51.642" v="320" actId="47"/>
        <pc:sldMkLst>
          <pc:docMk/>
          <pc:sldMk cId="512067638" sldId="262"/>
        </pc:sldMkLst>
      </pc:sldChg>
      <pc:sldChg chg="addSp delSp modSp new mod ord">
        <pc:chgData name="Deshpande, Abhijit (TSS)" userId="c2d88eb7-28a6-4e67-ab05-9cd6a31a82d0" providerId="ADAL" clId="{4CDEBDF7-1BF1-49C1-9297-313B58BF82D3}" dt="2022-08-10T08:27:28.376" v="327"/>
        <pc:sldMkLst>
          <pc:docMk/>
          <pc:sldMk cId="2435528858" sldId="262"/>
        </pc:sldMkLst>
        <pc:spChg chg="del">
          <ac:chgData name="Deshpande, Abhijit (TSS)" userId="c2d88eb7-28a6-4e67-ab05-9cd6a31a82d0" providerId="ADAL" clId="{4CDEBDF7-1BF1-49C1-9297-313B58BF82D3}" dt="2022-08-10T08:27:08.232" v="322" actId="478"/>
          <ac:spMkLst>
            <pc:docMk/>
            <pc:sldMk cId="2435528858" sldId="262"/>
            <ac:spMk id="4" creationId="{54C59AF1-4AD0-4F71-ACFD-EE9B37FB8E77}"/>
          </ac:spMkLst>
        </pc:spChg>
        <pc:graphicFrameChg chg="add mod modGraphic">
          <ac:chgData name="Deshpande, Abhijit (TSS)" userId="c2d88eb7-28a6-4e67-ab05-9cd6a31a82d0" providerId="ADAL" clId="{4CDEBDF7-1BF1-49C1-9297-313B58BF82D3}" dt="2022-08-10T08:27:19.222" v="325" actId="14100"/>
          <ac:graphicFrameMkLst>
            <pc:docMk/>
            <pc:sldMk cId="2435528858" sldId="262"/>
            <ac:graphicFrameMk id="5" creationId="{086D26D6-EB25-4AA3-9937-94F0B8D04E6E}"/>
          </ac:graphicFrameMkLst>
        </pc:graphicFrameChg>
      </pc:sldChg>
      <pc:sldChg chg="new del">
        <pc:chgData name="Deshpande, Abhijit (TSS)" userId="c2d88eb7-28a6-4e67-ab05-9cd6a31a82d0" providerId="ADAL" clId="{4CDEBDF7-1BF1-49C1-9297-313B58BF82D3}" dt="2022-08-10T08:38:56.379" v="331" actId="47"/>
        <pc:sldMkLst>
          <pc:docMk/>
          <pc:sldMk cId="1117896267" sldId="263"/>
        </pc:sldMkLst>
      </pc:sldChg>
      <pc:sldChg chg="delSp add setBg delDesignElem">
        <pc:chgData name="Deshpande, Abhijit (TSS)" userId="c2d88eb7-28a6-4e67-ab05-9cd6a31a82d0" providerId="ADAL" clId="{4CDEBDF7-1BF1-49C1-9297-313B58BF82D3}" dt="2022-08-10T08:38:44.235" v="330"/>
        <pc:sldMkLst>
          <pc:docMk/>
          <pc:sldMk cId="134328508" sldId="264"/>
        </pc:sldMkLst>
        <pc:spChg chg="del">
          <ac:chgData name="Deshpande, Abhijit (TSS)" userId="c2d88eb7-28a6-4e67-ab05-9cd6a31a82d0" providerId="ADAL" clId="{4CDEBDF7-1BF1-49C1-9297-313B58BF82D3}" dt="2022-08-10T08:38:44.235" v="330"/>
          <ac:spMkLst>
            <pc:docMk/>
            <pc:sldMk cId="134328508" sldId="264"/>
            <ac:spMk id="2054" creationId="{9C6777B5-64F4-4200-B099-34168B69FE53}"/>
          </ac:spMkLst>
        </pc:spChg>
        <pc:grpChg chg="del">
          <ac:chgData name="Deshpande, Abhijit (TSS)" userId="c2d88eb7-28a6-4e67-ab05-9cd6a31a82d0" providerId="ADAL" clId="{4CDEBDF7-1BF1-49C1-9297-313B58BF82D3}" dt="2022-08-10T08:38:44.235" v="330"/>
          <ac:grpSpMkLst>
            <pc:docMk/>
            <pc:sldMk cId="134328508" sldId="264"/>
            <ac:grpSpMk id="2055" creationId="{4252769E-B9F0-4068-A645-5BBEF16E9C28}"/>
          </ac:grpSpMkLst>
        </pc:grpChg>
      </pc:sldChg>
      <pc:sldChg chg="addSp new del">
        <pc:chgData name="Deshpande, Abhijit (TSS)" userId="c2d88eb7-28a6-4e67-ab05-9cd6a31a82d0" providerId="ADAL" clId="{4CDEBDF7-1BF1-49C1-9297-313B58BF82D3}" dt="2022-08-10T08:42:25.033" v="334" actId="47"/>
        <pc:sldMkLst>
          <pc:docMk/>
          <pc:sldMk cId="229768796" sldId="265"/>
        </pc:sldMkLst>
        <pc:picChg chg="add">
          <ac:chgData name="Deshpande, Abhijit (TSS)" userId="c2d88eb7-28a6-4e67-ab05-9cd6a31a82d0" providerId="ADAL" clId="{4CDEBDF7-1BF1-49C1-9297-313B58BF82D3}" dt="2022-08-10T08:42:07.794" v="333"/>
          <ac:picMkLst>
            <pc:docMk/>
            <pc:sldMk cId="229768796" sldId="265"/>
            <ac:picMk id="5" creationId="{08B79BCE-3D96-4E71-829C-A17D75D896C0}"/>
          </ac:picMkLst>
        </pc:picChg>
      </pc:sldChg>
      <pc:sldChg chg="new del">
        <pc:chgData name="Deshpande, Abhijit (TSS)" userId="c2d88eb7-28a6-4e67-ab05-9cd6a31a82d0" providerId="ADAL" clId="{4CDEBDF7-1BF1-49C1-9297-313B58BF82D3}" dt="2022-08-10T08:44:25.573" v="337" actId="47"/>
        <pc:sldMkLst>
          <pc:docMk/>
          <pc:sldMk cId="1823492316" sldId="265"/>
        </pc:sldMkLst>
      </pc:sldChg>
      <pc:sldChg chg="modSp new mod modClrScheme chgLayout">
        <pc:chgData name="Deshpande, Abhijit (TSS)" userId="c2d88eb7-28a6-4e67-ab05-9cd6a31a82d0" providerId="ADAL" clId="{4CDEBDF7-1BF1-49C1-9297-313B58BF82D3}" dt="2022-08-10T08:51:08.839" v="666" actId="403"/>
        <pc:sldMkLst>
          <pc:docMk/>
          <pc:sldMk cId="2597761496" sldId="266"/>
        </pc:sldMkLst>
        <pc:spChg chg="mod ord">
          <ac:chgData name="Deshpande, Abhijit (TSS)" userId="c2d88eb7-28a6-4e67-ab05-9cd6a31a82d0" providerId="ADAL" clId="{4CDEBDF7-1BF1-49C1-9297-313B58BF82D3}" dt="2022-08-10T08:50:47.159" v="653" actId="26606"/>
          <ac:spMkLst>
            <pc:docMk/>
            <pc:sldMk cId="2597761496" sldId="266"/>
            <ac:spMk id="2" creationId="{66A2FA73-D706-445D-944E-C6213437BB72}"/>
          </ac:spMkLst>
        </pc:spChg>
        <pc:spChg chg="mod ord">
          <ac:chgData name="Deshpande, Abhijit (TSS)" userId="c2d88eb7-28a6-4e67-ab05-9cd6a31a82d0" providerId="ADAL" clId="{4CDEBDF7-1BF1-49C1-9297-313B58BF82D3}" dt="2022-08-10T08:50:47.159" v="653" actId="26606"/>
          <ac:spMkLst>
            <pc:docMk/>
            <pc:sldMk cId="2597761496" sldId="266"/>
            <ac:spMk id="3" creationId="{0E4EA2DF-18D6-4410-910F-D313C8F19B4F}"/>
          </ac:spMkLst>
        </pc:spChg>
        <pc:spChg chg="mod">
          <ac:chgData name="Deshpande, Abhijit (TSS)" userId="c2d88eb7-28a6-4e67-ab05-9cd6a31a82d0" providerId="ADAL" clId="{4CDEBDF7-1BF1-49C1-9297-313B58BF82D3}" dt="2022-08-10T08:50:53.030" v="660" actId="20577"/>
          <ac:spMkLst>
            <pc:docMk/>
            <pc:sldMk cId="2597761496" sldId="266"/>
            <ac:spMk id="4" creationId="{ED8DAFB9-4DB4-4AA7-B607-E069BAE4C7CF}"/>
          </ac:spMkLst>
        </pc:spChg>
        <pc:spChg chg="mod">
          <ac:chgData name="Deshpande, Abhijit (TSS)" userId="c2d88eb7-28a6-4e67-ab05-9cd6a31a82d0" providerId="ADAL" clId="{4CDEBDF7-1BF1-49C1-9297-313B58BF82D3}" dt="2022-08-10T08:51:08.839" v="666" actId="403"/>
          <ac:spMkLst>
            <pc:docMk/>
            <pc:sldMk cId="2597761496" sldId="266"/>
            <ac:spMk id="5" creationId="{8D2D1151-17D5-48C6-988E-C05CE54C3021}"/>
          </ac:spMkLst>
        </pc:spChg>
      </pc:sldChg>
      <pc:sldChg chg="modSp new del mod">
        <pc:chgData name="Deshpande, Abhijit (TSS)" userId="c2d88eb7-28a6-4e67-ab05-9cd6a31a82d0" providerId="ADAL" clId="{4CDEBDF7-1BF1-49C1-9297-313B58BF82D3}" dt="2022-08-10T08:48:52.568" v="595" actId="47"/>
        <pc:sldMkLst>
          <pc:docMk/>
          <pc:sldMk cId="1834279008" sldId="267"/>
        </pc:sldMkLst>
        <pc:spChg chg="mod">
          <ac:chgData name="Deshpande, Abhijit (TSS)" userId="c2d88eb7-28a6-4e67-ab05-9cd6a31a82d0" providerId="ADAL" clId="{4CDEBDF7-1BF1-49C1-9297-313B58BF82D3}" dt="2022-08-10T08:47:40.665" v="561" actId="207"/>
          <ac:spMkLst>
            <pc:docMk/>
            <pc:sldMk cId="1834279008" sldId="267"/>
            <ac:spMk id="4" creationId="{3F1D4EA4-4B01-4A55-A51F-965DCC8EC59E}"/>
          </ac:spMkLst>
        </pc:spChg>
      </pc:sldChg>
      <pc:sldChg chg="modSp new mod modClrScheme chgLayout">
        <pc:chgData name="Deshpande, Abhijit (TSS)" userId="c2d88eb7-28a6-4e67-ab05-9cd6a31a82d0" providerId="ADAL" clId="{4CDEBDF7-1BF1-49C1-9297-313B58BF82D3}" dt="2022-08-10T08:51:20.166" v="667" actId="2711"/>
        <pc:sldMkLst>
          <pc:docMk/>
          <pc:sldMk cId="1204503514" sldId="268"/>
        </pc:sldMkLst>
        <pc:spChg chg="mod ord">
          <ac:chgData name="Deshpande, Abhijit (TSS)" userId="c2d88eb7-28a6-4e67-ab05-9cd6a31a82d0" providerId="ADAL" clId="{4CDEBDF7-1BF1-49C1-9297-313B58BF82D3}" dt="2022-08-10T08:50:06.032" v="645" actId="26606"/>
          <ac:spMkLst>
            <pc:docMk/>
            <pc:sldMk cId="1204503514" sldId="268"/>
            <ac:spMk id="2" creationId="{FDAC8485-A761-4443-A125-A5F24F886453}"/>
          </ac:spMkLst>
        </pc:spChg>
        <pc:spChg chg="mod ord">
          <ac:chgData name="Deshpande, Abhijit (TSS)" userId="c2d88eb7-28a6-4e67-ab05-9cd6a31a82d0" providerId="ADAL" clId="{4CDEBDF7-1BF1-49C1-9297-313B58BF82D3}" dt="2022-08-10T08:50:06.032" v="645" actId="26606"/>
          <ac:spMkLst>
            <pc:docMk/>
            <pc:sldMk cId="1204503514" sldId="268"/>
            <ac:spMk id="3" creationId="{78A7E373-5FB5-4734-9161-94798827E62A}"/>
          </ac:spMkLst>
        </pc:spChg>
        <pc:spChg chg="mod">
          <ac:chgData name="Deshpande, Abhijit (TSS)" userId="c2d88eb7-28a6-4e67-ab05-9cd6a31a82d0" providerId="ADAL" clId="{4CDEBDF7-1BF1-49C1-9297-313B58BF82D3}" dt="2022-08-10T08:50:26.535" v="650" actId="20577"/>
          <ac:spMkLst>
            <pc:docMk/>
            <pc:sldMk cId="1204503514" sldId="268"/>
            <ac:spMk id="4" creationId="{34AA7B0A-24CF-4F4F-A238-4F87355FF929}"/>
          </ac:spMkLst>
        </pc:spChg>
        <pc:spChg chg="mod">
          <ac:chgData name="Deshpande, Abhijit (TSS)" userId="c2d88eb7-28a6-4e67-ab05-9cd6a31a82d0" providerId="ADAL" clId="{4CDEBDF7-1BF1-49C1-9297-313B58BF82D3}" dt="2022-08-10T08:51:20.166" v="667" actId="2711"/>
          <ac:spMkLst>
            <pc:docMk/>
            <pc:sldMk cId="1204503514" sldId="268"/>
            <ac:spMk id="5" creationId="{730E4FF2-AA51-4229-9952-B97143A7156E}"/>
          </ac:spMkLst>
        </pc:spChg>
      </pc:sldChg>
      <pc:sldChg chg="modSp add mod modClrScheme chgLayout">
        <pc:chgData name="Deshpande, Abhijit (TSS)" userId="c2d88eb7-28a6-4e67-ab05-9cd6a31a82d0" providerId="ADAL" clId="{4CDEBDF7-1BF1-49C1-9297-313B58BF82D3}" dt="2022-08-10T08:52:50.161" v="678" actId="14100"/>
        <pc:sldMkLst>
          <pc:docMk/>
          <pc:sldMk cId="3481374078" sldId="269"/>
        </pc:sldMkLst>
        <pc:spChg chg="mod ord">
          <ac:chgData name="Deshpande, Abhijit (TSS)" userId="c2d88eb7-28a6-4e67-ab05-9cd6a31a82d0" providerId="ADAL" clId="{4CDEBDF7-1BF1-49C1-9297-313B58BF82D3}" dt="2022-08-10T08:49:52.460" v="641" actId="26606"/>
          <ac:spMkLst>
            <pc:docMk/>
            <pc:sldMk cId="3481374078" sldId="269"/>
            <ac:spMk id="2" creationId="{FDAC8485-A761-4443-A125-A5F24F886453}"/>
          </ac:spMkLst>
        </pc:spChg>
        <pc:spChg chg="mod ord">
          <ac:chgData name="Deshpande, Abhijit (TSS)" userId="c2d88eb7-28a6-4e67-ab05-9cd6a31a82d0" providerId="ADAL" clId="{4CDEBDF7-1BF1-49C1-9297-313B58BF82D3}" dt="2022-08-10T08:49:52.460" v="641" actId="26606"/>
          <ac:spMkLst>
            <pc:docMk/>
            <pc:sldMk cId="3481374078" sldId="269"/>
            <ac:spMk id="3" creationId="{78A7E373-5FB5-4734-9161-94798827E62A}"/>
          </ac:spMkLst>
        </pc:spChg>
        <pc:spChg chg="mod">
          <ac:chgData name="Deshpande, Abhijit (TSS)" userId="c2d88eb7-28a6-4e67-ab05-9cd6a31a82d0" providerId="ADAL" clId="{4CDEBDF7-1BF1-49C1-9297-313B58BF82D3}" dt="2022-08-10T08:52:50.161" v="678" actId="14100"/>
          <ac:spMkLst>
            <pc:docMk/>
            <pc:sldMk cId="3481374078" sldId="269"/>
            <ac:spMk id="4" creationId="{34AA7B0A-24CF-4F4F-A238-4F87355FF929}"/>
          </ac:spMkLst>
        </pc:spChg>
        <pc:spChg chg="mod">
          <ac:chgData name="Deshpande, Abhijit (TSS)" userId="c2d88eb7-28a6-4e67-ab05-9cd6a31a82d0" providerId="ADAL" clId="{4CDEBDF7-1BF1-49C1-9297-313B58BF82D3}" dt="2022-08-10T08:49:52.460" v="641" actId="26606"/>
          <ac:spMkLst>
            <pc:docMk/>
            <pc:sldMk cId="3481374078" sldId="269"/>
            <ac:spMk id="5" creationId="{730E4FF2-AA51-4229-9952-B97143A7156E}"/>
          </ac:spMkLst>
        </pc:spChg>
      </pc:sldChg>
      <pc:sldChg chg="modSp new mod">
        <pc:chgData name="Deshpande, Abhijit (TSS)" userId="c2d88eb7-28a6-4e67-ab05-9cd6a31a82d0" providerId="ADAL" clId="{4CDEBDF7-1BF1-49C1-9297-313B58BF82D3}" dt="2022-08-12T07:22:49.233" v="943" actId="20577"/>
        <pc:sldMkLst>
          <pc:docMk/>
          <pc:sldMk cId="2411780667" sldId="270"/>
        </pc:sldMkLst>
        <pc:spChg chg="mod">
          <ac:chgData name="Deshpande, Abhijit (TSS)" userId="c2d88eb7-28a6-4e67-ab05-9cd6a31a82d0" providerId="ADAL" clId="{4CDEBDF7-1BF1-49C1-9297-313B58BF82D3}" dt="2022-08-12T07:22:49.233" v="943" actId="20577"/>
          <ac:spMkLst>
            <pc:docMk/>
            <pc:sldMk cId="2411780667" sldId="270"/>
            <ac:spMk id="4" creationId="{5803C083-5568-4C2D-AE2A-8B73CFD8F3CE}"/>
          </ac:spMkLst>
        </pc:spChg>
      </pc:sldChg>
      <pc:sldChg chg="addSp delSp modSp new mod ord modClrScheme chgLayout">
        <pc:chgData name="Deshpande, Abhijit (TSS)" userId="c2d88eb7-28a6-4e67-ab05-9cd6a31a82d0" providerId="ADAL" clId="{4CDEBDF7-1BF1-49C1-9297-313B58BF82D3}" dt="2022-08-10T09:52:59.618" v="873" actId="26606"/>
        <pc:sldMkLst>
          <pc:docMk/>
          <pc:sldMk cId="1687007049" sldId="271"/>
        </pc:sldMkLst>
        <pc:spChg chg="del">
          <ac:chgData name="Deshpande, Abhijit (TSS)" userId="c2d88eb7-28a6-4e67-ab05-9cd6a31a82d0" providerId="ADAL" clId="{4CDEBDF7-1BF1-49C1-9297-313B58BF82D3}" dt="2022-08-10T09:43:43.811" v="871" actId="26606"/>
          <ac:spMkLst>
            <pc:docMk/>
            <pc:sldMk cId="1687007049" sldId="271"/>
            <ac:spMk id="2" creationId="{66DC7FA3-5F83-465B-9686-5C43AAED84CD}"/>
          </ac:spMkLst>
        </pc:spChg>
        <pc:spChg chg="mod ord modVis">
          <ac:chgData name="Deshpande, Abhijit (TSS)" userId="c2d88eb7-28a6-4e67-ab05-9cd6a31a82d0" providerId="ADAL" clId="{4CDEBDF7-1BF1-49C1-9297-313B58BF82D3}" dt="2022-08-10T09:43:43.811" v="871" actId="26606"/>
          <ac:spMkLst>
            <pc:docMk/>
            <pc:sldMk cId="1687007049" sldId="271"/>
            <ac:spMk id="3" creationId="{15BD6B79-46CA-4DA7-BBCD-EE565727A543}"/>
          </ac:spMkLst>
        </pc:spChg>
        <pc:picChg chg="add mod">
          <ac:chgData name="Deshpande, Abhijit (TSS)" userId="c2d88eb7-28a6-4e67-ab05-9cd6a31a82d0" providerId="ADAL" clId="{4CDEBDF7-1BF1-49C1-9297-313B58BF82D3}" dt="2022-08-10T09:52:59.618" v="873" actId="26606"/>
          <ac:picMkLst>
            <pc:docMk/>
            <pc:sldMk cId="1687007049" sldId="271"/>
            <ac:picMk id="5" creationId="{51EF0556-ED41-4D6D-95FC-A439AE40D424}"/>
          </ac:picMkLst>
        </pc:picChg>
      </pc:sldChg>
      <pc:sldChg chg="addSp delSp modSp new mod modClrScheme chgLayout">
        <pc:chgData name="Deshpande, Abhijit (TSS)" userId="c2d88eb7-28a6-4e67-ab05-9cd6a31a82d0" providerId="ADAL" clId="{4CDEBDF7-1BF1-49C1-9297-313B58BF82D3}" dt="2022-08-10T09:43:52.714" v="872" actId="26606"/>
        <pc:sldMkLst>
          <pc:docMk/>
          <pc:sldMk cId="1522556164" sldId="272"/>
        </pc:sldMkLst>
        <pc:spChg chg="del">
          <ac:chgData name="Deshpande, Abhijit (TSS)" userId="c2d88eb7-28a6-4e67-ab05-9cd6a31a82d0" providerId="ADAL" clId="{4CDEBDF7-1BF1-49C1-9297-313B58BF82D3}" dt="2022-08-10T09:43:52.714" v="872" actId="26606"/>
          <ac:spMkLst>
            <pc:docMk/>
            <pc:sldMk cId="1522556164" sldId="272"/>
            <ac:spMk id="2" creationId="{A787A2B5-84C6-44DD-9E3A-E1C95A6BF571}"/>
          </ac:spMkLst>
        </pc:spChg>
        <pc:spChg chg="mod ord modVis">
          <ac:chgData name="Deshpande, Abhijit (TSS)" userId="c2d88eb7-28a6-4e67-ab05-9cd6a31a82d0" providerId="ADAL" clId="{4CDEBDF7-1BF1-49C1-9297-313B58BF82D3}" dt="2022-08-10T09:43:52.714" v="872" actId="26606"/>
          <ac:spMkLst>
            <pc:docMk/>
            <pc:sldMk cId="1522556164" sldId="272"/>
            <ac:spMk id="3" creationId="{41642032-E7DF-4A3F-BCDA-56EE1804B3C0}"/>
          </ac:spMkLst>
        </pc:spChg>
        <pc:picChg chg="add mod">
          <ac:chgData name="Deshpande, Abhijit (TSS)" userId="c2d88eb7-28a6-4e67-ab05-9cd6a31a82d0" providerId="ADAL" clId="{4CDEBDF7-1BF1-49C1-9297-313B58BF82D3}" dt="2022-08-10T09:43:52.714" v="872" actId="26606"/>
          <ac:picMkLst>
            <pc:docMk/>
            <pc:sldMk cId="1522556164" sldId="272"/>
            <ac:picMk id="5" creationId="{98D6EADB-A557-44D2-B88B-3A1A9CCF7B94}"/>
          </ac:picMkLst>
        </pc:picChg>
      </pc:sldChg>
      <pc:sldChg chg="addSp delSp modSp new mod modClrScheme chgLayout">
        <pc:chgData name="Deshpande, Abhijit (TSS)" userId="c2d88eb7-28a6-4e67-ab05-9cd6a31a82d0" providerId="ADAL" clId="{4CDEBDF7-1BF1-49C1-9297-313B58BF82D3}" dt="2022-08-10T09:43:38.215" v="870" actId="26606"/>
        <pc:sldMkLst>
          <pc:docMk/>
          <pc:sldMk cId="1801487064" sldId="273"/>
        </pc:sldMkLst>
        <pc:spChg chg="del">
          <ac:chgData name="Deshpande, Abhijit (TSS)" userId="c2d88eb7-28a6-4e67-ab05-9cd6a31a82d0" providerId="ADAL" clId="{4CDEBDF7-1BF1-49C1-9297-313B58BF82D3}" dt="2022-08-10T09:43:38.215" v="870" actId="26606"/>
          <ac:spMkLst>
            <pc:docMk/>
            <pc:sldMk cId="1801487064" sldId="273"/>
            <ac:spMk id="2" creationId="{B74E2C70-DB87-4360-B59B-A4C78B85918D}"/>
          </ac:spMkLst>
        </pc:spChg>
        <pc:spChg chg="mod ord modVis">
          <ac:chgData name="Deshpande, Abhijit (TSS)" userId="c2d88eb7-28a6-4e67-ab05-9cd6a31a82d0" providerId="ADAL" clId="{4CDEBDF7-1BF1-49C1-9297-313B58BF82D3}" dt="2022-08-10T09:43:38.215" v="870" actId="26606"/>
          <ac:spMkLst>
            <pc:docMk/>
            <pc:sldMk cId="1801487064" sldId="273"/>
            <ac:spMk id="3" creationId="{3DAD7D58-DCA0-4CC5-902B-EC7E421B4230}"/>
          </ac:spMkLst>
        </pc:spChg>
        <pc:picChg chg="add mod">
          <ac:chgData name="Deshpande, Abhijit (TSS)" userId="c2d88eb7-28a6-4e67-ab05-9cd6a31a82d0" providerId="ADAL" clId="{4CDEBDF7-1BF1-49C1-9297-313B58BF82D3}" dt="2022-08-10T09:43:38.215" v="870" actId="26606"/>
          <ac:picMkLst>
            <pc:docMk/>
            <pc:sldMk cId="1801487064" sldId="273"/>
            <ac:picMk id="5" creationId="{249A9A1D-9E31-4D31-9F34-FFB2E6DCB181}"/>
          </ac:picMkLst>
        </pc:picChg>
      </pc:sldChg>
      <pc:sldChg chg="modSp add mod ord">
        <pc:chgData name="Deshpande, Abhijit (TSS)" userId="c2d88eb7-28a6-4e67-ab05-9cd6a31a82d0" providerId="ADAL" clId="{4CDEBDF7-1BF1-49C1-9297-313B58BF82D3}" dt="2022-08-12T07:28:19.399" v="1005" actId="20577"/>
        <pc:sldMkLst>
          <pc:docMk/>
          <pc:sldMk cId="430417242" sldId="274"/>
        </pc:sldMkLst>
        <pc:spChg chg="mod">
          <ac:chgData name="Deshpande, Abhijit (TSS)" userId="c2d88eb7-28a6-4e67-ab05-9cd6a31a82d0" providerId="ADAL" clId="{4CDEBDF7-1BF1-49C1-9297-313B58BF82D3}" dt="2022-08-12T07:26:59.205" v="984" actId="20577"/>
          <ac:spMkLst>
            <pc:docMk/>
            <pc:sldMk cId="430417242" sldId="274"/>
            <ac:spMk id="4" creationId="{34AA7B0A-24CF-4F4F-A238-4F87355FF929}"/>
          </ac:spMkLst>
        </pc:spChg>
        <pc:spChg chg="mod">
          <ac:chgData name="Deshpande, Abhijit (TSS)" userId="c2d88eb7-28a6-4e67-ab05-9cd6a31a82d0" providerId="ADAL" clId="{4CDEBDF7-1BF1-49C1-9297-313B58BF82D3}" dt="2022-08-12T07:28:19.399" v="1005" actId="20577"/>
          <ac:spMkLst>
            <pc:docMk/>
            <pc:sldMk cId="430417242" sldId="274"/>
            <ac:spMk id="5" creationId="{730E4FF2-AA51-4229-9952-B97143A7156E}"/>
          </ac:spMkLst>
        </pc:spChg>
      </pc:sldChg>
      <pc:sldChg chg="addSp delSp modSp new del">
        <pc:chgData name="Deshpande, Abhijit (TSS)" userId="c2d88eb7-28a6-4e67-ab05-9cd6a31a82d0" providerId="ADAL" clId="{4CDEBDF7-1BF1-49C1-9297-313B58BF82D3}" dt="2022-08-12T07:29:41.700" v="1008" actId="47"/>
        <pc:sldMkLst>
          <pc:docMk/>
          <pc:sldMk cId="789207853" sldId="275"/>
        </pc:sldMkLst>
        <pc:spChg chg="del">
          <ac:chgData name="Deshpande, Abhijit (TSS)" userId="c2d88eb7-28a6-4e67-ab05-9cd6a31a82d0" providerId="ADAL" clId="{4CDEBDF7-1BF1-49C1-9297-313B58BF82D3}" dt="2022-08-12T07:29:33.427" v="1007"/>
          <ac:spMkLst>
            <pc:docMk/>
            <pc:sldMk cId="789207853" sldId="275"/>
            <ac:spMk id="4" creationId="{49C503B8-6B70-4F27-8AB8-464F3D33C1D2}"/>
          </ac:spMkLst>
        </pc:spChg>
        <pc:spChg chg="add mod">
          <ac:chgData name="Deshpande, Abhijit (TSS)" userId="c2d88eb7-28a6-4e67-ab05-9cd6a31a82d0" providerId="ADAL" clId="{4CDEBDF7-1BF1-49C1-9297-313B58BF82D3}" dt="2022-08-12T07:29:33.427" v="1007"/>
          <ac:spMkLst>
            <pc:docMk/>
            <pc:sldMk cId="789207853" sldId="275"/>
            <ac:spMk id="6" creationId="{5299C810-8CF6-4477-BA22-40E57A512CF0}"/>
          </ac:spMkLst>
        </pc:spChg>
      </pc:sldChg>
      <pc:sldChg chg="addSp delSp modSp new del mod">
        <pc:chgData name="Deshpande, Abhijit (TSS)" userId="c2d88eb7-28a6-4e67-ab05-9cd6a31a82d0" providerId="ADAL" clId="{4CDEBDF7-1BF1-49C1-9297-313B58BF82D3}" dt="2022-08-12T10:05:08.212" v="1039" actId="47"/>
        <pc:sldMkLst>
          <pc:docMk/>
          <pc:sldMk cId="3177466969" sldId="275"/>
        </pc:sldMkLst>
        <pc:spChg chg="del">
          <ac:chgData name="Deshpande, Abhijit (TSS)" userId="c2d88eb7-28a6-4e67-ab05-9cd6a31a82d0" providerId="ADAL" clId="{4CDEBDF7-1BF1-49C1-9297-313B58BF82D3}" dt="2022-08-12T07:30:04.063" v="1011" actId="478"/>
          <ac:spMkLst>
            <pc:docMk/>
            <pc:sldMk cId="3177466969" sldId="275"/>
            <ac:spMk id="2" creationId="{B2F7B375-8D04-42B9-96F2-87088C21A211}"/>
          </ac:spMkLst>
        </pc:spChg>
        <pc:spChg chg="del">
          <ac:chgData name="Deshpande, Abhijit (TSS)" userId="c2d88eb7-28a6-4e67-ab05-9cd6a31a82d0" providerId="ADAL" clId="{4CDEBDF7-1BF1-49C1-9297-313B58BF82D3}" dt="2022-08-12T07:30:04.063" v="1011" actId="478"/>
          <ac:spMkLst>
            <pc:docMk/>
            <pc:sldMk cId="3177466969" sldId="275"/>
            <ac:spMk id="3" creationId="{16FA7717-FC59-4147-90B5-9713F73F0028}"/>
          </ac:spMkLst>
        </pc:spChg>
        <pc:spChg chg="add del">
          <ac:chgData name="Deshpande, Abhijit (TSS)" userId="c2d88eb7-28a6-4e67-ab05-9cd6a31a82d0" providerId="ADAL" clId="{4CDEBDF7-1BF1-49C1-9297-313B58BF82D3}" dt="2022-08-12T07:30:04.063" v="1011" actId="478"/>
          <ac:spMkLst>
            <pc:docMk/>
            <pc:sldMk cId="3177466969" sldId="275"/>
            <ac:spMk id="4" creationId="{C0C3E7C5-CC2F-4C52-924F-23898CA1DF17}"/>
          </ac:spMkLst>
        </pc:spChg>
        <pc:spChg chg="add del mod">
          <ac:chgData name="Deshpande, Abhijit (TSS)" userId="c2d88eb7-28a6-4e67-ab05-9cd6a31a82d0" providerId="ADAL" clId="{4CDEBDF7-1BF1-49C1-9297-313B58BF82D3}" dt="2022-08-12T07:30:10.374" v="1014" actId="478"/>
          <ac:spMkLst>
            <pc:docMk/>
            <pc:sldMk cId="3177466969" sldId="275"/>
            <ac:spMk id="5" creationId="{A7FC9894-176F-4AD4-918C-2D40D17C3A68}"/>
          </ac:spMkLst>
        </pc:spChg>
        <pc:spChg chg="add del mod">
          <ac:chgData name="Deshpande, Abhijit (TSS)" userId="c2d88eb7-28a6-4e67-ab05-9cd6a31a82d0" providerId="ADAL" clId="{4CDEBDF7-1BF1-49C1-9297-313B58BF82D3}" dt="2022-08-12T07:31:50.718" v="1030"/>
          <ac:spMkLst>
            <pc:docMk/>
            <pc:sldMk cId="3177466969" sldId="275"/>
            <ac:spMk id="8" creationId="{2DCD7BDA-CDCB-4073-BFFD-E7F33D25E830}"/>
          </ac:spMkLst>
        </pc:spChg>
        <pc:picChg chg="add del mod">
          <ac:chgData name="Deshpande, Abhijit (TSS)" userId="c2d88eb7-28a6-4e67-ab05-9cd6a31a82d0" providerId="ADAL" clId="{4CDEBDF7-1BF1-49C1-9297-313B58BF82D3}" dt="2022-08-12T07:31:50.703" v="1028" actId="478"/>
          <ac:picMkLst>
            <pc:docMk/>
            <pc:sldMk cId="3177466969" sldId="275"/>
            <ac:picMk id="7" creationId="{0354751B-DC51-4E3F-AF9C-6CE1ECA42CDB}"/>
          </ac:picMkLst>
        </pc:picChg>
      </pc:sldChg>
      <pc:sldChg chg="addSp modSp new mod ord">
        <pc:chgData name="Deshpande, Abhijit (TSS)" userId="c2d88eb7-28a6-4e67-ab05-9cd6a31a82d0" providerId="ADAL" clId="{4CDEBDF7-1BF1-49C1-9297-313B58BF82D3}" dt="2022-08-12T10:05:10.543" v="1041"/>
        <pc:sldMkLst>
          <pc:docMk/>
          <pc:sldMk cId="265678442" sldId="276"/>
        </pc:sldMkLst>
        <pc:spChg chg="mod">
          <ac:chgData name="Deshpande, Abhijit (TSS)" userId="c2d88eb7-28a6-4e67-ab05-9cd6a31a82d0" providerId="ADAL" clId="{4CDEBDF7-1BF1-49C1-9297-313B58BF82D3}" dt="2022-08-12T07:32:26.417" v="1037" actId="2711"/>
          <ac:spMkLst>
            <pc:docMk/>
            <pc:sldMk cId="265678442" sldId="276"/>
            <ac:spMk id="4" creationId="{FB2882D1-9156-4F35-BFB6-066EF2628622}"/>
          </ac:spMkLst>
        </pc:spChg>
        <pc:picChg chg="add mod">
          <ac:chgData name="Deshpande, Abhijit (TSS)" userId="c2d88eb7-28a6-4e67-ab05-9cd6a31a82d0" providerId="ADAL" clId="{4CDEBDF7-1BF1-49C1-9297-313B58BF82D3}" dt="2022-08-12T07:32:33.330" v="1038" actId="14100"/>
          <ac:picMkLst>
            <pc:docMk/>
            <pc:sldMk cId="265678442" sldId="276"/>
            <ac:picMk id="6" creationId="{64C900D3-55BA-4C17-AD47-619201DF972F}"/>
          </ac:picMkLst>
        </pc:picChg>
      </pc:sldChg>
      <pc:sldChg chg="addSp delSp new del mod">
        <pc:chgData name="Deshpande, Abhijit (TSS)" userId="c2d88eb7-28a6-4e67-ab05-9cd6a31a82d0" providerId="ADAL" clId="{4CDEBDF7-1BF1-49C1-9297-313B58BF82D3}" dt="2022-08-12T07:31:16.670" v="1023" actId="47"/>
        <pc:sldMkLst>
          <pc:docMk/>
          <pc:sldMk cId="2021892134" sldId="276"/>
        </pc:sldMkLst>
        <pc:picChg chg="add del">
          <ac:chgData name="Deshpande, Abhijit (TSS)" userId="c2d88eb7-28a6-4e67-ab05-9cd6a31a82d0" providerId="ADAL" clId="{4CDEBDF7-1BF1-49C1-9297-313B58BF82D3}" dt="2022-08-12T07:31:13.877" v="1022" actId="22"/>
          <ac:picMkLst>
            <pc:docMk/>
            <pc:sldMk cId="2021892134" sldId="276"/>
            <ac:picMk id="7" creationId="{9673F3EF-82C8-4C80-B2E4-CE19C606FA48}"/>
          </ac:picMkLst>
        </pc:picChg>
      </pc:sldChg>
      <pc:sldChg chg="addSp delSp modSp add mod">
        <pc:chgData name="Deshpande, Abhijit (TSS)" userId="c2d88eb7-28a6-4e67-ab05-9cd6a31a82d0" providerId="ADAL" clId="{4CDEBDF7-1BF1-49C1-9297-313B58BF82D3}" dt="2022-08-12T10:06:39.457" v="1052" actId="2711"/>
        <pc:sldMkLst>
          <pc:docMk/>
          <pc:sldMk cId="78791132" sldId="277"/>
        </pc:sldMkLst>
        <pc:spChg chg="mod">
          <ac:chgData name="Deshpande, Abhijit (TSS)" userId="c2d88eb7-28a6-4e67-ab05-9cd6a31a82d0" providerId="ADAL" clId="{4CDEBDF7-1BF1-49C1-9297-313B58BF82D3}" dt="2022-08-12T10:06:39.457" v="1052" actId="2711"/>
          <ac:spMkLst>
            <pc:docMk/>
            <pc:sldMk cId="78791132" sldId="277"/>
            <ac:spMk id="4" creationId="{FB2882D1-9156-4F35-BFB6-066EF2628622}"/>
          </ac:spMkLst>
        </pc:spChg>
        <pc:picChg chg="del">
          <ac:chgData name="Deshpande, Abhijit (TSS)" userId="c2d88eb7-28a6-4e67-ab05-9cd6a31a82d0" providerId="ADAL" clId="{4CDEBDF7-1BF1-49C1-9297-313B58BF82D3}" dt="2022-08-12T10:05:15.223" v="1043" actId="478"/>
          <ac:picMkLst>
            <pc:docMk/>
            <pc:sldMk cId="78791132" sldId="277"/>
            <ac:picMk id="6" creationId="{64C900D3-55BA-4C17-AD47-619201DF972F}"/>
          </ac:picMkLst>
        </pc:picChg>
        <pc:picChg chg="add mod">
          <ac:chgData name="Deshpande, Abhijit (TSS)" userId="c2d88eb7-28a6-4e67-ab05-9cd6a31a82d0" providerId="ADAL" clId="{4CDEBDF7-1BF1-49C1-9297-313B58BF82D3}" dt="2022-08-12T10:05:32.700" v="1049" actId="14100"/>
          <ac:picMkLst>
            <pc:docMk/>
            <pc:sldMk cId="78791132" sldId="277"/>
            <ac:picMk id="7" creationId="{355E6303-C1F0-46B3-A25F-9C81F8C66B1C}"/>
          </ac:picMkLst>
        </pc:picChg>
      </pc:sldChg>
      <pc:sldChg chg="addSp delSp modSp add mod">
        <pc:chgData name="Deshpande, Abhijit (TSS)" userId="c2d88eb7-28a6-4e67-ab05-9cd6a31a82d0" providerId="ADAL" clId="{4CDEBDF7-1BF1-49C1-9297-313B58BF82D3}" dt="2022-08-12T10:07:43.282" v="1059" actId="1076"/>
        <pc:sldMkLst>
          <pc:docMk/>
          <pc:sldMk cId="914542787" sldId="278"/>
        </pc:sldMkLst>
        <pc:spChg chg="mod">
          <ac:chgData name="Deshpande, Abhijit (TSS)" userId="c2d88eb7-28a6-4e67-ab05-9cd6a31a82d0" providerId="ADAL" clId="{4CDEBDF7-1BF1-49C1-9297-313B58BF82D3}" dt="2022-08-12T10:07:13.637" v="1054" actId="2711"/>
          <ac:spMkLst>
            <pc:docMk/>
            <pc:sldMk cId="914542787" sldId="278"/>
            <ac:spMk id="4" creationId="{FB2882D1-9156-4F35-BFB6-066EF2628622}"/>
          </ac:spMkLst>
        </pc:spChg>
        <pc:picChg chg="add mod">
          <ac:chgData name="Deshpande, Abhijit (TSS)" userId="c2d88eb7-28a6-4e67-ab05-9cd6a31a82d0" providerId="ADAL" clId="{4CDEBDF7-1BF1-49C1-9297-313B58BF82D3}" dt="2022-08-12T10:07:43.282" v="1059" actId="1076"/>
          <ac:picMkLst>
            <pc:docMk/>
            <pc:sldMk cId="914542787" sldId="278"/>
            <ac:picMk id="6" creationId="{B559B55F-D6D1-4C14-AB7B-29BC9CC772DE}"/>
          </ac:picMkLst>
        </pc:picChg>
        <pc:picChg chg="del">
          <ac:chgData name="Deshpande, Abhijit (TSS)" userId="c2d88eb7-28a6-4e67-ab05-9cd6a31a82d0" providerId="ADAL" clId="{4CDEBDF7-1BF1-49C1-9297-313B58BF82D3}" dt="2022-08-12T10:07:16.177" v="1055" actId="478"/>
          <ac:picMkLst>
            <pc:docMk/>
            <pc:sldMk cId="914542787" sldId="278"/>
            <ac:picMk id="7" creationId="{355E6303-C1F0-46B3-A25F-9C81F8C66B1C}"/>
          </ac:picMkLst>
        </pc:picChg>
      </pc:sldChg>
      <pc:sldChg chg="modSp add mod ord">
        <pc:chgData name="Deshpande, Abhijit (TSS)" userId="c2d88eb7-28a6-4e67-ab05-9cd6a31a82d0" providerId="ADAL" clId="{4CDEBDF7-1BF1-49C1-9297-313B58BF82D3}" dt="2022-08-12T10:16:09.106" v="1266" actId="20577"/>
        <pc:sldMkLst>
          <pc:docMk/>
          <pc:sldMk cId="3374534444" sldId="279"/>
        </pc:sldMkLst>
        <pc:spChg chg="mod">
          <ac:chgData name="Deshpande, Abhijit (TSS)" userId="c2d88eb7-28a6-4e67-ab05-9cd6a31a82d0" providerId="ADAL" clId="{4CDEBDF7-1BF1-49C1-9297-313B58BF82D3}" dt="2022-08-12T10:09:28.121" v="1126" actId="20577"/>
          <ac:spMkLst>
            <pc:docMk/>
            <pc:sldMk cId="3374534444" sldId="279"/>
            <ac:spMk id="4" creationId="{34AA7B0A-24CF-4F4F-A238-4F87355FF929}"/>
          </ac:spMkLst>
        </pc:spChg>
        <pc:spChg chg="mod">
          <ac:chgData name="Deshpande, Abhijit (TSS)" userId="c2d88eb7-28a6-4e67-ab05-9cd6a31a82d0" providerId="ADAL" clId="{4CDEBDF7-1BF1-49C1-9297-313B58BF82D3}" dt="2022-08-12T10:16:09.106" v="1266" actId="20577"/>
          <ac:spMkLst>
            <pc:docMk/>
            <pc:sldMk cId="3374534444" sldId="279"/>
            <ac:spMk id="5" creationId="{730E4FF2-AA51-4229-9952-B97143A7156E}"/>
          </ac:spMkLst>
        </pc:spChg>
      </pc:sldChg>
      <pc:sldChg chg="addSp modSp add mod">
        <pc:chgData name="Deshpande, Abhijit (TSS)" userId="c2d88eb7-28a6-4e67-ab05-9cd6a31a82d0" providerId="ADAL" clId="{4CDEBDF7-1BF1-49C1-9297-313B58BF82D3}" dt="2022-08-12T11:17:11.156" v="1732" actId="14100"/>
        <pc:sldMkLst>
          <pc:docMk/>
          <pc:sldMk cId="2117008627" sldId="280"/>
        </pc:sldMkLst>
        <pc:spChg chg="mod">
          <ac:chgData name="Deshpande, Abhijit (TSS)" userId="c2d88eb7-28a6-4e67-ab05-9cd6a31a82d0" providerId="ADAL" clId="{4CDEBDF7-1BF1-49C1-9297-313B58BF82D3}" dt="2022-08-12T10:17:01.298" v="1269" actId="108"/>
          <ac:spMkLst>
            <pc:docMk/>
            <pc:sldMk cId="2117008627" sldId="280"/>
            <ac:spMk id="4" creationId="{34AA7B0A-24CF-4F4F-A238-4F87355FF929}"/>
          </ac:spMkLst>
        </pc:spChg>
        <pc:spChg chg="mod">
          <ac:chgData name="Deshpande, Abhijit (TSS)" userId="c2d88eb7-28a6-4e67-ab05-9cd6a31a82d0" providerId="ADAL" clId="{4CDEBDF7-1BF1-49C1-9297-313B58BF82D3}" dt="2022-08-12T11:17:01.765" v="1728" actId="20577"/>
          <ac:spMkLst>
            <pc:docMk/>
            <pc:sldMk cId="2117008627" sldId="280"/>
            <ac:spMk id="5" creationId="{730E4FF2-AA51-4229-9952-B97143A7156E}"/>
          </ac:spMkLst>
        </pc:spChg>
        <pc:picChg chg="add mod">
          <ac:chgData name="Deshpande, Abhijit (TSS)" userId="c2d88eb7-28a6-4e67-ab05-9cd6a31a82d0" providerId="ADAL" clId="{4CDEBDF7-1BF1-49C1-9297-313B58BF82D3}" dt="2022-08-12T11:17:11.156" v="1732" actId="14100"/>
          <ac:picMkLst>
            <pc:docMk/>
            <pc:sldMk cId="2117008627" sldId="280"/>
            <ac:picMk id="7" creationId="{350D2C70-1697-4E9D-A32B-3AE77A829935}"/>
          </ac:picMkLst>
        </pc:picChg>
      </pc:sldChg>
      <pc:sldChg chg="addSp delSp modSp add mod">
        <pc:chgData name="Deshpande, Abhijit (TSS)" userId="c2d88eb7-28a6-4e67-ab05-9cd6a31a82d0" providerId="ADAL" clId="{4CDEBDF7-1BF1-49C1-9297-313B58BF82D3}" dt="2022-08-12T11:21:49.083" v="1805" actId="20577"/>
        <pc:sldMkLst>
          <pc:docMk/>
          <pc:sldMk cId="1531135013" sldId="281"/>
        </pc:sldMkLst>
        <pc:spChg chg="mod">
          <ac:chgData name="Deshpande, Abhijit (TSS)" userId="c2d88eb7-28a6-4e67-ab05-9cd6a31a82d0" providerId="ADAL" clId="{4CDEBDF7-1BF1-49C1-9297-313B58BF82D3}" dt="2022-08-12T11:18:44.358" v="1770" actId="20577"/>
          <ac:spMkLst>
            <pc:docMk/>
            <pc:sldMk cId="1531135013" sldId="281"/>
            <ac:spMk id="4" creationId="{34AA7B0A-24CF-4F4F-A238-4F87355FF929}"/>
          </ac:spMkLst>
        </pc:spChg>
        <pc:spChg chg="mod">
          <ac:chgData name="Deshpande, Abhijit (TSS)" userId="c2d88eb7-28a6-4e67-ab05-9cd6a31a82d0" providerId="ADAL" clId="{4CDEBDF7-1BF1-49C1-9297-313B58BF82D3}" dt="2022-08-12T11:21:43.833" v="1804" actId="108"/>
          <ac:spMkLst>
            <pc:docMk/>
            <pc:sldMk cId="1531135013" sldId="281"/>
            <ac:spMk id="5" creationId="{730E4FF2-AA51-4229-9952-B97143A7156E}"/>
          </ac:spMkLst>
        </pc:spChg>
        <pc:spChg chg="add mod">
          <ac:chgData name="Deshpande, Abhijit (TSS)" userId="c2d88eb7-28a6-4e67-ab05-9cd6a31a82d0" providerId="ADAL" clId="{4CDEBDF7-1BF1-49C1-9297-313B58BF82D3}" dt="2022-08-12T11:21:49.083" v="1805" actId="20577"/>
          <ac:spMkLst>
            <pc:docMk/>
            <pc:sldMk cId="1531135013" sldId="281"/>
            <ac:spMk id="10" creationId="{C47AE81A-57A8-4DA7-8EC6-75954C5C8569}"/>
          </ac:spMkLst>
        </pc:spChg>
        <pc:picChg chg="del">
          <ac:chgData name="Deshpande, Abhijit (TSS)" userId="c2d88eb7-28a6-4e67-ab05-9cd6a31a82d0" providerId="ADAL" clId="{4CDEBDF7-1BF1-49C1-9297-313B58BF82D3}" dt="2022-08-12T11:18:52.605" v="1771" actId="478"/>
          <ac:picMkLst>
            <pc:docMk/>
            <pc:sldMk cId="1531135013" sldId="281"/>
            <ac:picMk id="7" creationId="{350D2C70-1697-4E9D-A32B-3AE77A829935}"/>
          </ac:picMkLst>
        </pc:picChg>
        <pc:picChg chg="add mod">
          <ac:chgData name="Deshpande, Abhijit (TSS)" userId="c2d88eb7-28a6-4e67-ab05-9cd6a31a82d0" providerId="ADAL" clId="{4CDEBDF7-1BF1-49C1-9297-313B58BF82D3}" dt="2022-08-12T11:21:07.361" v="1796" actId="1076"/>
          <ac:picMkLst>
            <pc:docMk/>
            <pc:sldMk cId="1531135013" sldId="281"/>
            <ac:picMk id="8" creationId="{4D8C413F-C8D3-4CD9-AEFF-6F05F49EB894}"/>
          </ac:picMkLst>
        </pc:picChg>
      </pc:sldChg>
    </pc:docChg>
  </pc:docChgLst>
  <pc:docChgLst>
    <pc:chgData name="Deshpande, Abhijit (TSS)" userId="c2d88eb7-28a6-4e67-ab05-9cd6a31a82d0" providerId="ADAL" clId="{8CAC363B-7CFA-4B52-977B-8326F4780CD7}"/>
    <pc:docChg chg="undo redo custSel addSld delSld modSld">
      <pc:chgData name="Deshpande, Abhijit (TSS)" userId="c2d88eb7-28a6-4e67-ab05-9cd6a31a82d0" providerId="ADAL" clId="{8CAC363B-7CFA-4B52-977B-8326F4780CD7}" dt="2022-08-19T04:52:30.007" v="1663" actId="20577"/>
      <pc:docMkLst>
        <pc:docMk/>
      </pc:docMkLst>
      <pc:sldChg chg="modSp mod">
        <pc:chgData name="Deshpande, Abhijit (TSS)" userId="c2d88eb7-28a6-4e67-ab05-9cd6a31a82d0" providerId="ADAL" clId="{8CAC363B-7CFA-4B52-977B-8326F4780CD7}" dt="2022-08-19T04:52:30.007" v="1663" actId="20577"/>
        <pc:sldMkLst>
          <pc:docMk/>
          <pc:sldMk cId="2859918097" sldId="256"/>
        </pc:sldMkLst>
        <pc:spChg chg="mod">
          <ac:chgData name="Deshpande, Abhijit (TSS)" userId="c2d88eb7-28a6-4e67-ab05-9cd6a31a82d0" providerId="ADAL" clId="{8CAC363B-7CFA-4B52-977B-8326F4780CD7}" dt="2022-08-19T04:52:30.007" v="1663" actId="20577"/>
          <ac:spMkLst>
            <pc:docMk/>
            <pc:sldMk cId="2859918097" sldId="256"/>
            <ac:spMk id="2" creationId="{B3EE54FD-6958-489E-A1A3-7A5281B86EE5}"/>
          </ac:spMkLst>
        </pc:spChg>
      </pc:sldChg>
      <pc:sldChg chg="modSp mod">
        <pc:chgData name="Deshpande, Abhijit (TSS)" userId="c2d88eb7-28a6-4e67-ab05-9cd6a31a82d0" providerId="ADAL" clId="{8CAC363B-7CFA-4B52-977B-8326F4780CD7}" dt="2022-08-12T12:56:08.267" v="26" actId="5793"/>
        <pc:sldMkLst>
          <pc:docMk/>
          <pc:sldMk cId="1778520503" sldId="259"/>
        </pc:sldMkLst>
        <pc:spChg chg="mod">
          <ac:chgData name="Deshpande, Abhijit (TSS)" userId="c2d88eb7-28a6-4e67-ab05-9cd6a31a82d0" providerId="ADAL" clId="{8CAC363B-7CFA-4B52-977B-8326F4780CD7}" dt="2022-08-12T12:56:08.267" v="26" actId="5793"/>
          <ac:spMkLst>
            <pc:docMk/>
            <pc:sldMk cId="1778520503" sldId="259"/>
            <ac:spMk id="5" creationId="{72F17F64-8193-4421-8B08-0BFBE5ECCB41}"/>
          </ac:spMkLst>
        </pc:spChg>
      </pc:sldChg>
      <pc:sldChg chg="del">
        <pc:chgData name="Deshpande, Abhijit (TSS)" userId="c2d88eb7-28a6-4e67-ab05-9cd6a31a82d0" providerId="ADAL" clId="{8CAC363B-7CFA-4B52-977B-8326F4780CD7}" dt="2022-08-12T12:40:32.991" v="0" actId="47"/>
        <pc:sldMkLst>
          <pc:docMk/>
          <pc:sldMk cId="2767658332" sldId="260"/>
        </pc:sldMkLst>
      </pc:sldChg>
      <pc:sldChg chg="modSp mod">
        <pc:chgData name="Deshpande, Abhijit (TSS)" userId="c2d88eb7-28a6-4e67-ab05-9cd6a31a82d0" providerId="ADAL" clId="{8CAC363B-7CFA-4B52-977B-8326F4780CD7}" dt="2022-08-12T13:08:10.535" v="59" actId="14100"/>
        <pc:sldMkLst>
          <pc:docMk/>
          <pc:sldMk cId="3629445560" sldId="261"/>
        </pc:sldMkLst>
        <pc:spChg chg="mod">
          <ac:chgData name="Deshpande, Abhijit (TSS)" userId="c2d88eb7-28a6-4e67-ab05-9cd6a31a82d0" providerId="ADAL" clId="{8CAC363B-7CFA-4B52-977B-8326F4780CD7}" dt="2022-08-12T12:56:15.662" v="38" actId="20577"/>
          <ac:spMkLst>
            <pc:docMk/>
            <pc:sldMk cId="3629445560" sldId="261"/>
            <ac:spMk id="4" creationId="{D6980EE4-1DFD-4706-A89F-AED5AB19FA6F}"/>
          </ac:spMkLst>
        </pc:spChg>
        <pc:spChg chg="mod">
          <ac:chgData name="Deshpande, Abhijit (TSS)" userId="c2d88eb7-28a6-4e67-ab05-9cd6a31a82d0" providerId="ADAL" clId="{8CAC363B-7CFA-4B52-977B-8326F4780CD7}" dt="2022-08-12T13:08:10.535" v="59" actId="14100"/>
          <ac:spMkLst>
            <pc:docMk/>
            <pc:sldMk cId="3629445560" sldId="261"/>
            <ac:spMk id="9" creationId="{36FFC228-A3C9-4CB7-B56C-93666EB2F084}"/>
          </ac:spMkLst>
        </pc:spChg>
      </pc:sldChg>
      <pc:sldChg chg="del">
        <pc:chgData name="Deshpande, Abhijit (TSS)" userId="c2d88eb7-28a6-4e67-ab05-9cd6a31a82d0" providerId="ADAL" clId="{8CAC363B-7CFA-4B52-977B-8326F4780CD7}" dt="2022-08-12T12:40:36.009" v="2" actId="47"/>
        <pc:sldMkLst>
          <pc:docMk/>
          <pc:sldMk cId="2435528858" sldId="262"/>
        </pc:sldMkLst>
      </pc:sldChg>
      <pc:sldChg chg="addSp delSp modSp add mod">
        <pc:chgData name="Deshpande, Abhijit (TSS)" userId="c2d88eb7-28a6-4e67-ab05-9cd6a31a82d0" providerId="ADAL" clId="{8CAC363B-7CFA-4B52-977B-8326F4780CD7}" dt="2022-08-12T13:35:12.677" v="285" actId="12"/>
        <pc:sldMkLst>
          <pc:docMk/>
          <pc:sldMk cId="3554967365" sldId="262"/>
        </pc:sldMkLst>
        <pc:spChg chg="mod">
          <ac:chgData name="Deshpande, Abhijit (TSS)" userId="c2d88eb7-28a6-4e67-ab05-9cd6a31a82d0" providerId="ADAL" clId="{8CAC363B-7CFA-4B52-977B-8326F4780CD7}" dt="2022-08-12T13:32:23.214" v="76" actId="5793"/>
          <ac:spMkLst>
            <pc:docMk/>
            <pc:sldMk cId="3554967365" sldId="262"/>
            <ac:spMk id="4" creationId="{D6980EE4-1DFD-4706-A89F-AED5AB19FA6F}"/>
          </ac:spMkLst>
        </pc:spChg>
        <pc:spChg chg="add del mod">
          <ac:chgData name="Deshpande, Abhijit (TSS)" userId="c2d88eb7-28a6-4e67-ab05-9cd6a31a82d0" providerId="ADAL" clId="{8CAC363B-7CFA-4B52-977B-8326F4780CD7}" dt="2022-08-12T13:35:12.677" v="285" actId="12"/>
          <ac:spMkLst>
            <pc:docMk/>
            <pc:sldMk cId="3554967365" sldId="262"/>
            <ac:spMk id="9" creationId="{36FFC228-A3C9-4CB7-B56C-93666EB2F084}"/>
          </ac:spMkLst>
        </pc:spChg>
      </pc:sldChg>
      <pc:sldChg chg="modSp add mod">
        <pc:chgData name="Deshpande, Abhijit (TSS)" userId="c2d88eb7-28a6-4e67-ab05-9cd6a31a82d0" providerId="ADAL" clId="{8CAC363B-7CFA-4B52-977B-8326F4780CD7}" dt="2022-08-12T13:49:22.749" v="976"/>
        <pc:sldMkLst>
          <pc:docMk/>
          <pc:sldMk cId="3896226559" sldId="263"/>
        </pc:sldMkLst>
        <pc:spChg chg="mod">
          <ac:chgData name="Deshpande, Abhijit (TSS)" userId="c2d88eb7-28a6-4e67-ab05-9cd6a31a82d0" providerId="ADAL" clId="{8CAC363B-7CFA-4B52-977B-8326F4780CD7}" dt="2022-08-12T13:40:28.027" v="587" actId="14100"/>
          <ac:spMkLst>
            <pc:docMk/>
            <pc:sldMk cId="3896226559" sldId="263"/>
            <ac:spMk id="4" creationId="{D6980EE4-1DFD-4706-A89F-AED5AB19FA6F}"/>
          </ac:spMkLst>
        </pc:spChg>
        <pc:spChg chg="mod">
          <ac:chgData name="Deshpande, Abhijit (TSS)" userId="c2d88eb7-28a6-4e67-ab05-9cd6a31a82d0" providerId="ADAL" clId="{8CAC363B-7CFA-4B52-977B-8326F4780CD7}" dt="2022-08-12T13:49:22.749" v="976"/>
          <ac:spMkLst>
            <pc:docMk/>
            <pc:sldMk cId="3896226559" sldId="263"/>
            <ac:spMk id="9" creationId="{36FFC228-A3C9-4CB7-B56C-93666EB2F084}"/>
          </ac:spMkLst>
        </pc:spChg>
      </pc:sldChg>
      <pc:sldChg chg="del">
        <pc:chgData name="Deshpande, Abhijit (TSS)" userId="c2d88eb7-28a6-4e67-ab05-9cd6a31a82d0" providerId="ADAL" clId="{8CAC363B-7CFA-4B52-977B-8326F4780CD7}" dt="2022-08-12T12:40:35.376" v="1" actId="47"/>
        <pc:sldMkLst>
          <pc:docMk/>
          <pc:sldMk cId="134328508" sldId="264"/>
        </pc:sldMkLst>
      </pc:sldChg>
      <pc:sldChg chg="modSp add mod">
        <pc:chgData name="Deshpande, Abhijit (TSS)" userId="c2d88eb7-28a6-4e67-ab05-9cd6a31a82d0" providerId="ADAL" clId="{8CAC363B-7CFA-4B52-977B-8326F4780CD7}" dt="2022-08-12T13:54:39.700" v="1193" actId="14100"/>
        <pc:sldMkLst>
          <pc:docMk/>
          <pc:sldMk cId="2930476672" sldId="264"/>
        </pc:sldMkLst>
        <pc:spChg chg="mod">
          <ac:chgData name="Deshpande, Abhijit (TSS)" userId="c2d88eb7-28a6-4e67-ab05-9cd6a31a82d0" providerId="ADAL" clId="{8CAC363B-7CFA-4B52-977B-8326F4780CD7}" dt="2022-08-12T13:47:50.769" v="952" actId="20577"/>
          <ac:spMkLst>
            <pc:docMk/>
            <pc:sldMk cId="2930476672" sldId="264"/>
            <ac:spMk id="4" creationId="{D6980EE4-1DFD-4706-A89F-AED5AB19FA6F}"/>
          </ac:spMkLst>
        </pc:spChg>
        <pc:spChg chg="mod">
          <ac:chgData name="Deshpande, Abhijit (TSS)" userId="c2d88eb7-28a6-4e67-ab05-9cd6a31a82d0" providerId="ADAL" clId="{8CAC363B-7CFA-4B52-977B-8326F4780CD7}" dt="2022-08-12T13:54:39.700" v="1193" actId="14100"/>
          <ac:spMkLst>
            <pc:docMk/>
            <pc:sldMk cId="2930476672" sldId="264"/>
            <ac:spMk id="9" creationId="{36FFC228-A3C9-4CB7-B56C-93666EB2F084}"/>
          </ac:spMkLst>
        </pc:spChg>
      </pc:sldChg>
      <pc:sldChg chg="modSp add mod">
        <pc:chgData name="Deshpande, Abhijit (TSS)" userId="c2d88eb7-28a6-4e67-ab05-9cd6a31a82d0" providerId="ADAL" clId="{8CAC363B-7CFA-4B52-977B-8326F4780CD7}" dt="2022-08-12T14:09:50.734" v="1444" actId="20577"/>
        <pc:sldMkLst>
          <pc:docMk/>
          <pc:sldMk cId="2263184706" sldId="265"/>
        </pc:sldMkLst>
        <pc:spChg chg="mod">
          <ac:chgData name="Deshpande, Abhijit (TSS)" userId="c2d88eb7-28a6-4e67-ab05-9cd6a31a82d0" providerId="ADAL" clId="{8CAC363B-7CFA-4B52-977B-8326F4780CD7}" dt="2022-08-12T14:01:50.382" v="1203" actId="20577"/>
          <ac:spMkLst>
            <pc:docMk/>
            <pc:sldMk cId="2263184706" sldId="265"/>
            <ac:spMk id="4" creationId="{D6980EE4-1DFD-4706-A89F-AED5AB19FA6F}"/>
          </ac:spMkLst>
        </pc:spChg>
        <pc:spChg chg="mod">
          <ac:chgData name="Deshpande, Abhijit (TSS)" userId="c2d88eb7-28a6-4e67-ab05-9cd6a31a82d0" providerId="ADAL" clId="{8CAC363B-7CFA-4B52-977B-8326F4780CD7}" dt="2022-08-12T14:09:50.734" v="1444" actId="20577"/>
          <ac:spMkLst>
            <pc:docMk/>
            <pc:sldMk cId="2263184706" sldId="265"/>
            <ac:spMk id="9" creationId="{36FFC228-A3C9-4CB7-B56C-93666EB2F084}"/>
          </ac:spMkLst>
        </pc:spChg>
      </pc:sldChg>
      <pc:sldChg chg="modSp add mod">
        <pc:chgData name="Deshpande, Abhijit (TSS)" userId="c2d88eb7-28a6-4e67-ab05-9cd6a31a82d0" providerId="ADAL" clId="{8CAC363B-7CFA-4B52-977B-8326F4780CD7}" dt="2022-08-13T05:32:51.234" v="1594" actId="20577"/>
        <pc:sldMkLst>
          <pc:docMk/>
          <pc:sldMk cId="1860378176" sldId="266"/>
        </pc:sldMkLst>
        <pc:spChg chg="mod">
          <ac:chgData name="Deshpande, Abhijit (TSS)" userId="c2d88eb7-28a6-4e67-ab05-9cd6a31a82d0" providerId="ADAL" clId="{8CAC363B-7CFA-4B52-977B-8326F4780CD7}" dt="2022-08-13T05:28:35.876" v="1474" actId="20577"/>
          <ac:spMkLst>
            <pc:docMk/>
            <pc:sldMk cId="1860378176" sldId="266"/>
            <ac:spMk id="4" creationId="{D6980EE4-1DFD-4706-A89F-AED5AB19FA6F}"/>
          </ac:spMkLst>
        </pc:spChg>
        <pc:spChg chg="mod">
          <ac:chgData name="Deshpande, Abhijit (TSS)" userId="c2d88eb7-28a6-4e67-ab05-9cd6a31a82d0" providerId="ADAL" clId="{8CAC363B-7CFA-4B52-977B-8326F4780CD7}" dt="2022-08-13T05:32:51.234" v="1594" actId="20577"/>
          <ac:spMkLst>
            <pc:docMk/>
            <pc:sldMk cId="1860378176" sldId="266"/>
            <ac:spMk id="9" creationId="{36FFC228-A3C9-4CB7-B56C-93666EB2F084}"/>
          </ac:spMkLst>
        </pc:spChg>
      </pc:sldChg>
      <pc:sldChg chg="del">
        <pc:chgData name="Deshpande, Abhijit (TSS)" userId="c2d88eb7-28a6-4e67-ab05-9cd6a31a82d0" providerId="ADAL" clId="{8CAC363B-7CFA-4B52-977B-8326F4780CD7}" dt="2022-08-12T12:40:36.569" v="3" actId="47"/>
        <pc:sldMkLst>
          <pc:docMk/>
          <pc:sldMk cId="2597761496" sldId="266"/>
        </pc:sldMkLst>
      </pc:sldChg>
      <pc:sldChg chg="modSp add mod">
        <pc:chgData name="Deshpande, Abhijit (TSS)" userId="c2d88eb7-28a6-4e67-ab05-9cd6a31a82d0" providerId="ADAL" clId="{8CAC363B-7CFA-4B52-977B-8326F4780CD7}" dt="2022-08-13T06:24:15.635" v="1643" actId="2711"/>
        <pc:sldMkLst>
          <pc:docMk/>
          <pc:sldMk cId="1841835256" sldId="267"/>
        </pc:sldMkLst>
        <pc:spChg chg="mod">
          <ac:chgData name="Deshpande, Abhijit (TSS)" userId="c2d88eb7-28a6-4e67-ab05-9cd6a31a82d0" providerId="ADAL" clId="{8CAC363B-7CFA-4B52-977B-8326F4780CD7}" dt="2022-08-13T06:02:23.083" v="1631" actId="20577"/>
          <ac:spMkLst>
            <pc:docMk/>
            <pc:sldMk cId="1841835256" sldId="267"/>
            <ac:spMk id="4" creationId="{D6980EE4-1DFD-4706-A89F-AED5AB19FA6F}"/>
          </ac:spMkLst>
        </pc:spChg>
        <pc:spChg chg="mod">
          <ac:chgData name="Deshpande, Abhijit (TSS)" userId="c2d88eb7-28a6-4e67-ab05-9cd6a31a82d0" providerId="ADAL" clId="{8CAC363B-7CFA-4B52-977B-8326F4780CD7}" dt="2022-08-13T06:24:15.635" v="1643" actId="2711"/>
          <ac:spMkLst>
            <pc:docMk/>
            <pc:sldMk cId="1841835256" sldId="267"/>
            <ac:spMk id="9" creationId="{36FFC228-A3C9-4CB7-B56C-93666EB2F084}"/>
          </ac:spMkLst>
        </pc:spChg>
      </pc:sldChg>
      <pc:sldChg chg="del">
        <pc:chgData name="Deshpande, Abhijit (TSS)" userId="c2d88eb7-28a6-4e67-ab05-9cd6a31a82d0" providerId="ADAL" clId="{8CAC363B-7CFA-4B52-977B-8326F4780CD7}" dt="2022-08-12T12:40:36.956" v="4" actId="47"/>
        <pc:sldMkLst>
          <pc:docMk/>
          <pc:sldMk cId="1204503514" sldId="268"/>
        </pc:sldMkLst>
      </pc:sldChg>
      <pc:sldChg chg="del">
        <pc:chgData name="Deshpande, Abhijit (TSS)" userId="c2d88eb7-28a6-4e67-ab05-9cd6a31a82d0" providerId="ADAL" clId="{8CAC363B-7CFA-4B52-977B-8326F4780CD7}" dt="2022-08-12T12:40:37.497" v="5" actId="47"/>
        <pc:sldMkLst>
          <pc:docMk/>
          <pc:sldMk cId="3481374078" sldId="269"/>
        </pc:sldMkLst>
      </pc:sldChg>
      <pc:sldChg chg="del">
        <pc:chgData name="Deshpande, Abhijit (TSS)" userId="c2d88eb7-28a6-4e67-ab05-9cd6a31a82d0" providerId="ADAL" clId="{8CAC363B-7CFA-4B52-977B-8326F4780CD7}" dt="2022-08-12T12:40:38.239" v="6" actId="47"/>
        <pc:sldMkLst>
          <pc:docMk/>
          <pc:sldMk cId="2411780667" sldId="270"/>
        </pc:sldMkLst>
      </pc:sldChg>
      <pc:sldChg chg="del">
        <pc:chgData name="Deshpande, Abhijit (TSS)" userId="c2d88eb7-28a6-4e67-ab05-9cd6a31a82d0" providerId="ADAL" clId="{8CAC363B-7CFA-4B52-977B-8326F4780CD7}" dt="2022-08-12T12:40:38.710" v="7" actId="47"/>
        <pc:sldMkLst>
          <pc:docMk/>
          <pc:sldMk cId="1687007049" sldId="271"/>
        </pc:sldMkLst>
      </pc:sldChg>
      <pc:sldChg chg="del">
        <pc:chgData name="Deshpande, Abhijit (TSS)" userId="c2d88eb7-28a6-4e67-ab05-9cd6a31a82d0" providerId="ADAL" clId="{8CAC363B-7CFA-4B52-977B-8326F4780CD7}" dt="2022-08-12T12:40:39.550" v="8" actId="47"/>
        <pc:sldMkLst>
          <pc:docMk/>
          <pc:sldMk cId="1522556164" sldId="272"/>
        </pc:sldMkLst>
      </pc:sldChg>
      <pc:sldChg chg="del">
        <pc:chgData name="Deshpande, Abhijit (TSS)" userId="c2d88eb7-28a6-4e67-ab05-9cd6a31a82d0" providerId="ADAL" clId="{8CAC363B-7CFA-4B52-977B-8326F4780CD7}" dt="2022-08-12T12:40:40.963" v="9" actId="47"/>
        <pc:sldMkLst>
          <pc:docMk/>
          <pc:sldMk cId="1801487064" sldId="273"/>
        </pc:sldMkLst>
      </pc:sldChg>
      <pc:sldChg chg="del">
        <pc:chgData name="Deshpande, Abhijit (TSS)" userId="c2d88eb7-28a6-4e67-ab05-9cd6a31a82d0" providerId="ADAL" clId="{8CAC363B-7CFA-4B52-977B-8326F4780CD7}" dt="2022-08-12T12:40:41.623" v="10" actId="47"/>
        <pc:sldMkLst>
          <pc:docMk/>
          <pc:sldMk cId="430417242" sldId="274"/>
        </pc:sldMkLst>
      </pc:sldChg>
      <pc:sldChg chg="del">
        <pc:chgData name="Deshpande, Abhijit (TSS)" userId="c2d88eb7-28a6-4e67-ab05-9cd6a31a82d0" providerId="ADAL" clId="{8CAC363B-7CFA-4B52-977B-8326F4780CD7}" dt="2022-08-12T12:40:42.027" v="11" actId="47"/>
        <pc:sldMkLst>
          <pc:docMk/>
          <pc:sldMk cId="265678442" sldId="276"/>
        </pc:sldMkLst>
      </pc:sldChg>
      <pc:sldChg chg="del">
        <pc:chgData name="Deshpande, Abhijit (TSS)" userId="c2d88eb7-28a6-4e67-ab05-9cd6a31a82d0" providerId="ADAL" clId="{8CAC363B-7CFA-4B52-977B-8326F4780CD7}" dt="2022-08-12T12:40:42.503" v="12" actId="47"/>
        <pc:sldMkLst>
          <pc:docMk/>
          <pc:sldMk cId="78791132" sldId="277"/>
        </pc:sldMkLst>
      </pc:sldChg>
      <pc:sldChg chg="del">
        <pc:chgData name="Deshpande, Abhijit (TSS)" userId="c2d88eb7-28a6-4e67-ab05-9cd6a31a82d0" providerId="ADAL" clId="{8CAC363B-7CFA-4B52-977B-8326F4780CD7}" dt="2022-08-12T12:40:43.158" v="13" actId="47"/>
        <pc:sldMkLst>
          <pc:docMk/>
          <pc:sldMk cId="914542787" sldId="278"/>
        </pc:sldMkLst>
      </pc:sldChg>
      <pc:sldChg chg="del">
        <pc:chgData name="Deshpande, Abhijit (TSS)" userId="c2d88eb7-28a6-4e67-ab05-9cd6a31a82d0" providerId="ADAL" clId="{8CAC363B-7CFA-4B52-977B-8326F4780CD7}" dt="2022-08-12T12:40:43.712" v="14" actId="47"/>
        <pc:sldMkLst>
          <pc:docMk/>
          <pc:sldMk cId="3374534444" sldId="279"/>
        </pc:sldMkLst>
      </pc:sldChg>
      <pc:sldChg chg="del">
        <pc:chgData name="Deshpande, Abhijit (TSS)" userId="c2d88eb7-28a6-4e67-ab05-9cd6a31a82d0" providerId="ADAL" clId="{8CAC363B-7CFA-4B52-977B-8326F4780CD7}" dt="2022-08-12T12:40:44.085" v="15" actId="47"/>
        <pc:sldMkLst>
          <pc:docMk/>
          <pc:sldMk cId="2117008627" sldId="280"/>
        </pc:sldMkLst>
      </pc:sldChg>
      <pc:sldChg chg="del">
        <pc:chgData name="Deshpande, Abhijit (TSS)" userId="c2d88eb7-28a6-4e67-ab05-9cd6a31a82d0" providerId="ADAL" clId="{8CAC363B-7CFA-4B52-977B-8326F4780CD7}" dt="2022-08-12T12:40:44.889" v="16" actId="47"/>
        <pc:sldMkLst>
          <pc:docMk/>
          <pc:sldMk cId="1531135013" sldId="281"/>
        </pc:sldMkLst>
      </pc:sldChg>
      <pc:sldMasterChg chg="delSldLayout">
        <pc:chgData name="Deshpande, Abhijit (TSS)" userId="c2d88eb7-28a6-4e67-ab05-9cd6a31a82d0" providerId="ADAL" clId="{8CAC363B-7CFA-4B52-977B-8326F4780CD7}" dt="2022-08-12T12:40:35.376" v="1" actId="47"/>
        <pc:sldMasterMkLst>
          <pc:docMk/>
          <pc:sldMasterMk cId="534051176" sldId="2147483700"/>
        </pc:sldMasterMkLst>
        <pc:sldLayoutChg chg="del">
          <pc:chgData name="Deshpande, Abhijit (TSS)" userId="c2d88eb7-28a6-4e67-ab05-9cd6a31a82d0" providerId="ADAL" clId="{8CAC363B-7CFA-4B52-977B-8326F4780CD7}" dt="2022-08-12T12:40:35.376" v="1" actId="47"/>
          <pc:sldLayoutMkLst>
            <pc:docMk/>
            <pc:sldMasterMk cId="534051176" sldId="2147483700"/>
            <pc:sldLayoutMk cId="414349161" sldId="2147483729"/>
          </pc:sldLayoutMkLst>
        </pc:sldLayoutChg>
      </pc:sldMasterChg>
    </pc:docChg>
  </pc:docChgLst>
  <pc:docChgLst>
    <pc:chgData name="Abhijit" userId="c2d88eb7-28a6-4e67-ab05-9cd6a31a82d0" providerId="ADAL" clId="{8CAC363B-7CFA-4B52-977B-8326F4780CD7}"/>
    <pc:docChg chg="undo custSel addSld modSld sldOrd">
      <pc:chgData name="Abhijit" userId="c2d88eb7-28a6-4e67-ab05-9cd6a31a82d0" providerId="ADAL" clId="{8CAC363B-7CFA-4B52-977B-8326F4780CD7}" dt="2022-08-18T14:30:25.780" v="1228" actId="20577"/>
      <pc:docMkLst>
        <pc:docMk/>
      </pc:docMkLst>
      <pc:sldChg chg="modSp mod">
        <pc:chgData name="Abhijit" userId="c2d88eb7-28a6-4e67-ab05-9cd6a31a82d0" providerId="ADAL" clId="{8CAC363B-7CFA-4B52-977B-8326F4780CD7}" dt="2022-08-18T14:30:25.780" v="1228" actId="20577"/>
        <pc:sldMkLst>
          <pc:docMk/>
          <pc:sldMk cId="1778520503" sldId="259"/>
        </pc:sldMkLst>
        <pc:spChg chg="mod">
          <ac:chgData name="Abhijit" userId="c2d88eb7-28a6-4e67-ab05-9cd6a31a82d0" providerId="ADAL" clId="{8CAC363B-7CFA-4B52-977B-8326F4780CD7}" dt="2022-08-18T14:30:25.780" v="1228" actId="20577"/>
          <ac:spMkLst>
            <pc:docMk/>
            <pc:sldMk cId="1778520503" sldId="259"/>
            <ac:spMk id="5" creationId="{72F17F64-8193-4421-8B08-0BFBE5ECCB41}"/>
          </ac:spMkLst>
        </pc:spChg>
      </pc:sldChg>
      <pc:sldChg chg="modSp add mod ord">
        <pc:chgData name="Abhijit" userId="c2d88eb7-28a6-4e67-ab05-9cd6a31a82d0" providerId="ADAL" clId="{8CAC363B-7CFA-4B52-977B-8326F4780CD7}" dt="2022-08-18T14:28:54.197" v="1043"/>
        <pc:sldMkLst>
          <pc:docMk/>
          <pc:sldMk cId="2775264950" sldId="268"/>
        </pc:sldMkLst>
        <pc:spChg chg="mod">
          <ac:chgData name="Abhijit" userId="c2d88eb7-28a6-4e67-ab05-9cd6a31a82d0" providerId="ADAL" clId="{8CAC363B-7CFA-4B52-977B-8326F4780CD7}" dt="2022-08-18T06:16:26.389" v="103" actId="20577"/>
          <ac:spMkLst>
            <pc:docMk/>
            <pc:sldMk cId="2775264950" sldId="268"/>
            <ac:spMk id="4" creationId="{D6980EE4-1DFD-4706-A89F-AED5AB19FA6F}"/>
          </ac:spMkLst>
        </pc:spChg>
        <pc:spChg chg="mod">
          <ac:chgData name="Abhijit" userId="c2d88eb7-28a6-4e67-ab05-9cd6a31a82d0" providerId="ADAL" clId="{8CAC363B-7CFA-4B52-977B-8326F4780CD7}" dt="2022-08-18T07:32:49.199" v="1039" actId="20577"/>
          <ac:spMkLst>
            <pc:docMk/>
            <pc:sldMk cId="2775264950" sldId="268"/>
            <ac:spMk id="9" creationId="{36FFC228-A3C9-4CB7-B56C-93666EB2F08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84F555-CC33-4ABF-A02F-15EF6132985E}"/>
              </a:ext>
            </a:extLst>
          </p:cNvPr>
          <p:cNvPicPr>
            <a:picLocks noChangeAspect="1"/>
          </p:cNvPicPr>
          <p:nvPr/>
        </p:nvPicPr>
        <p:blipFill>
          <a:blip r:embed="rId2" cstate="print">
            <a:extLst>
              <a:ext uri="{28A0092B-C50C-407E-A947-70E740481C1C}">
                <a14:useLocalDpi xmlns:a14="http://schemas.microsoft.com/office/drawing/2010/main" val="0"/>
              </a:ext>
            </a:extLst>
          </a:blip>
          <a:srcRect t="19370" b="19370"/>
          <a:stretch/>
        </p:blipFill>
        <p:spPr>
          <a:xfrm>
            <a:off x="-1" y="0"/>
            <a:ext cx="12192001" cy="4996070"/>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030" y="5478009"/>
            <a:ext cx="2044800" cy="413843"/>
          </a:xfrm>
          <a:prstGeom prst="rect">
            <a:avLst/>
          </a:prstGeom>
        </p:spPr>
      </p:pic>
      <p:sp>
        <p:nvSpPr>
          <p:cNvPr id="16" name="Title 15"/>
          <p:cNvSpPr>
            <a:spLocks noGrp="1"/>
          </p:cNvSpPr>
          <p:nvPr>
            <p:ph type="title" hasCustomPrompt="1"/>
          </p:nvPr>
        </p:nvSpPr>
        <p:spPr>
          <a:xfrm>
            <a:off x="5297554" y="5452955"/>
            <a:ext cx="6894446" cy="869723"/>
          </a:xfrm>
          <a:prstGeom prst="rect">
            <a:avLst/>
          </a:prstGeom>
        </p:spPr>
        <p:txBody>
          <a:bodyPr>
            <a:noAutofit/>
          </a:bodyPr>
          <a:lstStyle>
            <a:lvl1pPr>
              <a:lnSpc>
                <a:spcPct val="100000"/>
              </a:lnSpc>
              <a:defRPr sz="3200">
                <a:solidFill>
                  <a:srgbClr val="034EA2"/>
                </a:solidFill>
                <a:latin typeface="Nunito Sans" panose="00000500000000000000" pitchFamily="2" charset="0"/>
              </a:defRPr>
            </a:lvl1pPr>
          </a:lstStyle>
          <a:p>
            <a:r>
              <a:rPr lang="en-US" dirty="0"/>
              <a:t>Click to edit Master </a:t>
            </a:r>
            <a:br>
              <a:rPr lang="en-US" dirty="0"/>
            </a:br>
            <a:r>
              <a:rPr lang="en-US" dirty="0"/>
              <a:t>title style</a:t>
            </a:r>
            <a:endParaRPr lang="en-IN" dirty="0"/>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90000" b="82999"/>
          <a:stretch/>
        </p:blipFill>
        <p:spPr>
          <a:xfrm>
            <a:off x="10986052" y="2237"/>
            <a:ext cx="1219200" cy="1166191"/>
          </a:xfrm>
          <a:prstGeom prst="rect">
            <a:avLst/>
          </a:prstGeom>
        </p:spPr>
      </p:pic>
    </p:spTree>
    <p:extLst>
      <p:ext uri="{BB962C8B-B14F-4D97-AF65-F5344CB8AC3E}">
        <p14:creationId xmlns:p14="http://schemas.microsoft.com/office/powerpoint/2010/main" val="2101252240"/>
      </p:ext>
    </p:extLst>
  </p:cSld>
  <p:clrMapOvr>
    <a:masterClrMapping/>
  </p:clrMapOvr>
  <p:extLst>
    <p:ext uri="{DCECCB84-F9BA-43D5-87BE-67443E8EF086}">
      <p15:sldGuideLst xmlns:p15="http://schemas.microsoft.com/office/powerpoint/2012/main">
        <p15:guide id="2" pos="3840">
          <p15:clr>
            <a:srgbClr val="FBAE40"/>
          </p15:clr>
        </p15:guide>
        <p15:guide id="3" orient="horz" pos="3504">
          <p15:clr>
            <a:srgbClr val="FBAE40"/>
          </p15:clr>
        </p15:guide>
        <p15:guide id="4" orient="horz" pos="366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E354C5-AD1B-43A3-88A6-C08ADC4A84DD}"/>
              </a:ext>
            </a:extLst>
          </p:cNvPr>
          <p:cNvSpPr/>
          <p:nvPr/>
        </p:nvSpPr>
        <p:spPr>
          <a:xfrm>
            <a:off x="3761" y="0"/>
            <a:ext cx="4841193" cy="6858000"/>
          </a:xfrm>
          <a:prstGeom prst="rect">
            <a:avLst/>
          </a:prstGeom>
          <a:solidFill>
            <a:srgbClr val="ED067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14" name="Slide Number Placeholder 5">
            <a:extLst>
              <a:ext uri="{FF2B5EF4-FFF2-40B4-BE49-F238E27FC236}">
                <a16:creationId xmlns:a16="http://schemas.microsoft.com/office/drawing/2014/main" id="{628C4E59-7A02-4E02-9381-8718C8323162}"/>
              </a:ext>
            </a:extLst>
          </p:cNvPr>
          <p:cNvSpPr>
            <a:spLocks noGrp="1"/>
          </p:cNvSpPr>
          <p:nvPr>
            <p:ph type="sldNum" sz="quarter" idx="12"/>
          </p:nvPr>
        </p:nvSpPr>
        <p:spPr>
          <a:xfrm>
            <a:off x="1123791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5" name="Picture 14">
            <a:extLst>
              <a:ext uri="{FF2B5EF4-FFF2-40B4-BE49-F238E27FC236}">
                <a16:creationId xmlns:a16="http://schemas.microsoft.com/office/drawing/2014/main" id="{D23B43F8-9F85-40FF-9CF7-B956B70D4F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1" name="Title 2">
            <a:extLst>
              <a:ext uri="{FF2B5EF4-FFF2-40B4-BE49-F238E27FC236}">
                <a16:creationId xmlns:a16="http://schemas.microsoft.com/office/drawing/2014/main" id="{EB18FD48-2060-48FD-9C32-17776EDB07B8}"/>
              </a:ext>
            </a:extLst>
          </p:cNvPr>
          <p:cNvSpPr>
            <a:spLocks noGrp="1"/>
          </p:cNvSpPr>
          <p:nvPr>
            <p:ph type="title"/>
          </p:nvPr>
        </p:nvSpPr>
        <p:spPr>
          <a:xfrm>
            <a:off x="442275"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
        <p:nvSpPr>
          <p:cNvPr id="12" name="Text Placeholder 2">
            <a:extLst>
              <a:ext uri="{FF2B5EF4-FFF2-40B4-BE49-F238E27FC236}">
                <a16:creationId xmlns:a16="http://schemas.microsoft.com/office/drawing/2014/main" id="{6CC1D9C4-1983-43A0-BA68-A81DF75359DD}"/>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Footer Placeholder 4">
            <a:extLst>
              <a:ext uri="{FF2B5EF4-FFF2-40B4-BE49-F238E27FC236}">
                <a16:creationId xmlns:a16="http://schemas.microsoft.com/office/drawing/2014/main" id="{EAB7184D-D9B9-4481-B717-020D87E5D895}"/>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23878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DC6162-0ED4-4D19-84FE-2F30EE22366E}"/>
              </a:ext>
            </a:extLst>
          </p:cNvPr>
          <p:cNvSpPr/>
          <p:nvPr/>
        </p:nvSpPr>
        <p:spPr>
          <a:xfrm>
            <a:off x="3762" y="0"/>
            <a:ext cx="12188239" cy="6858001"/>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IN" sz="7678" dirty="0"/>
          </a:p>
        </p:txBody>
      </p:sp>
      <p:grpSp>
        <p:nvGrpSpPr>
          <p:cNvPr id="7" name="Group 6">
            <a:extLst>
              <a:ext uri="{FF2B5EF4-FFF2-40B4-BE49-F238E27FC236}">
                <a16:creationId xmlns:a16="http://schemas.microsoft.com/office/drawing/2014/main" id="{75495644-067C-4A7B-BEAC-E4F424FDCDED}"/>
              </a:ext>
            </a:extLst>
          </p:cNvPr>
          <p:cNvGrpSpPr/>
          <p:nvPr/>
        </p:nvGrpSpPr>
        <p:grpSpPr>
          <a:xfrm>
            <a:off x="108730" y="0"/>
            <a:ext cx="11977440" cy="375727"/>
            <a:chOff x="3773" y="-372131"/>
            <a:chExt cx="23411246" cy="734400"/>
          </a:xfrm>
        </p:grpSpPr>
        <p:pic>
          <p:nvPicPr>
            <p:cNvPr id="8" name="Picture 7" descr="Icon&#10;&#10;Description automatically generated with low confidence">
              <a:extLst>
                <a:ext uri="{FF2B5EF4-FFF2-40B4-BE49-F238E27FC236}">
                  <a16:creationId xmlns:a16="http://schemas.microsoft.com/office/drawing/2014/main" id="{30126B52-8B27-44FE-9980-6A6A706BD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 name="Picture 8" descr="Icon&#10;&#10;Description automatically generated with low confidence">
              <a:extLst>
                <a:ext uri="{FF2B5EF4-FFF2-40B4-BE49-F238E27FC236}">
                  <a16:creationId xmlns:a16="http://schemas.microsoft.com/office/drawing/2014/main" id="{F74607A7-D63B-49BF-8CF8-F879D6B5B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0" name="Picture 9" descr="Icon&#10;&#10;Description automatically generated with low confidence">
              <a:extLst>
                <a:ext uri="{FF2B5EF4-FFF2-40B4-BE49-F238E27FC236}">
                  <a16:creationId xmlns:a16="http://schemas.microsoft.com/office/drawing/2014/main" id="{3D09F21D-01D2-4392-A1E2-87BB0DD4E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89D069C1-E4A7-433D-9DDA-E91AB7044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4D0168B2-FA42-4458-A8D9-7B63E645B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3" name="Picture 12" descr="Icon&#10;&#10;Description automatically generated with low confidence">
              <a:extLst>
                <a:ext uri="{FF2B5EF4-FFF2-40B4-BE49-F238E27FC236}">
                  <a16:creationId xmlns:a16="http://schemas.microsoft.com/office/drawing/2014/main" id="{7AA0A81D-5A94-4912-8D43-94C3799803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 name="Picture 13" descr="Icon&#10;&#10;Description automatically generated with low confidence">
              <a:extLst>
                <a:ext uri="{FF2B5EF4-FFF2-40B4-BE49-F238E27FC236}">
                  <a16:creationId xmlns:a16="http://schemas.microsoft.com/office/drawing/2014/main" id="{DE744EA1-063D-43D5-AB36-DB21E7CA4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 name="Picture 14" descr="Icon&#10;&#10;Description automatically generated with low confidence">
              <a:extLst>
                <a:ext uri="{FF2B5EF4-FFF2-40B4-BE49-F238E27FC236}">
                  <a16:creationId xmlns:a16="http://schemas.microsoft.com/office/drawing/2014/main" id="{D89FC5BE-90BB-49D5-9920-830E4E146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6" name="Picture 15" descr="Icon&#10;&#10;Description automatically generated with low confidence">
              <a:extLst>
                <a:ext uri="{FF2B5EF4-FFF2-40B4-BE49-F238E27FC236}">
                  <a16:creationId xmlns:a16="http://schemas.microsoft.com/office/drawing/2014/main" id="{E1E09F3E-69A7-4FDA-9086-810F61C5C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7" name="Picture 16" descr="Icon&#10;&#10;Description automatically generated with low confidence">
              <a:extLst>
                <a:ext uri="{FF2B5EF4-FFF2-40B4-BE49-F238E27FC236}">
                  <a16:creationId xmlns:a16="http://schemas.microsoft.com/office/drawing/2014/main" id="{B765C7FE-742D-4E30-97ED-38CD02420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8" name="Picture 17" descr="Icon&#10;&#10;Description automatically generated with low confidence">
              <a:extLst>
                <a:ext uri="{FF2B5EF4-FFF2-40B4-BE49-F238E27FC236}">
                  <a16:creationId xmlns:a16="http://schemas.microsoft.com/office/drawing/2014/main" id="{94CA53CB-C0F3-4BE1-827D-2F8223E61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84C38147-9D23-439D-B2AB-127C15A08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2E08DAAC-016F-4F27-A088-D5F76A511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64C083B4-D05D-4218-B07A-CFFEBA426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D3CECF01-AD8F-42D7-BF6B-679F36FA4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CD108196-923F-4B6C-9F9D-271E5D8E47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4" name="Picture 23" descr="Icon&#10;&#10;Description automatically generated with low confidence">
              <a:extLst>
                <a:ext uri="{FF2B5EF4-FFF2-40B4-BE49-F238E27FC236}">
                  <a16:creationId xmlns:a16="http://schemas.microsoft.com/office/drawing/2014/main" id="{193D3C99-7957-4453-B1A5-0757DBD91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62DB6F4A-6B35-4DB8-92A7-187C32E46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E754FD29-6C1B-46AE-BF56-D8C2E808C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FCBEFAD7-7B05-4D5B-955B-A3319A704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8" name="Picture 27" descr="Icon&#10;&#10;Description automatically generated with low confidence">
              <a:extLst>
                <a:ext uri="{FF2B5EF4-FFF2-40B4-BE49-F238E27FC236}">
                  <a16:creationId xmlns:a16="http://schemas.microsoft.com/office/drawing/2014/main" id="{9529842C-6B12-4CCA-8C92-D0C9DEFDD7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8766684-75D2-4D56-879B-4030D48E3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CA591661-BED7-4F76-825D-6C5FBDBD7F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1" name="Picture 30" descr="Icon&#10;&#10;Description automatically generated with low confidence">
              <a:extLst>
                <a:ext uri="{FF2B5EF4-FFF2-40B4-BE49-F238E27FC236}">
                  <a16:creationId xmlns:a16="http://schemas.microsoft.com/office/drawing/2014/main" id="{BA5DA8FD-10B8-451A-94B4-709C195281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0953448E-684B-4BE1-842D-6801FE499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77A716D1-58B9-4485-A87F-75FC6A041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4" name="Group 33">
            <a:extLst>
              <a:ext uri="{FF2B5EF4-FFF2-40B4-BE49-F238E27FC236}">
                <a16:creationId xmlns:a16="http://schemas.microsoft.com/office/drawing/2014/main" id="{E45E1E93-4C3B-4CBD-97E7-B7B64EE1E525}"/>
              </a:ext>
            </a:extLst>
          </p:cNvPr>
          <p:cNvGrpSpPr/>
          <p:nvPr/>
        </p:nvGrpSpPr>
        <p:grpSpPr>
          <a:xfrm>
            <a:off x="108730" y="462620"/>
            <a:ext cx="11977440" cy="375727"/>
            <a:chOff x="3773" y="-372131"/>
            <a:chExt cx="23411246" cy="734400"/>
          </a:xfrm>
        </p:grpSpPr>
        <p:pic>
          <p:nvPicPr>
            <p:cNvPr id="35" name="Picture 34" descr="Icon&#10;&#10;Description automatically generated with low confidence">
              <a:extLst>
                <a:ext uri="{FF2B5EF4-FFF2-40B4-BE49-F238E27FC236}">
                  <a16:creationId xmlns:a16="http://schemas.microsoft.com/office/drawing/2014/main" id="{F285D6F9-51E7-4C53-AE69-E3665EAF88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 name="Picture 35" descr="Icon&#10;&#10;Description automatically generated with low confidence">
              <a:extLst>
                <a:ext uri="{FF2B5EF4-FFF2-40B4-BE49-F238E27FC236}">
                  <a16:creationId xmlns:a16="http://schemas.microsoft.com/office/drawing/2014/main" id="{15CEFA21-30FD-4CBA-953E-7B721667AA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7" name="Picture 36" descr="Icon&#10;&#10;Description automatically generated with low confidence">
              <a:extLst>
                <a:ext uri="{FF2B5EF4-FFF2-40B4-BE49-F238E27FC236}">
                  <a16:creationId xmlns:a16="http://schemas.microsoft.com/office/drawing/2014/main" id="{84B49205-89F0-4015-87E2-3AE437266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8" name="Picture 37" descr="Icon&#10;&#10;Description automatically generated with low confidence">
              <a:extLst>
                <a:ext uri="{FF2B5EF4-FFF2-40B4-BE49-F238E27FC236}">
                  <a16:creationId xmlns:a16="http://schemas.microsoft.com/office/drawing/2014/main" id="{42B62E76-D3DE-49F4-B281-24CBA3E2E6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9" name="Picture 38" descr="Icon&#10;&#10;Description automatically generated with low confidence">
              <a:extLst>
                <a:ext uri="{FF2B5EF4-FFF2-40B4-BE49-F238E27FC236}">
                  <a16:creationId xmlns:a16="http://schemas.microsoft.com/office/drawing/2014/main" id="{894B31A6-6963-4813-A57F-3AD4DCE48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40" name="Picture 39" descr="Icon&#10;&#10;Description automatically generated with low confidence">
              <a:extLst>
                <a:ext uri="{FF2B5EF4-FFF2-40B4-BE49-F238E27FC236}">
                  <a16:creationId xmlns:a16="http://schemas.microsoft.com/office/drawing/2014/main" id="{E992ED45-392F-4599-8EE1-0BA46A04FD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C8720926-333B-45A3-A757-D222F5FC2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865A5421-A3D4-4769-BA9D-08713A2B11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39282F1A-51B4-4AFC-91BC-1D9BCF3AA8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44" name="Picture 43" descr="Icon&#10;&#10;Description automatically generated with low confidence">
              <a:extLst>
                <a:ext uri="{FF2B5EF4-FFF2-40B4-BE49-F238E27FC236}">
                  <a16:creationId xmlns:a16="http://schemas.microsoft.com/office/drawing/2014/main" id="{76553FC6-EF4F-41A8-B601-C97E324B9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848AC921-FDE9-4810-8A13-AD52185FF1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DE1889A9-2B83-4889-8930-645D8A20BB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47" name="Picture 46" descr="Icon&#10;&#10;Description automatically generated with low confidence">
              <a:extLst>
                <a:ext uri="{FF2B5EF4-FFF2-40B4-BE49-F238E27FC236}">
                  <a16:creationId xmlns:a16="http://schemas.microsoft.com/office/drawing/2014/main" id="{7A1B75FE-ACF6-45EB-8EC9-13DBC80CA1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48" name="Picture 47" descr="Icon&#10;&#10;Description automatically generated with low confidence">
              <a:extLst>
                <a:ext uri="{FF2B5EF4-FFF2-40B4-BE49-F238E27FC236}">
                  <a16:creationId xmlns:a16="http://schemas.microsoft.com/office/drawing/2014/main" id="{1776967B-185F-42E7-BD8E-3851CBC919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AEA59111-0D59-4853-ADE3-7233376AB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50" name="Picture 49" descr="Icon&#10;&#10;Description automatically generated with low confidence">
              <a:extLst>
                <a:ext uri="{FF2B5EF4-FFF2-40B4-BE49-F238E27FC236}">
                  <a16:creationId xmlns:a16="http://schemas.microsoft.com/office/drawing/2014/main" id="{A79E5A16-C8EB-4F65-9065-C8657C1914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DBA5BA99-2D2B-419A-8BE7-5E66A3D8D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0EF0E4F7-3A59-48F7-9D02-FB9F7C4213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C825263C-FF58-40B6-8A18-583081177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54" name="Picture 53" descr="Icon&#10;&#10;Description automatically generated with low confidence">
              <a:extLst>
                <a:ext uri="{FF2B5EF4-FFF2-40B4-BE49-F238E27FC236}">
                  <a16:creationId xmlns:a16="http://schemas.microsoft.com/office/drawing/2014/main" id="{1993B4A0-60A9-43C9-AF16-7422D8F61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55" name="Picture 54" descr="Icon&#10;&#10;Description automatically generated with low confidence">
              <a:extLst>
                <a:ext uri="{FF2B5EF4-FFF2-40B4-BE49-F238E27FC236}">
                  <a16:creationId xmlns:a16="http://schemas.microsoft.com/office/drawing/2014/main" id="{7A19FED1-DBD0-4523-8261-149FD8112D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56" name="Picture 55" descr="Icon&#10;&#10;Description automatically generated with low confidence">
              <a:extLst>
                <a:ext uri="{FF2B5EF4-FFF2-40B4-BE49-F238E27FC236}">
                  <a16:creationId xmlns:a16="http://schemas.microsoft.com/office/drawing/2014/main" id="{412D4BBB-3A7F-43D4-9146-D9FEAB496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57" name="Picture 56" descr="Icon&#10;&#10;Description automatically generated with low confidence">
              <a:extLst>
                <a:ext uri="{FF2B5EF4-FFF2-40B4-BE49-F238E27FC236}">
                  <a16:creationId xmlns:a16="http://schemas.microsoft.com/office/drawing/2014/main" id="{B5381EC0-DD6D-4872-8C1C-8D77CDE77E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58" name="Picture 57" descr="Icon&#10;&#10;Description automatically generated with low confidence">
              <a:extLst>
                <a:ext uri="{FF2B5EF4-FFF2-40B4-BE49-F238E27FC236}">
                  <a16:creationId xmlns:a16="http://schemas.microsoft.com/office/drawing/2014/main" id="{A8BCFBDD-C1EF-4B8A-9212-2D5B7B30BE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59" name="Picture 58" descr="Icon&#10;&#10;Description automatically generated with low confidence">
              <a:extLst>
                <a:ext uri="{FF2B5EF4-FFF2-40B4-BE49-F238E27FC236}">
                  <a16:creationId xmlns:a16="http://schemas.microsoft.com/office/drawing/2014/main" id="{0EE86DBE-51DE-4D16-8D1C-EE0AE285E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60" name="Picture 59" descr="Icon&#10;&#10;Description automatically generated with low confidence">
              <a:extLst>
                <a:ext uri="{FF2B5EF4-FFF2-40B4-BE49-F238E27FC236}">
                  <a16:creationId xmlns:a16="http://schemas.microsoft.com/office/drawing/2014/main" id="{B9A2BFB8-94B6-4BD3-A14D-0A30C6BBFF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61" name="Group 60">
            <a:extLst>
              <a:ext uri="{FF2B5EF4-FFF2-40B4-BE49-F238E27FC236}">
                <a16:creationId xmlns:a16="http://schemas.microsoft.com/office/drawing/2014/main" id="{D69A0065-DC55-401F-98D7-C4644CED3F9E}"/>
              </a:ext>
            </a:extLst>
          </p:cNvPr>
          <p:cNvGrpSpPr/>
          <p:nvPr/>
        </p:nvGrpSpPr>
        <p:grpSpPr>
          <a:xfrm>
            <a:off x="108730" y="925239"/>
            <a:ext cx="11977440" cy="375727"/>
            <a:chOff x="3773" y="-372131"/>
            <a:chExt cx="23411246" cy="734400"/>
          </a:xfrm>
        </p:grpSpPr>
        <p:pic>
          <p:nvPicPr>
            <p:cNvPr id="62" name="Picture 61" descr="Icon&#10;&#10;Description automatically generated with low confidence">
              <a:extLst>
                <a:ext uri="{FF2B5EF4-FFF2-40B4-BE49-F238E27FC236}">
                  <a16:creationId xmlns:a16="http://schemas.microsoft.com/office/drawing/2014/main" id="{C958ADFB-AE40-4981-A84E-32EF9F68E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2147A238-94A7-4EDA-A4EA-D69115AAA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64" name="Picture 63" descr="Icon&#10;&#10;Description automatically generated with low confidence">
              <a:extLst>
                <a:ext uri="{FF2B5EF4-FFF2-40B4-BE49-F238E27FC236}">
                  <a16:creationId xmlns:a16="http://schemas.microsoft.com/office/drawing/2014/main" id="{BB8AE8E3-B55B-4178-8122-14262BAEDD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ACC77781-47D0-4903-9A6A-10FA2E727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66" name="Picture 65" descr="Icon&#10;&#10;Description automatically generated with low confidence">
              <a:extLst>
                <a:ext uri="{FF2B5EF4-FFF2-40B4-BE49-F238E27FC236}">
                  <a16:creationId xmlns:a16="http://schemas.microsoft.com/office/drawing/2014/main" id="{DF1072ED-5B6A-4AF7-B5B0-E92C7A781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67" name="Picture 66" descr="Icon&#10;&#10;Description automatically generated with low confidence">
              <a:extLst>
                <a:ext uri="{FF2B5EF4-FFF2-40B4-BE49-F238E27FC236}">
                  <a16:creationId xmlns:a16="http://schemas.microsoft.com/office/drawing/2014/main" id="{27E53DB3-33DB-45F3-B584-B54D485A01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68" name="Picture 67" descr="Icon&#10;&#10;Description automatically generated with low confidence">
              <a:extLst>
                <a:ext uri="{FF2B5EF4-FFF2-40B4-BE49-F238E27FC236}">
                  <a16:creationId xmlns:a16="http://schemas.microsoft.com/office/drawing/2014/main" id="{50E6DD95-D6E5-459A-999D-F583A0B300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69" name="Picture 68" descr="Icon&#10;&#10;Description automatically generated with low confidence">
              <a:extLst>
                <a:ext uri="{FF2B5EF4-FFF2-40B4-BE49-F238E27FC236}">
                  <a16:creationId xmlns:a16="http://schemas.microsoft.com/office/drawing/2014/main" id="{EAA804E9-9357-4795-A5ED-1864A7DD2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70" name="Picture 69" descr="Icon&#10;&#10;Description automatically generated with low confidence">
              <a:extLst>
                <a:ext uri="{FF2B5EF4-FFF2-40B4-BE49-F238E27FC236}">
                  <a16:creationId xmlns:a16="http://schemas.microsoft.com/office/drawing/2014/main" id="{154FBDAB-5215-4CD9-84DB-78A9B29F9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71" name="Picture 70" descr="Icon&#10;&#10;Description automatically generated with low confidence">
              <a:extLst>
                <a:ext uri="{FF2B5EF4-FFF2-40B4-BE49-F238E27FC236}">
                  <a16:creationId xmlns:a16="http://schemas.microsoft.com/office/drawing/2014/main" id="{A2360201-168B-42E9-99DD-5627DC67C8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72" name="Picture 71" descr="Icon&#10;&#10;Description automatically generated with low confidence">
              <a:extLst>
                <a:ext uri="{FF2B5EF4-FFF2-40B4-BE49-F238E27FC236}">
                  <a16:creationId xmlns:a16="http://schemas.microsoft.com/office/drawing/2014/main" id="{48759463-F662-4CDC-9B5F-AC6E3BD05B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73" name="Picture 72" descr="Icon&#10;&#10;Description automatically generated with low confidence">
              <a:extLst>
                <a:ext uri="{FF2B5EF4-FFF2-40B4-BE49-F238E27FC236}">
                  <a16:creationId xmlns:a16="http://schemas.microsoft.com/office/drawing/2014/main" id="{DAC9ABF9-8E4E-49DE-BF25-2FE9DAF22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74" name="Picture 73" descr="Icon&#10;&#10;Description automatically generated with low confidence">
              <a:extLst>
                <a:ext uri="{FF2B5EF4-FFF2-40B4-BE49-F238E27FC236}">
                  <a16:creationId xmlns:a16="http://schemas.microsoft.com/office/drawing/2014/main" id="{AA9FC454-5451-4E44-BDF6-70141B71BB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75" name="Picture 74" descr="Icon&#10;&#10;Description automatically generated with low confidence">
              <a:extLst>
                <a:ext uri="{FF2B5EF4-FFF2-40B4-BE49-F238E27FC236}">
                  <a16:creationId xmlns:a16="http://schemas.microsoft.com/office/drawing/2014/main" id="{4760CAB9-2D32-4676-9724-3E447D4D36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76" name="Picture 75" descr="Icon&#10;&#10;Description automatically generated with low confidence">
              <a:extLst>
                <a:ext uri="{FF2B5EF4-FFF2-40B4-BE49-F238E27FC236}">
                  <a16:creationId xmlns:a16="http://schemas.microsoft.com/office/drawing/2014/main" id="{2D2E9338-C948-43A4-A635-DF58C76EB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77" name="Picture 76" descr="Icon&#10;&#10;Description automatically generated with low confidence">
              <a:extLst>
                <a:ext uri="{FF2B5EF4-FFF2-40B4-BE49-F238E27FC236}">
                  <a16:creationId xmlns:a16="http://schemas.microsoft.com/office/drawing/2014/main" id="{9AFDD022-3193-4787-B509-9BD9A7E65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78" name="Picture 77" descr="Icon&#10;&#10;Description automatically generated with low confidence">
              <a:extLst>
                <a:ext uri="{FF2B5EF4-FFF2-40B4-BE49-F238E27FC236}">
                  <a16:creationId xmlns:a16="http://schemas.microsoft.com/office/drawing/2014/main" id="{74A1785E-3A54-42CF-8B26-D72B2F1F2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79" name="Picture 78" descr="Icon&#10;&#10;Description automatically generated with low confidence">
              <a:extLst>
                <a:ext uri="{FF2B5EF4-FFF2-40B4-BE49-F238E27FC236}">
                  <a16:creationId xmlns:a16="http://schemas.microsoft.com/office/drawing/2014/main" id="{10938844-7D72-46D6-9964-27238892F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80" name="Picture 79" descr="Icon&#10;&#10;Description automatically generated with low confidence">
              <a:extLst>
                <a:ext uri="{FF2B5EF4-FFF2-40B4-BE49-F238E27FC236}">
                  <a16:creationId xmlns:a16="http://schemas.microsoft.com/office/drawing/2014/main" id="{E6A9DC99-9579-4394-955F-53C95EC1E1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81" name="Picture 80" descr="Icon&#10;&#10;Description automatically generated with low confidence">
              <a:extLst>
                <a:ext uri="{FF2B5EF4-FFF2-40B4-BE49-F238E27FC236}">
                  <a16:creationId xmlns:a16="http://schemas.microsoft.com/office/drawing/2014/main" id="{676A0D7C-E809-424F-A991-5E0330615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82" name="Picture 81" descr="Icon&#10;&#10;Description automatically generated with low confidence">
              <a:extLst>
                <a:ext uri="{FF2B5EF4-FFF2-40B4-BE49-F238E27FC236}">
                  <a16:creationId xmlns:a16="http://schemas.microsoft.com/office/drawing/2014/main" id="{87064FD2-8065-4E6D-A8BA-EADB0F4C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83" name="Picture 82" descr="Icon&#10;&#10;Description automatically generated with low confidence">
              <a:extLst>
                <a:ext uri="{FF2B5EF4-FFF2-40B4-BE49-F238E27FC236}">
                  <a16:creationId xmlns:a16="http://schemas.microsoft.com/office/drawing/2014/main" id="{E3B2E35B-EA94-451A-AB1C-382828C56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84" name="Picture 83" descr="Icon&#10;&#10;Description automatically generated with low confidence">
              <a:extLst>
                <a:ext uri="{FF2B5EF4-FFF2-40B4-BE49-F238E27FC236}">
                  <a16:creationId xmlns:a16="http://schemas.microsoft.com/office/drawing/2014/main" id="{0DB08CFB-427E-4472-AA14-41F90511DA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85" name="Picture 84" descr="Icon&#10;&#10;Description automatically generated with low confidence">
              <a:extLst>
                <a:ext uri="{FF2B5EF4-FFF2-40B4-BE49-F238E27FC236}">
                  <a16:creationId xmlns:a16="http://schemas.microsoft.com/office/drawing/2014/main" id="{12705858-1AC0-49DE-906B-C0804D021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86" name="Picture 85" descr="Icon&#10;&#10;Description automatically generated with low confidence">
              <a:extLst>
                <a:ext uri="{FF2B5EF4-FFF2-40B4-BE49-F238E27FC236}">
                  <a16:creationId xmlns:a16="http://schemas.microsoft.com/office/drawing/2014/main" id="{79309F06-F7E3-49A5-A359-0811F939A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87" name="Picture 86" descr="Icon&#10;&#10;Description automatically generated with low confidence">
              <a:extLst>
                <a:ext uri="{FF2B5EF4-FFF2-40B4-BE49-F238E27FC236}">
                  <a16:creationId xmlns:a16="http://schemas.microsoft.com/office/drawing/2014/main" id="{0CDA99C0-4EAE-4DB1-A879-B3E801E15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88" name="Group 87">
            <a:extLst>
              <a:ext uri="{FF2B5EF4-FFF2-40B4-BE49-F238E27FC236}">
                <a16:creationId xmlns:a16="http://schemas.microsoft.com/office/drawing/2014/main" id="{2089C3ED-D956-465C-BF9B-36BDCF573021}"/>
              </a:ext>
            </a:extLst>
          </p:cNvPr>
          <p:cNvGrpSpPr/>
          <p:nvPr/>
        </p:nvGrpSpPr>
        <p:grpSpPr>
          <a:xfrm>
            <a:off x="108730" y="1387859"/>
            <a:ext cx="11977440" cy="375727"/>
            <a:chOff x="3773" y="-372131"/>
            <a:chExt cx="23411246" cy="734400"/>
          </a:xfrm>
        </p:grpSpPr>
        <p:pic>
          <p:nvPicPr>
            <p:cNvPr id="89" name="Picture 88" descr="Icon&#10;&#10;Description automatically generated with low confidence">
              <a:extLst>
                <a:ext uri="{FF2B5EF4-FFF2-40B4-BE49-F238E27FC236}">
                  <a16:creationId xmlns:a16="http://schemas.microsoft.com/office/drawing/2014/main" id="{6FC145C7-FEFD-4F8C-85BC-E97D3A1BE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0" name="Picture 89" descr="Icon&#10;&#10;Description automatically generated with low confidence">
              <a:extLst>
                <a:ext uri="{FF2B5EF4-FFF2-40B4-BE49-F238E27FC236}">
                  <a16:creationId xmlns:a16="http://schemas.microsoft.com/office/drawing/2014/main" id="{3EABFDBE-F9CB-4B06-BF8F-32D116F8B0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91" name="Picture 90" descr="Icon&#10;&#10;Description automatically generated with low confidence">
              <a:extLst>
                <a:ext uri="{FF2B5EF4-FFF2-40B4-BE49-F238E27FC236}">
                  <a16:creationId xmlns:a16="http://schemas.microsoft.com/office/drawing/2014/main" id="{529CB23F-E8A3-4F29-BAFF-E86ABF15F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92" name="Picture 91" descr="Icon&#10;&#10;Description automatically generated with low confidence">
              <a:extLst>
                <a:ext uri="{FF2B5EF4-FFF2-40B4-BE49-F238E27FC236}">
                  <a16:creationId xmlns:a16="http://schemas.microsoft.com/office/drawing/2014/main" id="{326D2E56-4539-48AE-ABE7-9D4D9DB6F4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93" name="Picture 92" descr="Icon&#10;&#10;Description automatically generated with low confidence">
              <a:extLst>
                <a:ext uri="{FF2B5EF4-FFF2-40B4-BE49-F238E27FC236}">
                  <a16:creationId xmlns:a16="http://schemas.microsoft.com/office/drawing/2014/main" id="{4EBF3FD2-B7DF-4C42-94F5-8E10E38D45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94" name="Picture 93" descr="Icon&#10;&#10;Description automatically generated with low confidence">
              <a:extLst>
                <a:ext uri="{FF2B5EF4-FFF2-40B4-BE49-F238E27FC236}">
                  <a16:creationId xmlns:a16="http://schemas.microsoft.com/office/drawing/2014/main" id="{F01E01E5-2649-4798-9577-AFDA736EBF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95" name="Picture 94" descr="Icon&#10;&#10;Description automatically generated with low confidence">
              <a:extLst>
                <a:ext uri="{FF2B5EF4-FFF2-40B4-BE49-F238E27FC236}">
                  <a16:creationId xmlns:a16="http://schemas.microsoft.com/office/drawing/2014/main" id="{23347009-A2E3-4D89-BA28-BC76AE7DE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96" name="Picture 95" descr="Icon&#10;&#10;Description automatically generated with low confidence">
              <a:extLst>
                <a:ext uri="{FF2B5EF4-FFF2-40B4-BE49-F238E27FC236}">
                  <a16:creationId xmlns:a16="http://schemas.microsoft.com/office/drawing/2014/main" id="{C70DC956-7833-4167-85D1-79D58A12B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377CA89C-A369-4A77-9497-DAC143EF8D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E0ECBAB8-3535-440F-B15B-2ED0B4F5AA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99" name="Picture 98" descr="Icon&#10;&#10;Description automatically generated with low confidence">
              <a:extLst>
                <a:ext uri="{FF2B5EF4-FFF2-40B4-BE49-F238E27FC236}">
                  <a16:creationId xmlns:a16="http://schemas.microsoft.com/office/drawing/2014/main" id="{01B20644-A71F-490C-BE91-C62354DD5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00" name="Picture 99" descr="Icon&#10;&#10;Description automatically generated with low confidence">
              <a:extLst>
                <a:ext uri="{FF2B5EF4-FFF2-40B4-BE49-F238E27FC236}">
                  <a16:creationId xmlns:a16="http://schemas.microsoft.com/office/drawing/2014/main" id="{C3E827D1-5A67-4A6B-8F33-92C3A5E87A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01" name="Picture 100" descr="Icon&#10;&#10;Description automatically generated with low confidence">
              <a:extLst>
                <a:ext uri="{FF2B5EF4-FFF2-40B4-BE49-F238E27FC236}">
                  <a16:creationId xmlns:a16="http://schemas.microsoft.com/office/drawing/2014/main" id="{56B53FA6-03E0-438D-9D35-B15E5B5E9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02" name="Picture 101" descr="Icon&#10;&#10;Description automatically generated with low confidence">
              <a:extLst>
                <a:ext uri="{FF2B5EF4-FFF2-40B4-BE49-F238E27FC236}">
                  <a16:creationId xmlns:a16="http://schemas.microsoft.com/office/drawing/2014/main" id="{768B2CA3-E49D-4E15-A99A-1D2FD50002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03" name="Picture 102" descr="Icon&#10;&#10;Description automatically generated with low confidence">
              <a:extLst>
                <a:ext uri="{FF2B5EF4-FFF2-40B4-BE49-F238E27FC236}">
                  <a16:creationId xmlns:a16="http://schemas.microsoft.com/office/drawing/2014/main" id="{70A03A67-4CD5-492A-9D94-21CB21EFE9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04" name="Picture 103" descr="Icon&#10;&#10;Description automatically generated with low confidence">
              <a:extLst>
                <a:ext uri="{FF2B5EF4-FFF2-40B4-BE49-F238E27FC236}">
                  <a16:creationId xmlns:a16="http://schemas.microsoft.com/office/drawing/2014/main" id="{AC746EBF-85DD-4B67-82BE-484591C572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05" name="Picture 104" descr="Icon&#10;&#10;Description automatically generated with low confidence">
              <a:extLst>
                <a:ext uri="{FF2B5EF4-FFF2-40B4-BE49-F238E27FC236}">
                  <a16:creationId xmlns:a16="http://schemas.microsoft.com/office/drawing/2014/main" id="{E833B44B-227E-4117-BE92-BE8DA1F491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06" name="Picture 105" descr="Icon&#10;&#10;Description automatically generated with low confidence">
              <a:extLst>
                <a:ext uri="{FF2B5EF4-FFF2-40B4-BE49-F238E27FC236}">
                  <a16:creationId xmlns:a16="http://schemas.microsoft.com/office/drawing/2014/main" id="{19D56C4E-3126-4BA8-BD7E-4B6AF0C80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07" name="Picture 106" descr="Icon&#10;&#10;Description automatically generated with low confidence">
              <a:extLst>
                <a:ext uri="{FF2B5EF4-FFF2-40B4-BE49-F238E27FC236}">
                  <a16:creationId xmlns:a16="http://schemas.microsoft.com/office/drawing/2014/main" id="{7B53AE02-2CD6-4D60-87F6-AAF780C14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08" name="Picture 107" descr="Icon&#10;&#10;Description automatically generated with low confidence">
              <a:extLst>
                <a:ext uri="{FF2B5EF4-FFF2-40B4-BE49-F238E27FC236}">
                  <a16:creationId xmlns:a16="http://schemas.microsoft.com/office/drawing/2014/main" id="{FBD59BA5-EAC0-4D5F-9FBB-8B08F6549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09" name="Picture 108" descr="Icon&#10;&#10;Description automatically generated with low confidence">
              <a:extLst>
                <a:ext uri="{FF2B5EF4-FFF2-40B4-BE49-F238E27FC236}">
                  <a16:creationId xmlns:a16="http://schemas.microsoft.com/office/drawing/2014/main" id="{1E627469-3AC8-4910-9210-25D7943A9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10" name="Picture 109" descr="Icon&#10;&#10;Description automatically generated with low confidence">
              <a:extLst>
                <a:ext uri="{FF2B5EF4-FFF2-40B4-BE49-F238E27FC236}">
                  <a16:creationId xmlns:a16="http://schemas.microsoft.com/office/drawing/2014/main" id="{8AA4338D-BCE5-44BC-9081-AD9BCE2B6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11" name="Picture 110" descr="Icon&#10;&#10;Description automatically generated with low confidence">
              <a:extLst>
                <a:ext uri="{FF2B5EF4-FFF2-40B4-BE49-F238E27FC236}">
                  <a16:creationId xmlns:a16="http://schemas.microsoft.com/office/drawing/2014/main" id="{B00DB0E3-AB44-49C4-BB5C-6169A992A0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12" name="Picture 111" descr="Icon&#10;&#10;Description automatically generated with low confidence">
              <a:extLst>
                <a:ext uri="{FF2B5EF4-FFF2-40B4-BE49-F238E27FC236}">
                  <a16:creationId xmlns:a16="http://schemas.microsoft.com/office/drawing/2014/main" id="{38EFAB88-FF90-4A0C-A7DC-AD2FFD801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13" name="Picture 112" descr="Icon&#10;&#10;Description automatically generated with low confidence">
              <a:extLst>
                <a:ext uri="{FF2B5EF4-FFF2-40B4-BE49-F238E27FC236}">
                  <a16:creationId xmlns:a16="http://schemas.microsoft.com/office/drawing/2014/main" id="{57F740CE-0C21-4DA4-91A9-9E7EF21A8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14" name="Picture 113" descr="Icon&#10;&#10;Description automatically generated with low confidence">
              <a:extLst>
                <a:ext uri="{FF2B5EF4-FFF2-40B4-BE49-F238E27FC236}">
                  <a16:creationId xmlns:a16="http://schemas.microsoft.com/office/drawing/2014/main" id="{B041E5C1-D9C7-4139-9029-00CA93CE14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15" name="Group 114">
            <a:extLst>
              <a:ext uri="{FF2B5EF4-FFF2-40B4-BE49-F238E27FC236}">
                <a16:creationId xmlns:a16="http://schemas.microsoft.com/office/drawing/2014/main" id="{E913B9D3-48EC-418A-B108-812D776D4A5B}"/>
              </a:ext>
            </a:extLst>
          </p:cNvPr>
          <p:cNvGrpSpPr/>
          <p:nvPr/>
        </p:nvGrpSpPr>
        <p:grpSpPr>
          <a:xfrm>
            <a:off x="108730" y="1854209"/>
            <a:ext cx="11977440" cy="375727"/>
            <a:chOff x="3773" y="-372131"/>
            <a:chExt cx="23411246" cy="734400"/>
          </a:xfrm>
        </p:grpSpPr>
        <p:pic>
          <p:nvPicPr>
            <p:cNvPr id="116" name="Picture 115" descr="Icon&#10;&#10;Description automatically generated with low confidence">
              <a:extLst>
                <a:ext uri="{FF2B5EF4-FFF2-40B4-BE49-F238E27FC236}">
                  <a16:creationId xmlns:a16="http://schemas.microsoft.com/office/drawing/2014/main" id="{04515383-96F6-4346-AFD0-3E6F11EA32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17" name="Picture 116" descr="Icon&#10;&#10;Description automatically generated with low confidence">
              <a:extLst>
                <a:ext uri="{FF2B5EF4-FFF2-40B4-BE49-F238E27FC236}">
                  <a16:creationId xmlns:a16="http://schemas.microsoft.com/office/drawing/2014/main" id="{6C2B8B88-8820-4274-95BD-543837E6B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18" name="Picture 117" descr="Icon&#10;&#10;Description automatically generated with low confidence">
              <a:extLst>
                <a:ext uri="{FF2B5EF4-FFF2-40B4-BE49-F238E27FC236}">
                  <a16:creationId xmlns:a16="http://schemas.microsoft.com/office/drawing/2014/main" id="{C3F5C3F7-6863-4E4E-BA35-BD1E71585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9" name="Picture 118" descr="Icon&#10;&#10;Description automatically generated with low confidence">
              <a:extLst>
                <a:ext uri="{FF2B5EF4-FFF2-40B4-BE49-F238E27FC236}">
                  <a16:creationId xmlns:a16="http://schemas.microsoft.com/office/drawing/2014/main" id="{05B6E6F3-F17A-4B4F-8C2C-8BEC7B8B8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0" name="Picture 119" descr="Icon&#10;&#10;Description automatically generated with low confidence">
              <a:extLst>
                <a:ext uri="{FF2B5EF4-FFF2-40B4-BE49-F238E27FC236}">
                  <a16:creationId xmlns:a16="http://schemas.microsoft.com/office/drawing/2014/main" id="{DF14873D-775C-436B-AA5F-E88EDED68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21" name="Picture 120" descr="Icon&#10;&#10;Description automatically generated with low confidence">
              <a:extLst>
                <a:ext uri="{FF2B5EF4-FFF2-40B4-BE49-F238E27FC236}">
                  <a16:creationId xmlns:a16="http://schemas.microsoft.com/office/drawing/2014/main" id="{5B9183A0-20C7-4C81-B5C2-EDCB13BED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22" name="Picture 121" descr="Icon&#10;&#10;Description automatically generated with low confidence">
              <a:extLst>
                <a:ext uri="{FF2B5EF4-FFF2-40B4-BE49-F238E27FC236}">
                  <a16:creationId xmlns:a16="http://schemas.microsoft.com/office/drawing/2014/main" id="{1DF9F18E-DFAD-4FD5-9EDA-49DBF3A5D6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23" name="Picture 122" descr="Icon&#10;&#10;Description automatically generated with low confidence">
              <a:extLst>
                <a:ext uri="{FF2B5EF4-FFF2-40B4-BE49-F238E27FC236}">
                  <a16:creationId xmlns:a16="http://schemas.microsoft.com/office/drawing/2014/main" id="{80884448-ABC2-44D2-A5CA-E4D1B54645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24" name="Picture 123" descr="Icon&#10;&#10;Description automatically generated with low confidence">
              <a:extLst>
                <a:ext uri="{FF2B5EF4-FFF2-40B4-BE49-F238E27FC236}">
                  <a16:creationId xmlns:a16="http://schemas.microsoft.com/office/drawing/2014/main" id="{F170F081-CC2A-4966-8F93-F37E63FE6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25" name="Picture 124" descr="Icon&#10;&#10;Description automatically generated with low confidence">
              <a:extLst>
                <a:ext uri="{FF2B5EF4-FFF2-40B4-BE49-F238E27FC236}">
                  <a16:creationId xmlns:a16="http://schemas.microsoft.com/office/drawing/2014/main" id="{0F0BDFA4-D4A1-402B-B903-C174450E9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26" name="Picture 125" descr="Icon&#10;&#10;Description automatically generated with low confidence">
              <a:extLst>
                <a:ext uri="{FF2B5EF4-FFF2-40B4-BE49-F238E27FC236}">
                  <a16:creationId xmlns:a16="http://schemas.microsoft.com/office/drawing/2014/main" id="{0F6005F2-33EE-42C2-8F68-AED0857D0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27" name="Picture 126" descr="Icon&#10;&#10;Description automatically generated with low confidence">
              <a:extLst>
                <a:ext uri="{FF2B5EF4-FFF2-40B4-BE49-F238E27FC236}">
                  <a16:creationId xmlns:a16="http://schemas.microsoft.com/office/drawing/2014/main" id="{EE102AE0-099F-417C-BEC5-DE5008C5B2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28" name="Picture 127" descr="Icon&#10;&#10;Description automatically generated with low confidence">
              <a:extLst>
                <a:ext uri="{FF2B5EF4-FFF2-40B4-BE49-F238E27FC236}">
                  <a16:creationId xmlns:a16="http://schemas.microsoft.com/office/drawing/2014/main" id="{1FAFF7B1-F9FD-420A-83FC-5259E19D4F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29" name="Picture 128" descr="Icon&#10;&#10;Description automatically generated with low confidence">
              <a:extLst>
                <a:ext uri="{FF2B5EF4-FFF2-40B4-BE49-F238E27FC236}">
                  <a16:creationId xmlns:a16="http://schemas.microsoft.com/office/drawing/2014/main" id="{AE956508-CA1A-433D-95FF-D36746E4A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30" name="Picture 129" descr="Icon&#10;&#10;Description automatically generated with low confidence">
              <a:extLst>
                <a:ext uri="{FF2B5EF4-FFF2-40B4-BE49-F238E27FC236}">
                  <a16:creationId xmlns:a16="http://schemas.microsoft.com/office/drawing/2014/main" id="{5964B992-F4A3-4B63-8C64-9D6AE0AEA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31" name="Picture 130" descr="Icon&#10;&#10;Description automatically generated with low confidence">
              <a:extLst>
                <a:ext uri="{FF2B5EF4-FFF2-40B4-BE49-F238E27FC236}">
                  <a16:creationId xmlns:a16="http://schemas.microsoft.com/office/drawing/2014/main" id="{50EB07B8-50F9-4C42-B099-7350D55FC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32" name="Picture 131" descr="Icon&#10;&#10;Description automatically generated with low confidence">
              <a:extLst>
                <a:ext uri="{FF2B5EF4-FFF2-40B4-BE49-F238E27FC236}">
                  <a16:creationId xmlns:a16="http://schemas.microsoft.com/office/drawing/2014/main" id="{E68F39A3-2618-4D7B-9977-2D7DD946D6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33" name="Picture 132" descr="Icon&#10;&#10;Description automatically generated with low confidence">
              <a:extLst>
                <a:ext uri="{FF2B5EF4-FFF2-40B4-BE49-F238E27FC236}">
                  <a16:creationId xmlns:a16="http://schemas.microsoft.com/office/drawing/2014/main" id="{BC3AE412-5FDC-4799-9101-B6EB47E818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34" name="Picture 133" descr="Icon&#10;&#10;Description automatically generated with low confidence">
              <a:extLst>
                <a:ext uri="{FF2B5EF4-FFF2-40B4-BE49-F238E27FC236}">
                  <a16:creationId xmlns:a16="http://schemas.microsoft.com/office/drawing/2014/main" id="{DE92D0D7-D20A-436B-BF6C-A2A6718CEB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35" name="Picture 134" descr="Icon&#10;&#10;Description automatically generated with low confidence">
              <a:extLst>
                <a:ext uri="{FF2B5EF4-FFF2-40B4-BE49-F238E27FC236}">
                  <a16:creationId xmlns:a16="http://schemas.microsoft.com/office/drawing/2014/main" id="{889D3BB7-679F-44D4-86BD-1E150B7B4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36" name="Picture 135" descr="Icon&#10;&#10;Description automatically generated with low confidence">
              <a:extLst>
                <a:ext uri="{FF2B5EF4-FFF2-40B4-BE49-F238E27FC236}">
                  <a16:creationId xmlns:a16="http://schemas.microsoft.com/office/drawing/2014/main" id="{B0A2B86E-B909-4889-83BB-C39B9EC20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37" name="Picture 136" descr="Icon&#10;&#10;Description automatically generated with low confidence">
              <a:extLst>
                <a:ext uri="{FF2B5EF4-FFF2-40B4-BE49-F238E27FC236}">
                  <a16:creationId xmlns:a16="http://schemas.microsoft.com/office/drawing/2014/main" id="{441C8708-CCD1-43E2-9BD4-45B9184A9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38" name="Picture 137" descr="Icon&#10;&#10;Description automatically generated with low confidence">
              <a:extLst>
                <a:ext uri="{FF2B5EF4-FFF2-40B4-BE49-F238E27FC236}">
                  <a16:creationId xmlns:a16="http://schemas.microsoft.com/office/drawing/2014/main" id="{57433784-FF53-404A-B76B-A21D9E13CC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39" name="Picture 138" descr="Icon&#10;&#10;Description automatically generated with low confidence">
              <a:extLst>
                <a:ext uri="{FF2B5EF4-FFF2-40B4-BE49-F238E27FC236}">
                  <a16:creationId xmlns:a16="http://schemas.microsoft.com/office/drawing/2014/main" id="{0471B6AF-1A25-426B-A4C4-CC08DBDE36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40" name="Picture 139" descr="Icon&#10;&#10;Description automatically generated with low confidence">
              <a:extLst>
                <a:ext uri="{FF2B5EF4-FFF2-40B4-BE49-F238E27FC236}">
                  <a16:creationId xmlns:a16="http://schemas.microsoft.com/office/drawing/2014/main" id="{8F767981-62DD-4C59-9827-A87B333A8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41" name="Picture 140" descr="Icon&#10;&#10;Description automatically generated with low confidence">
              <a:extLst>
                <a:ext uri="{FF2B5EF4-FFF2-40B4-BE49-F238E27FC236}">
                  <a16:creationId xmlns:a16="http://schemas.microsoft.com/office/drawing/2014/main" id="{4566B490-67A4-4AA1-90A8-96088AA05A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42" name="Group 141">
            <a:extLst>
              <a:ext uri="{FF2B5EF4-FFF2-40B4-BE49-F238E27FC236}">
                <a16:creationId xmlns:a16="http://schemas.microsoft.com/office/drawing/2014/main" id="{922DFC6A-CB6F-423F-A021-9B89559D897A}"/>
              </a:ext>
            </a:extLst>
          </p:cNvPr>
          <p:cNvGrpSpPr/>
          <p:nvPr/>
        </p:nvGrpSpPr>
        <p:grpSpPr>
          <a:xfrm>
            <a:off x="108730" y="2316828"/>
            <a:ext cx="11977440" cy="375727"/>
            <a:chOff x="3773" y="-372131"/>
            <a:chExt cx="23411246" cy="734400"/>
          </a:xfrm>
        </p:grpSpPr>
        <p:pic>
          <p:nvPicPr>
            <p:cNvPr id="143" name="Picture 142" descr="Icon&#10;&#10;Description automatically generated with low confidence">
              <a:extLst>
                <a:ext uri="{FF2B5EF4-FFF2-40B4-BE49-F238E27FC236}">
                  <a16:creationId xmlns:a16="http://schemas.microsoft.com/office/drawing/2014/main" id="{7D38E239-5FF9-49B4-83F3-C4091AE6DB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44" name="Picture 143" descr="Icon&#10;&#10;Description automatically generated with low confidence">
              <a:extLst>
                <a:ext uri="{FF2B5EF4-FFF2-40B4-BE49-F238E27FC236}">
                  <a16:creationId xmlns:a16="http://schemas.microsoft.com/office/drawing/2014/main" id="{9191C4D7-F5D5-4CD0-A29A-9FB1FA80A1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45" name="Picture 144" descr="Icon&#10;&#10;Description automatically generated with low confidence">
              <a:extLst>
                <a:ext uri="{FF2B5EF4-FFF2-40B4-BE49-F238E27FC236}">
                  <a16:creationId xmlns:a16="http://schemas.microsoft.com/office/drawing/2014/main" id="{F94E5EB6-2027-4F1D-9EAE-BFE9B1178A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46" name="Picture 145" descr="Icon&#10;&#10;Description automatically generated with low confidence">
              <a:extLst>
                <a:ext uri="{FF2B5EF4-FFF2-40B4-BE49-F238E27FC236}">
                  <a16:creationId xmlns:a16="http://schemas.microsoft.com/office/drawing/2014/main" id="{7D1740B4-D2E4-410F-90EF-E26CFDA4F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47" name="Picture 146" descr="Icon&#10;&#10;Description automatically generated with low confidence">
              <a:extLst>
                <a:ext uri="{FF2B5EF4-FFF2-40B4-BE49-F238E27FC236}">
                  <a16:creationId xmlns:a16="http://schemas.microsoft.com/office/drawing/2014/main" id="{178BABB0-CC2B-4E03-B4FC-5770E22F6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48" name="Picture 147" descr="Icon&#10;&#10;Description automatically generated with low confidence">
              <a:extLst>
                <a:ext uri="{FF2B5EF4-FFF2-40B4-BE49-F238E27FC236}">
                  <a16:creationId xmlns:a16="http://schemas.microsoft.com/office/drawing/2014/main" id="{A776A6B4-4FAF-4369-9C47-6CAA2850A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9" name="Picture 148" descr="Icon&#10;&#10;Description automatically generated with low confidence">
              <a:extLst>
                <a:ext uri="{FF2B5EF4-FFF2-40B4-BE49-F238E27FC236}">
                  <a16:creationId xmlns:a16="http://schemas.microsoft.com/office/drawing/2014/main" id="{0D96E823-B78F-46FE-A2DF-B41B32E891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0" name="Picture 149" descr="Icon&#10;&#10;Description automatically generated with low confidence">
              <a:extLst>
                <a:ext uri="{FF2B5EF4-FFF2-40B4-BE49-F238E27FC236}">
                  <a16:creationId xmlns:a16="http://schemas.microsoft.com/office/drawing/2014/main" id="{B8BCFE14-B893-43D6-93D0-7AADD38ABA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51" name="Picture 150" descr="Icon&#10;&#10;Description automatically generated with low confidence">
              <a:extLst>
                <a:ext uri="{FF2B5EF4-FFF2-40B4-BE49-F238E27FC236}">
                  <a16:creationId xmlns:a16="http://schemas.microsoft.com/office/drawing/2014/main" id="{39673FA7-2C1C-4C6F-B486-07F2AD613A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52" name="Picture 151" descr="Icon&#10;&#10;Description automatically generated with low confidence">
              <a:extLst>
                <a:ext uri="{FF2B5EF4-FFF2-40B4-BE49-F238E27FC236}">
                  <a16:creationId xmlns:a16="http://schemas.microsoft.com/office/drawing/2014/main" id="{4237B972-C37F-4E5F-85BB-835667F44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53" name="Picture 152" descr="Icon&#10;&#10;Description automatically generated with low confidence">
              <a:extLst>
                <a:ext uri="{FF2B5EF4-FFF2-40B4-BE49-F238E27FC236}">
                  <a16:creationId xmlns:a16="http://schemas.microsoft.com/office/drawing/2014/main" id="{558E5BBA-A4EC-499C-86A5-A1EF51A7F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54" name="Picture 153" descr="Icon&#10;&#10;Description automatically generated with low confidence">
              <a:extLst>
                <a:ext uri="{FF2B5EF4-FFF2-40B4-BE49-F238E27FC236}">
                  <a16:creationId xmlns:a16="http://schemas.microsoft.com/office/drawing/2014/main" id="{BA1B8CC4-F445-4698-A78F-59618391A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55" name="Picture 154" descr="Icon&#10;&#10;Description automatically generated with low confidence">
              <a:extLst>
                <a:ext uri="{FF2B5EF4-FFF2-40B4-BE49-F238E27FC236}">
                  <a16:creationId xmlns:a16="http://schemas.microsoft.com/office/drawing/2014/main" id="{C7829E65-DDEF-4B3B-8777-56FD32821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56" name="Picture 155" descr="Icon&#10;&#10;Description automatically generated with low confidence">
              <a:extLst>
                <a:ext uri="{FF2B5EF4-FFF2-40B4-BE49-F238E27FC236}">
                  <a16:creationId xmlns:a16="http://schemas.microsoft.com/office/drawing/2014/main" id="{4AB27EA4-DB1A-4E94-B8AC-2F02482D5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57" name="Picture 156" descr="Icon&#10;&#10;Description automatically generated with low confidence">
              <a:extLst>
                <a:ext uri="{FF2B5EF4-FFF2-40B4-BE49-F238E27FC236}">
                  <a16:creationId xmlns:a16="http://schemas.microsoft.com/office/drawing/2014/main" id="{0DEA9D92-77C1-4EDB-8236-D3E610046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58" name="Picture 157" descr="Icon&#10;&#10;Description automatically generated with low confidence">
              <a:extLst>
                <a:ext uri="{FF2B5EF4-FFF2-40B4-BE49-F238E27FC236}">
                  <a16:creationId xmlns:a16="http://schemas.microsoft.com/office/drawing/2014/main" id="{98BCD925-0E06-4EDE-865D-2E59BCF19C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59" name="Picture 158" descr="Icon&#10;&#10;Description automatically generated with low confidence">
              <a:extLst>
                <a:ext uri="{FF2B5EF4-FFF2-40B4-BE49-F238E27FC236}">
                  <a16:creationId xmlns:a16="http://schemas.microsoft.com/office/drawing/2014/main" id="{217DFE6A-F762-409A-BC83-47370B3BA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60" name="Picture 159" descr="Icon&#10;&#10;Description automatically generated with low confidence">
              <a:extLst>
                <a:ext uri="{FF2B5EF4-FFF2-40B4-BE49-F238E27FC236}">
                  <a16:creationId xmlns:a16="http://schemas.microsoft.com/office/drawing/2014/main" id="{F2FE1AD9-31E9-4806-9BBD-679ADB5EF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61" name="Picture 160" descr="Icon&#10;&#10;Description automatically generated with low confidence">
              <a:extLst>
                <a:ext uri="{FF2B5EF4-FFF2-40B4-BE49-F238E27FC236}">
                  <a16:creationId xmlns:a16="http://schemas.microsoft.com/office/drawing/2014/main" id="{2EFEE1B8-D44E-4BEE-A379-936F9BDDD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62" name="Picture 161" descr="Icon&#10;&#10;Description automatically generated with low confidence">
              <a:extLst>
                <a:ext uri="{FF2B5EF4-FFF2-40B4-BE49-F238E27FC236}">
                  <a16:creationId xmlns:a16="http://schemas.microsoft.com/office/drawing/2014/main" id="{6165B302-23C7-4742-9C3F-8B0486B18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63" name="Picture 162" descr="Icon&#10;&#10;Description automatically generated with low confidence">
              <a:extLst>
                <a:ext uri="{FF2B5EF4-FFF2-40B4-BE49-F238E27FC236}">
                  <a16:creationId xmlns:a16="http://schemas.microsoft.com/office/drawing/2014/main" id="{42826728-51B7-4C1E-AF97-635592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64" name="Picture 163" descr="Icon&#10;&#10;Description automatically generated with low confidence">
              <a:extLst>
                <a:ext uri="{FF2B5EF4-FFF2-40B4-BE49-F238E27FC236}">
                  <a16:creationId xmlns:a16="http://schemas.microsoft.com/office/drawing/2014/main" id="{C16D3DFE-2BE7-4B47-A73A-5D0C3EE0C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65" name="Picture 164" descr="Icon&#10;&#10;Description automatically generated with low confidence">
              <a:extLst>
                <a:ext uri="{FF2B5EF4-FFF2-40B4-BE49-F238E27FC236}">
                  <a16:creationId xmlns:a16="http://schemas.microsoft.com/office/drawing/2014/main" id="{54191F4F-709B-470F-8704-133FE9A72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66" name="Picture 165" descr="Icon&#10;&#10;Description automatically generated with low confidence">
              <a:extLst>
                <a:ext uri="{FF2B5EF4-FFF2-40B4-BE49-F238E27FC236}">
                  <a16:creationId xmlns:a16="http://schemas.microsoft.com/office/drawing/2014/main" id="{49E29DFD-CD45-43D0-B48F-27DA6DE85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67" name="Picture 166" descr="Icon&#10;&#10;Description automatically generated with low confidence">
              <a:extLst>
                <a:ext uri="{FF2B5EF4-FFF2-40B4-BE49-F238E27FC236}">
                  <a16:creationId xmlns:a16="http://schemas.microsoft.com/office/drawing/2014/main" id="{A7537F0F-229A-4C1C-A89C-559C902690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68" name="Picture 167" descr="Icon&#10;&#10;Description automatically generated with low confidence">
              <a:extLst>
                <a:ext uri="{FF2B5EF4-FFF2-40B4-BE49-F238E27FC236}">
                  <a16:creationId xmlns:a16="http://schemas.microsoft.com/office/drawing/2014/main" id="{2F5D78A7-527F-4132-83A1-FDFF9B1A9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69" name="Group 168">
            <a:extLst>
              <a:ext uri="{FF2B5EF4-FFF2-40B4-BE49-F238E27FC236}">
                <a16:creationId xmlns:a16="http://schemas.microsoft.com/office/drawing/2014/main" id="{B550F6C3-04E5-4E1F-891B-A533950B198B}"/>
              </a:ext>
            </a:extLst>
          </p:cNvPr>
          <p:cNvGrpSpPr/>
          <p:nvPr/>
        </p:nvGrpSpPr>
        <p:grpSpPr>
          <a:xfrm>
            <a:off x="108730" y="2780547"/>
            <a:ext cx="11977440" cy="375727"/>
            <a:chOff x="3773" y="-372131"/>
            <a:chExt cx="23411246" cy="734400"/>
          </a:xfrm>
        </p:grpSpPr>
        <p:pic>
          <p:nvPicPr>
            <p:cNvPr id="170" name="Picture 169" descr="Icon&#10;&#10;Description automatically generated with low confidence">
              <a:extLst>
                <a:ext uri="{FF2B5EF4-FFF2-40B4-BE49-F238E27FC236}">
                  <a16:creationId xmlns:a16="http://schemas.microsoft.com/office/drawing/2014/main" id="{140E8DDF-AC2B-4E0B-9C6E-F0B3C3D2B2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71" name="Picture 170" descr="Icon&#10;&#10;Description automatically generated with low confidence">
              <a:extLst>
                <a:ext uri="{FF2B5EF4-FFF2-40B4-BE49-F238E27FC236}">
                  <a16:creationId xmlns:a16="http://schemas.microsoft.com/office/drawing/2014/main" id="{7B16EEEE-9514-4B0D-B044-BAD765DD7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72" name="Picture 171" descr="Icon&#10;&#10;Description automatically generated with low confidence">
              <a:extLst>
                <a:ext uri="{FF2B5EF4-FFF2-40B4-BE49-F238E27FC236}">
                  <a16:creationId xmlns:a16="http://schemas.microsoft.com/office/drawing/2014/main" id="{116FB31E-8529-4215-BEA9-040D588AF3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73" name="Picture 172" descr="Icon&#10;&#10;Description automatically generated with low confidence">
              <a:extLst>
                <a:ext uri="{FF2B5EF4-FFF2-40B4-BE49-F238E27FC236}">
                  <a16:creationId xmlns:a16="http://schemas.microsoft.com/office/drawing/2014/main" id="{0814378F-9E54-4061-A576-5ED5001ED9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74" name="Picture 173" descr="Icon&#10;&#10;Description automatically generated with low confidence">
              <a:extLst>
                <a:ext uri="{FF2B5EF4-FFF2-40B4-BE49-F238E27FC236}">
                  <a16:creationId xmlns:a16="http://schemas.microsoft.com/office/drawing/2014/main" id="{EDEA235E-6B1E-4E56-AB18-62287FAF0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75" name="Picture 174" descr="Icon&#10;&#10;Description automatically generated with low confidence">
              <a:extLst>
                <a:ext uri="{FF2B5EF4-FFF2-40B4-BE49-F238E27FC236}">
                  <a16:creationId xmlns:a16="http://schemas.microsoft.com/office/drawing/2014/main" id="{661D1B8B-5E6D-4882-BAA1-33701A3D7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76" name="Picture 175" descr="Icon&#10;&#10;Description automatically generated with low confidence">
              <a:extLst>
                <a:ext uri="{FF2B5EF4-FFF2-40B4-BE49-F238E27FC236}">
                  <a16:creationId xmlns:a16="http://schemas.microsoft.com/office/drawing/2014/main" id="{98402622-B725-4536-BEA0-271FCD37D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77" name="Picture 176" descr="Icon&#10;&#10;Description automatically generated with low confidence">
              <a:extLst>
                <a:ext uri="{FF2B5EF4-FFF2-40B4-BE49-F238E27FC236}">
                  <a16:creationId xmlns:a16="http://schemas.microsoft.com/office/drawing/2014/main" id="{911140B4-4A1A-4F70-A872-905017122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78" name="Picture 177" descr="Icon&#10;&#10;Description automatically generated with low confidence">
              <a:extLst>
                <a:ext uri="{FF2B5EF4-FFF2-40B4-BE49-F238E27FC236}">
                  <a16:creationId xmlns:a16="http://schemas.microsoft.com/office/drawing/2014/main" id="{90691DB4-3EB2-48A4-A707-7C21CC7DD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79" name="Picture 178" descr="Icon&#10;&#10;Description automatically generated with low confidence">
              <a:extLst>
                <a:ext uri="{FF2B5EF4-FFF2-40B4-BE49-F238E27FC236}">
                  <a16:creationId xmlns:a16="http://schemas.microsoft.com/office/drawing/2014/main" id="{5574D515-BA9E-49B8-A2B1-894FF5CD3B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80" name="Picture 179" descr="Icon&#10;&#10;Description automatically generated with low confidence">
              <a:extLst>
                <a:ext uri="{FF2B5EF4-FFF2-40B4-BE49-F238E27FC236}">
                  <a16:creationId xmlns:a16="http://schemas.microsoft.com/office/drawing/2014/main" id="{606FAD46-E9FE-49D9-9DCE-FAE53067A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81" name="Picture 180" descr="Icon&#10;&#10;Description automatically generated with low confidence">
              <a:extLst>
                <a:ext uri="{FF2B5EF4-FFF2-40B4-BE49-F238E27FC236}">
                  <a16:creationId xmlns:a16="http://schemas.microsoft.com/office/drawing/2014/main" id="{F001EDBD-D012-4C97-859F-83222F788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82" name="Picture 181" descr="Icon&#10;&#10;Description automatically generated with low confidence">
              <a:extLst>
                <a:ext uri="{FF2B5EF4-FFF2-40B4-BE49-F238E27FC236}">
                  <a16:creationId xmlns:a16="http://schemas.microsoft.com/office/drawing/2014/main" id="{A4A3B34B-AB64-47DA-B129-493C666BCF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83" name="Picture 182" descr="Icon&#10;&#10;Description automatically generated with low confidence">
              <a:extLst>
                <a:ext uri="{FF2B5EF4-FFF2-40B4-BE49-F238E27FC236}">
                  <a16:creationId xmlns:a16="http://schemas.microsoft.com/office/drawing/2014/main" id="{30E1425E-8FFB-41BD-A1B0-C486B4FB42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84" name="Picture 183" descr="Icon&#10;&#10;Description automatically generated with low confidence">
              <a:extLst>
                <a:ext uri="{FF2B5EF4-FFF2-40B4-BE49-F238E27FC236}">
                  <a16:creationId xmlns:a16="http://schemas.microsoft.com/office/drawing/2014/main" id="{8B51310A-4BF3-40F7-857A-B74D4CD4AE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85" name="Picture 184" descr="Icon&#10;&#10;Description automatically generated with low confidence">
              <a:extLst>
                <a:ext uri="{FF2B5EF4-FFF2-40B4-BE49-F238E27FC236}">
                  <a16:creationId xmlns:a16="http://schemas.microsoft.com/office/drawing/2014/main" id="{8BBA9809-80BC-4A1C-9371-5F700A5E72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86" name="Picture 185" descr="Icon&#10;&#10;Description automatically generated with low confidence">
              <a:extLst>
                <a:ext uri="{FF2B5EF4-FFF2-40B4-BE49-F238E27FC236}">
                  <a16:creationId xmlns:a16="http://schemas.microsoft.com/office/drawing/2014/main" id="{1645510E-8262-44D1-89C7-9536E566C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87" name="Group 186">
            <a:extLst>
              <a:ext uri="{FF2B5EF4-FFF2-40B4-BE49-F238E27FC236}">
                <a16:creationId xmlns:a16="http://schemas.microsoft.com/office/drawing/2014/main" id="{D1EB5F3C-D8D2-4507-8AB3-F046BD420536}"/>
              </a:ext>
            </a:extLst>
          </p:cNvPr>
          <p:cNvGrpSpPr/>
          <p:nvPr/>
        </p:nvGrpSpPr>
        <p:grpSpPr>
          <a:xfrm>
            <a:off x="108730" y="3243167"/>
            <a:ext cx="11977440" cy="375727"/>
            <a:chOff x="3773" y="-372131"/>
            <a:chExt cx="23411246" cy="734400"/>
          </a:xfrm>
        </p:grpSpPr>
        <p:pic>
          <p:nvPicPr>
            <p:cNvPr id="188" name="Picture 187" descr="Icon&#10;&#10;Description automatically generated with low confidence">
              <a:extLst>
                <a:ext uri="{FF2B5EF4-FFF2-40B4-BE49-F238E27FC236}">
                  <a16:creationId xmlns:a16="http://schemas.microsoft.com/office/drawing/2014/main" id="{B132C569-74A0-493F-8039-AECED2A19A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89" name="Picture 188" descr="Icon&#10;&#10;Description automatically generated with low confidence">
              <a:extLst>
                <a:ext uri="{FF2B5EF4-FFF2-40B4-BE49-F238E27FC236}">
                  <a16:creationId xmlns:a16="http://schemas.microsoft.com/office/drawing/2014/main" id="{7728FFDC-6312-4988-8A46-FC224C014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90" name="Picture 189" descr="Icon&#10;&#10;Description automatically generated with low confidence">
              <a:extLst>
                <a:ext uri="{FF2B5EF4-FFF2-40B4-BE49-F238E27FC236}">
                  <a16:creationId xmlns:a16="http://schemas.microsoft.com/office/drawing/2014/main" id="{2D78C5F3-B879-4D09-81EA-0C79EF815C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91" name="Picture 190" descr="Icon&#10;&#10;Description automatically generated with low confidence">
              <a:extLst>
                <a:ext uri="{FF2B5EF4-FFF2-40B4-BE49-F238E27FC236}">
                  <a16:creationId xmlns:a16="http://schemas.microsoft.com/office/drawing/2014/main" id="{6C01F7D2-42C3-471C-AF42-661E5D4A36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92" name="Picture 191" descr="Icon&#10;&#10;Description automatically generated with low confidence">
              <a:extLst>
                <a:ext uri="{FF2B5EF4-FFF2-40B4-BE49-F238E27FC236}">
                  <a16:creationId xmlns:a16="http://schemas.microsoft.com/office/drawing/2014/main" id="{C559EA3F-A4EE-49A6-8F3D-1809B9C68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93" name="Picture 192" descr="Icon&#10;&#10;Description automatically generated with low confidence">
              <a:extLst>
                <a:ext uri="{FF2B5EF4-FFF2-40B4-BE49-F238E27FC236}">
                  <a16:creationId xmlns:a16="http://schemas.microsoft.com/office/drawing/2014/main" id="{E501AD7C-6638-4807-A0A8-A2FCDBD820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94" name="Picture 193" descr="Icon&#10;&#10;Description automatically generated with low confidence">
              <a:extLst>
                <a:ext uri="{FF2B5EF4-FFF2-40B4-BE49-F238E27FC236}">
                  <a16:creationId xmlns:a16="http://schemas.microsoft.com/office/drawing/2014/main" id="{EAEBE2B6-09FC-4EE5-8B66-D100978917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95" name="Picture 194" descr="Icon&#10;&#10;Description automatically generated with low confidence">
              <a:extLst>
                <a:ext uri="{FF2B5EF4-FFF2-40B4-BE49-F238E27FC236}">
                  <a16:creationId xmlns:a16="http://schemas.microsoft.com/office/drawing/2014/main" id="{60B09D66-F055-4E06-9A4F-F95F1D36A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96" name="Picture 195" descr="Icon&#10;&#10;Description automatically generated with low confidence">
              <a:extLst>
                <a:ext uri="{FF2B5EF4-FFF2-40B4-BE49-F238E27FC236}">
                  <a16:creationId xmlns:a16="http://schemas.microsoft.com/office/drawing/2014/main" id="{2AB9CB9C-49BE-49B8-9D3E-EC174C0BB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97" name="Picture 196" descr="Icon&#10;&#10;Description automatically generated with low confidence">
              <a:extLst>
                <a:ext uri="{FF2B5EF4-FFF2-40B4-BE49-F238E27FC236}">
                  <a16:creationId xmlns:a16="http://schemas.microsoft.com/office/drawing/2014/main" id="{29A4497C-B10E-473B-8E98-B81D82FBB3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98" name="Picture 197" descr="Icon&#10;&#10;Description automatically generated with low confidence">
              <a:extLst>
                <a:ext uri="{FF2B5EF4-FFF2-40B4-BE49-F238E27FC236}">
                  <a16:creationId xmlns:a16="http://schemas.microsoft.com/office/drawing/2014/main" id="{69F26BED-127D-45D6-AC3D-8CC94F655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99" name="Picture 198" descr="Icon&#10;&#10;Description automatically generated with low confidence">
              <a:extLst>
                <a:ext uri="{FF2B5EF4-FFF2-40B4-BE49-F238E27FC236}">
                  <a16:creationId xmlns:a16="http://schemas.microsoft.com/office/drawing/2014/main" id="{70382362-A4D5-4EE6-ADD2-346A326526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00" name="Picture 199" descr="Icon&#10;&#10;Description automatically generated with low confidence">
              <a:extLst>
                <a:ext uri="{FF2B5EF4-FFF2-40B4-BE49-F238E27FC236}">
                  <a16:creationId xmlns:a16="http://schemas.microsoft.com/office/drawing/2014/main" id="{C659554F-C16E-4243-838C-2762D6896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01" name="Picture 200" descr="Icon&#10;&#10;Description automatically generated with low confidence">
              <a:extLst>
                <a:ext uri="{FF2B5EF4-FFF2-40B4-BE49-F238E27FC236}">
                  <a16:creationId xmlns:a16="http://schemas.microsoft.com/office/drawing/2014/main" id="{7F8780FC-AA38-45A2-97BF-9A6027C8A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02" name="Picture 201" descr="Icon&#10;&#10;Description automatically generated with low confidence">
              <a:extLst>
                <a:ext uri="{FF2B5EF4-FFF2-40B4-BE49-F238E27FC236}">
                  <a16:creationId xmlns:a16="http://schemas.microsoft.com/office/drawing/2014/main" id="{5CDCB0C5-E639-43F4-94CD-46EC84EB3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03" name="Picture 202" descr="Icon&#10;&#10;Description automatically generated with low confidence">
              <a:extLst>
                <a:ext uri="{FF2B5EF4-FFF2-40B4-BE49-F238E27FC236}">
                  <a16:creationId xmlns:a16="http://schemas.microsoft.com/office/drawing/2014/main" id="{48CA14D3-48CA-4A91-A1F2-A40BCB858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04" name="Picture 203" descr="Icon&#10;&#10;Description automatically generated with low confidence">
              <a:extLst>
                <a:ext uri="{FF2B5EF4-FFF2-40B4-BE49-F238E27FC236}">
                  <a16:creationId xmlns:a16="http://schemas.microsoft.com/office/drawing/2014/main" id="{6302840B-51CF-4CF8-96BA-604CE0B536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05" name="Group 204">
            <a:extLst>
              <a:ext uri="{FF2B5EF4-FFF2-40B4-BE49-F238E27FC236}">
                <a16:creationId xmlns:a16="http://schemas.microsoft.com/office/drawing/2014/main" id="{AA5CAA6E-BA7E-4A32-953A-3820CA767BA8}"/>
              </a:ext>
            </a:extLst>
          </p:cNvPr>
          <p:cNvGrpSpPr/>
          <p:nvPr/>
        </p:nvGrpSpPr>
        <p:grpSpPr>
          <a:xfrm>
            <a:off x="108730" y="3708417"/>
            <a:ext cx="11977440" cy="375727"/>
            <a:chOff x="3773" y="-372131"/>
            <a:chExt cx="23411246" cy="734400"/>
          </a:xfrm>
        </p:grpSpPr>
        <p:pic>
          <p:nvPicPr>
            <p:cNvPr id="206" name="Picture 205" descr="Icon&#10;&#10;Description automatically generated with low confidence">
              <a:extLst>
                <a:ext uri="{FF2B5EF4-FFF2-40B4-BE49-F238E27FC236}">
                  <a16:creationId xmlns:a16="http://schemas.microsoft.com/office/drawing/2014/main" id="{88D103EF-1C4A-45B9-8116-CB663C6DE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07" name="Picture 206" descr="Icon&#10;&#10;Description automatically generated with low confidence">
              <a:extLst>
                <a:ext uri="{FF2B5EF4-FFF2-40B4-BE49-F238E27FC236}">
                  <a16:creationId xmlns:a16="http://schemas.microsoft.com/office/drawing/2014/main" id="{FF56F893-BCD1-4974-8E36-FB12CBAF11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08" name="Picture 207" descr="Icon&#10;&#10;Description automatically generated with low confidence">
              <a:extLst>
                <a:ext uri="{FF2B5EF4-FFF2-40B4-BE49-F238E27FC236}">
                  <a16:creationId xmlns:a16="http://schemas.microsoft.com/office/drawing/2014/main" id="{51D2CF58-4A42-4242-91A2-44831E599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09" name="Picture 208" descr="Icon&#10;&#10;Description automatically generated with low confidence">
              <a:extLst>
                <a:ext uri="{FF2B5EF4-FFF2-40B4-BE49-F238E27FC236}">
                  <a16:creationId xmlns:a16="http://schemas.microsoft.com/office/drawing/2014/main" id="{4CBE28C4-3C5C-45D0-A689-C6A3217C2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10" name="Picture 209" descr="Icon&#10;&#10;Description automatically generated with low confidence">
              <a:extLst>
                <a:ext uri="{FF2B5EF4-FFF2-40B4-BE49-F238E27FC236}">
                  <a16:creationId xmlns:a16="http://schemas.microsoft.com/office/drawing/2014/main" id="{E74BC346-2080-4145-BEE3-043721A5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11" name="Picture 210" descr="Icon&#10;&#10;Description automatically generated with low confidence">
              <a:extLst>
                <a:ext uri="{FF2B5EF4-FFF2-40B4-BE49-F238E27FC236}">
                  <a16:creationId xmlns:a16="http://schemas.microsoft.com/office/drawing/2014/main" id="{F9C6D954-AE8E-4DCC-9C53-7221F601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12" name="Picture 211" descr="Icon&#10;&#10;Description automatically generated with low confidence">
              <a:extLst>
                <a:ext uri="{FF2B5EF4-FFF2-40B4-BE49-F238E27FC236}">
                  <a16:creationId xmlns:a16="http://schemas.microsoft.com/office/drawing/2014/main" id="{A4C1AEC6-C4B6-420C-993C-F648037ED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13" name="Picture 212" descr="Icon&#10;&#10;Description automatically generated with low confidence">
              <a:extLst>
                <a:ext uri="{FF2B5EF4-FFF2-40B4-BE49-F238E27FC236}">
                  <a16:creationId xmlns:a16="http://schemas.microsoft.com/office/drawing/2014/main" id="{9DD94E83-6093-43AB-8619-E0BC859FA8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14" name="Picture 213" descr="Icon&#10;&#10;Description automatically generated with low confidence">
              <a:extLst>
                <a:ext uri="{FF2B5EF4-FFF2-40B4-BE49-F238E27FC236}">
                  <a16:creationId xmlns:a16="http://schemas.microsoft.com/office/drawing/2014/main" id="{6F8E883D-69BC-4B4E-B3C2-9385C0F0A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15" name="Picture 214" descr="Icon&#10;&#10;Description automatically generated with low confidence">
              <a:extLst>
                <a:ext uri="{FF2B5EF4-FFF2-40B4-BE49-F238E27FC236}">
                  <a16:creationId xmlns:a16="http://schemas.microsoft.com/office/drawing/2014/main" id="{A3A237A2-96C2-4EA4-A7CE-6F30F21C1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16" name="Picture 215" descr="Icon&#10;&#10;Description automatically generated with low confidence">
              <a:extLst>
                <a:ext uri="{FF2B5EF4-FFF2-40B4-BE49-F238E27FC236}">
                  <a16:creationId xmlns:a16="http://schemas.microsoft.com/office/drawing/2014/main" id="{A829FEEE-0526-4196-93BA-7F549D76D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17" name="Picture 216" descr="Icon&#10;&#10;Description automatically generated with low confidence">
              <a:extLst>
                <a:ext uri="{FF2B5EF4-FFF2-40B4-BE49-F238E27FC236}">
                  <a16:creationId xmlns:a16="http://schemas.microsoft.com/office/drawing/2014/main" id="{9A7A4E44-9446-4002-A79A-DDAA820CE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18" name="Picture 217" descr="Icon&#10;&#10;Description automatically generated with low confidence">
              <a:extLst>
                <a:ext uri="{FF2B5EF4-FFF2-40B4-BE49-F238E27FC236}">
                  <a16:creationId xmlns:a16="http://schemas.microsoft.com/office/drawing/2014/main" id="{394510CE-40CA-4E37-B1DB-BA8ECD8059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19" name="Picture 218" descr="Icon&#10;&#10;Description automatically generated with low confidence">
              <a:extLst>
                <a:ext uri="{FF2B5EF4-FFF2-40B4-BE49-F238E27FC236}">
                  <a16:creationId xmlns:a16="http://schemas.microsoft.com/office/drawing/2014/main" id="{7343C082-32D3-4CE1-92B4-837BF9A1DC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20" name="Picture 219" descr="Icon&#10;&#10;Description automatically generated with low confidence">
              <a:extLst>
                <a:ext uri="{FF2B5EF4-FFF2-40B4-BE49-F238E27FC236}">
                  <a16:creationId xmlns:a16="http://schemas.microsoft.com/office/drawing/2014/main" id="{1D05962D-4B72-417D-B697-DE0CE72B8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21" name="Picture 220" descr="Icon&#10;&#10;Description automatically generated with low confidence">
              <a:extLst>
                <a:ext uri="{FF2B5EF4-FFF2-40B4-BE49-F238E27FC236}">
                  <a16:creationId xmlns:a16="http://schemas.microsoft.com/office/drawing/2014/main" id="{EF0EC194-CAFA-45AB-84C8-00F804084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22" name="Picture 221" descr="Icon&#10;&#10;Description automatically generated with low confidence">
              <a:extLst>
                <a:ext uri="{FF2B5EF4-FFF2-40B4-BE49-F238E27FC236}">
                  <a16:creationId xmlns:a16="http://schemas.microsoft.com/office/drawing/2014/main" id="{6B1CA9ED-8767-40D2-9C5D-FA8B601BD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23" name="Group 222">
            <a:extLst>
              <a:ext uri="{FF2B5EF4-FFF2-40B4-BE49-F238E27FC236}">
                <a16:creationId xmlns:a16="http://schemas.microsoft.com/office/drawing/2014/main" id="{8A16B6BF-C3F3-4F7A-B735-196372AF799F}"/>
              </a:ext>
            </a:extLst>
          </p:cNvPr>
          <p:cNvGrpSpPr/>
          <p:nvPr/>
        </p:nvGrpSpPr>
        <p:grpSpPr>
          <a:xfrm>
            <a:off x="108730" y="4171036"/>
            <a:ext cx="11977440" cy="375727"/>
            <a:chOff x="3773" y="-372131"/>
            <a:chExt cx="23411246" cy="734400"/>
          </a:xfrm>
        </p:grpSpPr>
        <p:pic>
          <p:nvPicPr>
            <p:cNvPr id="224" name="Picture 223" descr="Icon&#10;&#10;Description automatically generated with low confidence">
              <a:extLst>
                <a:ext uri="{FF2B5EF4-FFF2-40B4-BE49-F238E27FC236}">
                  <a16:creationId xmlns:a16="http://schemas.microsoft.com/office/drawing/2014/main" id="{2F86A9BF-1A4C-4C31-ACE4-421157732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25" name="Picture 224" descr="Icon&#10;&#10;Description automatically generated with low confidence">
              <a:extLst>
                <a:ext uri="{FF2B5EF4-FFF2-40B4-BE49-F238E27FC236}">
                  <a16:creationId xmlns:a16="http://schemas.microsoft.com/office/drawing/2014/main" id="{25BC4614-438A-4A8E-A05F-9DC66BC6A2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26" name="Picture 225" descr="Icon&#10;&#10;Description automatically generated with low confidence">
              <a:extLst>
                <a:ext uri="{FF2B5EF4-FFF2-40B4-BE49-F238E27FC236}">
                  <a16:creationId xmlns:a16="http://schemas.microsoft.com/office/drawing/2014/main" id="{E3376EAA-4119-42A9-8642-7B45A36755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27" name="Picture 226" descr="Icon&#10;&#10;Description automatically generated with low confidence">
              <a:extLst>
                <a:ext uri="{FF2B5EF4-FFF2-40B4-BE49-F238E27FC236}">
                  <a16:creationId xmlns:a16="http://schemas.microsoft.com/office/drawing/2014/main" id="{46CA9EF0-A4E2-49E4-BFFC-368E5BBAD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28" name="Picture 227" descr="Icon&#10;&#10;Description automatically generated with low confidence">
              <a:extLst>
                <a:ext uri="{FF2B5EF4-FFF2-40B4-BE49-F238E27FC236}">
                  <a16:creationId xmlns:a16="http://schemas.microsoft.com/office/drawing/2014/main" id="{8122E25F-85E1-4C88-878A-6F4AE57D36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9" name="Picture 228" descr="Icon&#10;&#10;Description automatically generated with low confidence">
              <a:extLst>
                <a:ext uri="{FF2B5EF4-FFF2-40B4-BE49-F238E27FC236}">
                  <a16:creationId xmlns:a16="http://schemas.microsoft.com/office/drawing/2014/main" id="{C9EC8E2E-FF28-4597-803C-8C42DFF37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0" name="Picture 229" descr="Icon&#10;&#10;Description automatically generated with low confidence">
              <a:extLst>
                <a:ext uri="{FF2B5EF4-FFF2-40B4-BE49-F238E27FC236}">
                  <a16:creationId xmlns:a16="http://schemas.microsoft.com/office/drawing/2014/main" id="{E665EDE0-52A3-4A87-8C03-EA7A7EE716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31" name="Picture 230" descr="Icon&#10;&#10;Description automatically generated with low confidence">
              <a:extLst>
                <a:ext uri="{FF2B5EF4-FFF2-40B4-BE49-F238E27FC236}">
                  <a16:creationId xmlns:a16="http://schemas.microsoft.com/office/drawing/2014/main" id="{162EF8E6-5792-4584-88C6-C744CDBC2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32" name="Picture 231" descr="Icon&#10;&#10;Description automatically generated with low confidence">
              <a:extLst>
                <a:ext uri="{FF2B5EF4-FFF2-40B4-BE49-F238E27FC236}">
                  <a16:creationId xmlns:a16="http://schemas.microsoft.com/office/drawing/2014/main" id="{C99CAEAE-6B97-4A2A-A663-0612127A1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33" name="Picture 232" descr="Icon&#10;&#10;Description automatically generated with low confidence">
              <a:extLst>
                <a:ext uri="{FF2B5EF4-FFF2-40B4-BE49-F238E27FC236}">
                  <a16:creationId xmlns:a16="http://schemas.microsoft.com/office/drawing/2014/main" id="{930F886F-3ECD-4A6C-B51E-734AAFF57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34" name="Picture 233" descr="Icon&#10;&#10;Description automatically generated with low confidence">
              <a:extLst>
                <a:ext uri="{FF2B5EF4-FFF2-40B4-BE49-F238E27FC236}">
                  <a16:creationId xmlns:a16="http://schemas.microsoft.com/office/drawing/2014/main" id="{126A704B-852C-4C3F-A974-3A65D46E8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35" name="Picture 234" descr="Icon&#10;&#10;Description automatically generated with low confidence">
              <a:extLst>
                <a:ext uri="{FF2B5EF4-FFF2-40B4-BE49-F238E27FC236}">
                  <a16:creationId xmlns:a16="http://schemas.microsoft.com/office/drawing/2014/main" id="{289A7601-9F58-4777-91EB-E1487A8FE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36" name="Picture 235" descr="Icon&#10;&#10;Description automatically generated with low confidence">
              <a:extLst>
                <a:ext uri="{FF2B5EF4-FFF2-40B4-BE49-F238E27FC236}">
                  <a16:creationId xmlns:a16="http://schemas.microsoft.com/office/drawing/2014/main" id="{000C5BA2-8AAA-4492-8D22-F04A421BD5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37" name="Picture 236" descr="Icon&#10;&#10;Description automatically generated with low confidence">
              <a:extLst>
                <a:ext uri="{FF2B5EF4-FFF2-40B4-BE49-F238E27FC236}">
                  <a16:creationId xmlns:a16="http://schemas.microsoft.com/office/drawing/2014/main" id="{7CA17183-57EA-4F7D-8589-D27945473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38" name="Picture 237" descr="Icon&#10;&#10;Description automatically generated with low confidence">
              <a:extLst>
                <a:ext uri="{FF2B5EF4-FFF2-40B4-BE49-F238E27FC236}">
                  <a16:creationId xmlns:a16="http://schemas.microsoft.com/office/drawing/2014/main" id="{EC452EDF-07CD-4632-B6E5-6D9195AFD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39" name="Picture 238" descr="Icon&#10;&#10;Description automatically generated with low confidence">
              <a:extLst>
                <a:ext uri="{FF2B5EF4-FFF2-40B4-BE49-F238E27FC236}">
                  <a16:creationId xmlns:a16="http://schemas.microsoft.com/office/drawing/2014/main" id="{3DD60E6B-F20D-475D-8BD7-0D5B214AF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40" name="Picture 239" descr="Icon&#10;&#10;Description automatically generated with low confidence">
              <a:extLst>
                <a:ext uri="{FF2B5EF4-FFF2-40B4-BE49-F238E27FC236}">
                  <a16:creationId xmlns:a16="http://schemas.microsoft.com/office/drawing/2014/main" id="{133BC9DE-1D3F-45CC-9627-B2CFFEB912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pic>
          <p:nvPicPr>
            <p:cNvPr id="241" name="Picture 240" descr="Icon&#10;&#10;Description automatically generated with low confidence">
              <a:extLst>
                <a:ext uri="{FF2B5EF4-FFF2-40B4-BE49-F238E27FC236}">
                  <a16:creationId xmlns:a16="http://schemas.microsoft.com/office/drawing/2014/main" id="{127E1E77-BA98-4350-BA47-8B2ACFF3C1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301" y="-372131"/>
              <a:ext cx="737962" cy="734400"/>
            </a:xfrm>
            <a:prstGeom prst="rect">
              <a:avLst/>
            </a:prstGeom>
          </p:spPr>
        </p:pic>
        <p:pic>
          <p:nvPicPr>
            <p:cNvPr id="242" name="Picture 241" descr="Icon&#10;&#10;Description automatically generated with low confidence">
              <a:extLst>
                <a:ext uri="{FF2B5EF4-FFF2-40B4-BE49-F238E27FC236}">
                  <a16:creationId xmlns:a16="http://schemas.microsoft.com/office/drawing/2014/main" id="{27C97D40-1B96-4924-A4EB-76DBFFA49D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7" y="-372131"/>
              <a:ext cx="737962" cy="734400"/>
            </a:xfrm>
            <a:prstGeom prst="rect">
              <a:avLst/>
            </a:prstGeom>
          </p:spPr>
        </p:pic>
        <p:pic>
          <p:nvPicPr>
            <p:cNvPr id="243" name="Picture 242" descr="Icon&#10;&#10;Description automatically generated with low confidence">
              <a:extLst>
                <a:ext uri="{FF2B5EF4-FFF2-40B4-BE49-F238E27FC236}">
                  <a16:creationId xmlns:a16="http://schemas.microsoft.com/office/drawing/2014/main" id="{D5418B08-6A05-4E3C-8B65-28088D323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2021" y="-372131"/>
              <a:ext cx="737962" cy="734400"/>
            </a:xfrm>
            <a:prstGeom prst="rect">
              <a:avLst/>
            </a:prstGeom>
          </p:spPr>
        </p:pic>
        <p:pic>
          <p:nvPicPr>
            <p:cNvPr id="244" name="Picture 243" descr="Icon&#10;&#10;Description automatically generated with low confidence">
              <a:extLst>
                <a:ext uri="{FF2B5EF4-FFF2-40B4-BE49-F238E27FC236}">
                  <a16:creationId xmlns:a16="http://schemas.microsoft.com/office/drawing/2014/main" id="{773D2488-C7D4-46ED-91A8-9CB40546A4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1" y="-372131"/>
              <a:ext cx="737962" cy="734400"/>
            </a:xfrm>
            <a:prstGeom prst="rect">
              <a:avLst/>
            </a:prstGeom>
          </p:spPr>
        </p:pic>
        <p:pic>
          <p:nvPicPr>
            <p:cNvPr id="245" name="Picture 244" descr="Icon&#10;&#10;Description automatically generated with low confidence">
              <a:extLst>
                <a:ext uri="{FF2B5EF4-FFF2-40B4-BE49-F238E27FC236}">
                  <a16:creationId xmlns:a16="http://schemas.microsoft.com/office/drawing/2014/main" id="{8D90D513-FAB5-4CF8-9980-BA3AC7C842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968" y="-372131"/>
              <a:ext cx="737962" cy="734400"/>
            </a:xfrm>
            <a:prstGeom prst="rect">
              <a:avLst/>
            </a:prstGeom>
          </p:spPr>
        </p:pic>
        <p:pic>
          <p:nvPicPr>
            <p:cNvPr id="246" name="Picture 245" descr="Icon&#10;&#10;Description automatically generated with low confidence">
              <a:extLst>
                <a:ext uri="{FF2B5EF4-FFF2-40B4-BE49-F238E27FC236}">
                  <a16:creationId xmlns:a16="http://schemas.microsoft.com/office/drawing/2014/main" id="{116CF695-05FA-4F5A-BED0-A2716812D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5" y="-372131"/>
              <a:ext cx="737962" cy="734400"/>
            </a:xfrm>
            <a:prstGeom prst="rect">
              <a:avLst/>
            </a:prstGeom>
          </p:spPr>
        </p:pic>
        <p:pic>
          <p:nvPicPr>
            <p:cNvPr id="247" name="Picture 246" descr="Icon&#10;&#10;Description automatically generated with low confidence">
              <a:extLst>
                <a:ext uri="{FF2B5EF4-FFF2-40B4-BE49-F238E27FC236}">
                  <a16:creationId xmlns:a16="http://schemas.microsoft.com/office/drawing/2014/main" id="{A144884A-92C8-4C2F-BA9A-088B56210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2" y="-372131"/>
              <a:ext cx="737962" cy="734400"/>
            </a:xfrm>
            <a:prstGeom prst="rect">
              <a:avLst/>
            </a:prstGeom>
          </p:spPr>
        </p:pic>
        <p:pic>
          <p:nvPicPr>
            <p:cNvPr id="248" name="Picture 247" descr="Icon&#10;&#10;Description automatically generated with low confidence">
              <a:extLst>
                <a:ext uri="{FF2B5EF4-FFF2-40B4-BE49-F238E27FC236}">
                  <a16:creationId xmlns:a16="http://schemas.microsoft.com/office/drawing/2014/main" id="{903535CE-46BC-4736-8FDD-A49F706147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6625" y="-372131"/>
              <a:ext cx="737962" cy="734400"/>
            </a:xfrm>
            <a:prstGeom prst="rect">
              <a:avLst/>
            </a:prstGeom>
          </p:spPr>
        </p:pic>
        <p:pic>
          <p:nvPicPr>
            <p:cNvPr id="249" name="Picture 248" descr="Icon&#10;&#10;Description automatically generated with low confidence">
              <a:extLst>
                <a:ext uri="{FF2B5EF4-FFF2-40B4-BE49-F238E27FC236}">
                  <a16:creationId xmlns:a16="http://schemas.microsoft.com/office/drawing/2014/main" id="{9C343083-5467-454E-A64E-26DA25C366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855" y="-372131"/>
              <a:ext cx="737962" cy="734400"/>
            </a:xfrm>
            <a:prstGeom prst="rect">
              <a:avLst/>
            </a:prstGeom>
          </p:spPr>
        </p:pic>
      </p:grpSp>
      <p:grpSp>
        <p:nvGrpSpPr>
          <p:cNvPr id="250" name="Group 249">
            <a:extLst>
              <a:ext uri="{FF2B5EF4-FFF2-40B4-BE49-F238E27FC236}">
                <a16:creationId xmlns:a16="http://schemas.microsoft.com/office/drawing/2014/main" id="{DC8D0648-65F8-4947-BC91-FC4EBCE32605}"/>
              </a:ext>
            </a:extLst>
          </p:cNvPr>
          <p:cNvGrpSpPr/>
          <p:nvPr/>
        </p:nvGrpSpPr>
        <p:grpSpPr>
          <a:xfrm>
            <a:off x="108730" y="4633656"/>
            <a:ext cx="11977440" cy="375727"/>
            <a:chOff x="3773" y="-372131"/>
            <a:chExt cx="23411246" cy="734400"/>
          </a:xfrm>
        </p:grpSpPr>
        <p:pic>
          <p:nvPicPr>
            <p:cNvPr id="251" name="Picture 250" descr="Icon&#10;&#10;Description automatically generated with low confidence">
              <a:extLst>
                <a:ext uri="{FF2B5EF4-FFF2-40B4-BE49-F238E27FC236}">
                  <a16:creationId xmlns:a16="http://schemas.microsoft.com/office/drawing/2014/main" id="{26C210C9-9D7D-41F6-9E26-81A286D97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52" name="Picture 251" descr="Icon&#10;&#10;Description automatically generated with low confidence">
              <a:extLst>
                <a:ext uri="{FF2B5EF4-FFF2-40B4-BE49-F238E27FC236}">
                  <a16:creationId xmlns:a16="http://schemas.microsoft.com/office/drawing/2014/main" id="{9714F4DB-9F82-408C-B765-FB77006E5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53" name="Picture 252" descr="Icon&#10;&#10;Description automatically generated with low confidence">
              <a:extLst>
                <a:ext uri="{FF2B5EF4-FFF2-40B4-BE49-F238E27FC236}">
                  <a16:creationId xmlns:a16="http://schemas.microsoft.com/office/drawing/2014/main" id="{C4D635D4-EEC6-4CE8-867C-007E8E2F2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54" name="Picture 253" descr="Icon&#10;&#10;Description automatically generated with low confidence">
              <a:extLst>
                <a:ext uri="{FF2B5EF4-FFF2-40B4-BE49-F238E27FC236}">
                  <a16:creationId xmlns:a16="http://schemas.microsoft.com/office/drawing/2014/main" id="{A20CE515-EA19-4A3E-B8AA-C93304AF37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55" name="Picture 254" descr="Icon&#10;&#10;Description automatically generated with low confidence">
              <a:extLst>
                <a:ext uri="{FF2B5EF4-FFF2-40B4-BE49-F238E27FC236}">
                  <a16:creationId xmlns:a16="http://schemas.microsoft.com/office/drawing/2014/main" id="{F4BFCF90-432F-470A-8C0C-91EBAC942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56" name="Picture 255" descr="Icon&#10;&#10;Description automatically generated with low confidence">
              <a:extLst>
                <a:ext uri="{FF2B5EF4-FFF2-40B4-BE49-F238E27FC236}">
                  <a16:creationId xmlns:a16="http://schemas.microsoft.com/office/drawing/2014/main" id="{F6904088-AD1C-4322-8FD7-2FF1D9271B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57" name="Picture 256" descr="Icon&#10;&#10;Description automatically generated with low confidence">
              <a:extLst>
                <a:ext uri="{FF2B5EF4-FFF2-40B4-BE49-F238E27FC236}">
                  <a16:creationId xmlns:a16="http://schemas.microsoft.com/office/drawing/2014/main" id="{62583C20-B1D9-4BC2-9974-C3810ECE2F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58" name="Picture 257" descr="Icon&#10;&#10;Description automatically generated with low confidence">
              <a:extLst>
                <a:ext uri="{FF2B5EF4-FFF2-40B4-BE49-F238E27FC236}">
                  <a16:creationId xmlns:a16="http://schemas.microsoft.com/office/drawing/2014/main" id="{DDDECDDC-D3AE-4D89-83EF-2722DC63D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59" name="Picture 258" descr="Icon&#10;&#10;Description automatically generated with low confidence">
              <a:extLst>
                <a:ext uri="{FF2B5EF4-FFF2-40B4-BE49-F238E27FC236}">
                  <a16:creationId xmlns:a16="http://schemas.microsoft.com/office/drawing/2014/main" id="{7FE04139-DAA5-4662-B684-F784F2923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60" name="Picture 259" descr="Icon&#10;&#10;Description automatically generated with low confidence">
              <a:extLst>
                <a:ext uri="{FF2B5EF4-FFF2-40B4-BE49-F238E27FC236}">
                  <a16:creationId xmlns:a16="http://schemas.microsoft.com/office/drawing/2014/main" id="{3B31CABF-6E2C-4B25-8BDA-AE82D152B7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61" name="Picture 260" descr="Icon&#10;&#10;Description automatically generated with low confidence">
              <a:extLst>
                <a:ext uri="{FF2B5EF4-FFF2-40B4-BE49-F238E27FC236}">
                  <a16:creationId xmlns:a16="http://schemas.microsoft.com/office/drawing/2014/main" id="{EC2AFD07-B7EA-441A-8B1A-C75340CD9D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62" name="Picture 261" descr="Icon&#10;&#10;Description automatically generated with low confidence">
              <a:extLst>
                <a:ext uri="{FF2B5EF4-FFF2-40B4-BE49-F238E27FC236}">
                  <a16:creationId xmlns:a16="http://schemas.microsoft.com/office/drawing/2014/main" id="{4869B4D5-8959-42AD-B793-68656E370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63" name="Picture 262" descr="Icon&#10;&#10;Description automatically generated with low confidence">
              <a:extLst>
                <a:ext uri="{FF2B5EF4-FFF2-40B4-BE49-F238E27FC236}">
                  <a16:creationId xmlns:a16="http://schemas.microsoft.com/office/drawing/2014/main" id="{1162997B-1107-4B6F-BA92-604CA7481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64" name="Picture 263" descr="Icon&#10;&#10;Description automatically generated with low confidence">
              <a:extLst>
                <a:ext uri="{FF2B5EF4-FFF2-40B4-BE49-F238E27FC236}">
                  <a16:creationId xmlns:a16="http://schemas.microsoft.com/office/drawing/2014/main" id="{E859176C-E606-4C7F-8512-45F2B9935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65" name="Picture 264" descr="Icon&#10;&#10;Description automatically generated with low confidence">
              <a:extLst>
                <a:ext uri="{FF2B5EF4-FFF2-40B4-BE49-F238E27FC236}">
                  <a16:creationId xmlns:a16="http://schemas.microsoft.com/office/drawing/2014/main" id="{79CF0E7C-CE00-41B4-AC57-27385E6C5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66" name="Picture 265" descr="Icon&#10;&#10;Description automatically generated with low confidence">
              <a:extLst>
                <a:ext uri="{FF2B5EF4-FFF2-40B4-BE49-F238E27FC236}">
                  <a16:creationId xmlns:a16="http://schemas.microsoft.com/office/drawing/2014/main" id="{285FA592-A500-494F-A845-AAF324099D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67" name="Picture 266" descr="Icon&#10;&#10;Description automatically generated with low confidence">
              <a:extLst>
                <a:ext uri="{FF2B5EF4-FFF2-40B4-BE49-F238E27FC236}">
                  <a16:creationId xmlns:a16="http://schemas.microsoft.com/office/drawing/2014/main" id="{7B772214-205D-48C2-9E1F-CB5A3A3EF4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68" name="Picture 267" descr="Icon&#10;&#10;Description automatically generated with low confidence">
              <a:extLst>
                <a:ext uri="{FF2B5EF4-FFF2-40B4-BE49-F238E27FC236}">
                  <a16:creationId xmlns:a16="http://schemas.microsoft.com/office/drawing/2014/main" id="{23F54616-D64C-4351-9D0B-E2BEAB05A4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9" name="Picture 268" descr="Icon&#10;&#10;Description automatically generated with low confidence">
              <a:extLst>
                <a:ext uri="{FF2B5EF4-FFF2-40B4-BE49-F238E27FC236}">
                  <a16:creationId xmlns:a16="http://schemas.microsoft.com/office/drawing/2014/main" id="{8360A208-BB44-4C3F-BCEB-9088AF78B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0" name="Picture 269" descr="Icon&#10;&#10;Description automatically generated with low confidence">
              <a:extLst>
                <a:ext uri="{FF2B5EF4-FFF2-40B4-BE49-F238E27FC236}">
                  <a16:creationId xmlns:a16="http://schemas.microsoft.com/office/drawing/2014/main" id="{61D5FC2B-F5EE-4372-8932-AC4EE03CD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71" name="Picture 270" descr="Icon&#10;&#10;Description automatically generated with low confidence">
              <a:extLst>
                <a:ext uri="{FF2B5EF4-FFF2-40B4-BE49-F238E27FC236}">
                  <a16:creationId xmlns:a16="http://schemas.microsoft.com/office/drawing/2014/main" id="{F69A31F7-B1DB-4181-B951-E40E61563A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72" name="Picture 271" descr="Icon&#10;&#10;Description automatically generated with low confidence">
              <a:extLst>
                <a:ext uri="{FF2B5EF4-FFF2-40B4-BE49-F238E27FC236}">
                  <a16:creationId xmlns:a16="http://schemas.microsoft.com/office/drawing/2014/main" id="{A03FCC20-C737-40CA-987F-4FCC507AD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73" name="Picture 272" descr="Icon&#10;&#10;Description automatically generated with low confidence">
              <a:extLst>
                <a:ext uri="{FF2B5EF4-FFF2-40B4-BE49-F238E27FC236}">
                  <a16:creationId xmlns:a16="http://schemas.microsoft.com/office/drawing/2014/main" id="{D5D8EFBF-35CF-4D7A-A618-696BD777E0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74" name="Picture 273" descr="Icon&#10;&#10;Description automatically generated with low confidence">
              <a:extLst>
                <a:ext uri="{FF2B5EF4-FFF2-40B4-BE49-F238E27FC236}">
                  <a16:creationId xmlns:a16="http://schemas.microsoft.com/office/drawing/2014/main" id="{540AB756-AAC8-4298-BD51-356B51C50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75" name="Picture 274" descr="Icon&#10;&#10;Description automatically generated with low confidence">
              <a:extLst>
                <a:ext uri="{FF2B5EF4-FFF2-40B4-BE49-F238E27FC236}">
                  <a16:creationId xmlns:a16="http://schemas.microsoft.com/office/drawing/2014/main" id="{7BE88722-E7D4-4E14-BBA6-E72B701FE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76" name="Picture 275" descr="Icon&#10;&#10;Description automatically generated with low confidence">
              <a:extLst>
                <a:ext uri="{FF2B5EF4-FFF2-40B4-BE49-F238E27FC236}">
                  <a16:creationId xmlns:a16="http://schemas.microsoft.com/office/drawing/2014/main" id="{10279176-D322-44D2-A0D9-0F91181572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77" name="Group 276">
            <a:extLst>
              <a:ext uri="{FF2B5EF4-FFF2-40B4-BE49-F238E27FC236}">
                <a16:creationId xmlns:a16="http://schemas.microsoft.com/office/drawing/2014/main" id="{086E9CD1-A1B3-48B8-A976-836A42F2050E}"/>
              </a:ext>
            </a:extLst>
          </p:cNvPr>
          <p:cNvGrpSpPr/>
          <p:nvPr/>
        </p:nvGrpSpPr>
        <p:grpSpPr>
          <a:xfrm>
            <a:off x="108730" y="5096276"/>
            <a:ext cx="11977440" cy="375727"/>
            <a:chOff x="3773" y="-372131"/>
            <a:chExt cx="23411246" cy="734400"/>
          </a:xfrm>
        </p:grpSpPr>
        <p:pic>
          <p:nvPicPr>
            <p:cNvPr id="278" name="Picture 277" descr="Icon&#10;&#10;Description automatically generated with low confidence">
              <a:extLst>
                <a:ext uri="{FF2B5EF4-FFF2-40B4-BE49-F238E27FC236}">
                  <a16:creationId xmlns:a16="http://schemas.microsoft.com/office/drawing/2014/main" id="{5C68F64E-F9AE-4654-B071-CA7B757B6C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79" name="Picture 278" descr="Icon&#10;&#10;Description automatically generated with low confidence">
              <a:extLst>
                <a:ext uri="{FF2B5EF4-FFF2-40B4-BE49-F238E27FC236}">
                  <a16:creationId xmlns:a16="http://schemas.microsoft.com/office/drawing/2014/main" id="{A5981618-1DDB-416B-8AB7-E061FD44B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80" name="Picture 279" descr="Icon&#10;&#10;Description automatically generated with low confidence">
              <a:extLst>
                <a:ext uri="{FF2B5EF4-FFF2-40B4-BE49-F238E27FC236}">
                  <a16:creationId xmlns:a16="http://schemas.microsoft.com/office/drawing/2014/main" id="{D58CAB42-909D-430E-B7A3-85C9F624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81" name="Picture 280" descr="Icon&#10;&#10;Description automatically generated with low confidence">
              <a:extLst>
                <a:ext uri="{FF2B5EF4-FFF2-40B4-BE49-F238E27FC236}">
                  <a16:creationId xmlns:a16="http://schemas.microsoft.com/office/drawing/2014/main" id="{B13CF275-3512-434B-A7A1-96DBDDE17E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82" name="Picture 281" descr="Icon&#10;&#10;Description automatically generated with low confidence">
              <a:extLst>
                <a:ext uri="{FF2B5EF4-FFF2-40B4-BE49-F238E27FC236}">
                  <a16:creationId xmlns:a16="http://schemas.microsoft.com/office/drawing/2014/main" id="{6AC299F4-6E10-4520-A351-50EEE6863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83" name="Picture 282" descr="Icon&#10;&#10;Description automatically generated with low confidence">
              <a:extLst>
                <a:ext uri="{FF2B5EF4-FFF2-40B4-BE49-F238E27FC236}">
                  <a16:creationId xmlns:a16="http://schemas.microsoft.com/office/drawing/2014/main" id="{2D33F0B7-5445-4914-8CF5-219D7F783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84" name="Picture 283" descr="Icon&#10;&#10;Description automatically generated with low confidence">
              <a:extLst>
                <a:ext uri="{FF2B5EF4-FFF2-40B4-BE49-F238E27FC236}">
                  <a16:creationId xmlns:a16="http://schemas.microsoft.com/office/drawing/2014/main" id="{D00412EF-303F-4E7B-A00C-7D1ECB7C55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85" name="Picture 284" descr="Icon&#10;&#10;Description automatically generated with low confidence">
              <a:extLst>
                <a:ext uri="{FF2B5EF4-FFF2-40B4-BE49-F238E27FC236}">
                  <a16:creationId xmlns:a16="http://schemas.microsoft.com/office/drawing/2014/main" id="{EC282F42-1B39-4EB2-AA33-550011B83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86" name="Picture 285" descr="Icon&#10;&#10;Description automatically generated with low confidence">
              <a:extLst>
                <a:ext uri="{FF2B5EF4-FFF2-40B4-BE49-F238E27FC236}">
                  <a16:creationId xmlns:a16="http://schemas.microsoft.com/office/drawing/2014/main" id="{C4365954-D059-40A4-BB0D-4477D15250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87" name="Picture 286" descr="Icon&#10;&#10;Description automatically generated with low confidence">
              <a:extLst>
                <a:ext uri="{FF2B5EF4-FFF2-40B4-BE49-F238E27FC236}">
                  <a16:creationId xmlns:a16="http://schemas.microsoft.com/office/drawing/2014/main" id="{97AED342-439A-45E7-A6EA-FD7181B223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88" name="Picture 287" descr="Icon&#10;&#10;Description automatically generated with low confidence">
              <a:extLst>
                <a:ext uri="{FF2B5EF4-FFF2-40B4-BE49-F238E27FC236}">
                  <a16:creationId xmlns:a16="http://schemas.microsoft.com/office/drawing/2014/main" id="{7FA12DC1-22A7-490C-B9FE-E25852DCF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89" name="Picture 288" descr="Icon&#10;&#10;Description automatically generated with low confidence">
              <a:extLst>
                <a:ext uri="{FF2B5EF4-FFF2-40B4-BE49-F238E27FC236}">
                  <a16:creationId xmlns:a16="http://schemas.microsoft.com/office/drawing/2014/main" id="{9E1BB4C1-0B48-42BD-9102-537C44805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90" name="Picture 289" descr="Icon&#10;&#10;Description automatically generated with low confidence">
              <a:extLst>
                <a:ext uri="{FF2B5EF4-FFF2-40B4-BE49-F238E27FC236}">
                  <a16:creationId xmlns:a16="http://schemas.microsoft.com/office/drawing/2014/main" id="{CF94C4C3-7CB5-484F-81EA-86B225D4FB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91" name="Picture 290" descr="Icon&#10;&#10;Description automatically generated with low confidence">
              <a:extLst>
                <a:ext uri="{FF2B5EF4-FFF2-40B4-BE49-F238E27FC236}">
                  <a16:creationId xmlns:a16="http://schemas.microsoft.com/office/drawing/2014/main" id="{5C0CAF0C-F551-4BF2-885B-1734C3087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92" name="Picture 291" descr="Icon&#10;&#10;Description automatically generated with low confidence">
              <a:extLst>
                <a:ext uri="{FF2B5EF4-FFF2-40B4-BE49-F238E27FC236}">
                  <a16:creationId xmlns:a16="http://schemas.microsoft.com/office/drawing/2014/main" id="{4F114444-EC2A-4B92-BF78-29495BEA1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93" name="Picture 292" descr="Icon&#10;&#10;Description automatically generated with low confidence">
              <a:extLst>
                <a:ext uri="{FF2B5EF4-FFF2-40B4-BE49-F238E27FC236}">
                  <a16:creationId xmlns:a16="http://schemas.microsoft.com/office/drawing/2014/main" id="{3B4EDF36-4096-4999-A80C-A5904BFD6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94" name="Picture 293" descr="Icon&#10;&#10;Description automatically generated with low confidence">
              <a:extLst>
                <a:ext uri="{FF2B5EF4-FFF2-40B4-BE49-F238E27FC236}">
                  <a16:creationId xmlns:a16="http://schemas.microsoft.com/office/drawing/2014/main" id="{B26841E8-177B-4858-9F5A-03C466B1D8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95" name="Picture 294" descr="Icon&#10;&#10;Description automatically generated with low confidence">
              <a:extLst>
                <a:ext uri="{FF2B5EF4-FFF2-40B4-BE49-F238E27FC236}">
                  <a16:creationId xmlns:a16="http://schemas.microsoft.com/office/drawing/2014/main" id="{240E6826-6A0D-4CF0-A848-615A1A6938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96" name="Picture 295" descr="Icon&#10;&#10;Description automatically generated with low confidence">
              <a:extLst>
                <a:ext uri="{FF2B5EF4-FFF2-40B4-BE49-F238E27FC236}">
                  <a16:creationId xmlns:a16="http://schemas.microsoft.com/office/drawing/2014/main" id="{0050518E-B757-434B-84B7-8FC2CF890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97" name="Picture 296" descr="Icon&#10;&#10;Description automatically generated with low confidence">
              <a:extLst>
                <a:ext uri="{FF2B5EF4-FFF2-40B4-BE49-F238E27FC236}">
                  <a16:creationId xmlns:a16="http://schemas.microsoft.com/office/drawing/2014/main" id="{B03ED3A8-8D3D-4A5D-985F-BDCF5E574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98" name="Picture 297" descr="Icon&#10;&#10;Description automatically generated with low confidence">
              <a:extLst>
                <a:ext uri="{FF2B5EF4-FFF2-40B4-BE49-F238E27FC236}">
                  <a16:creationId xmlns:a16="http://schemas.microsoft.com/office/drawing/2014/main" id="{FA9B03B8-67F5-41E3-B389-1DBB20509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9" name="Picture 298" descr="Icon&#10;&#10;Description automatically generated with low confidence">
              <a:extLst>
                <a:ext uri="{FF2B5EF4-FFF2-40B4-BE49-F238E27FC236}">
                  <a16:creationId xmlns:a16="http://schemas.microsoft.com/office/drawing/2014/main" id="{C0395F28-8FFB-448D-AAA6-76A5C6C5F3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0" name="Picture 299" descr="Icon&#10;&#10;Description automatically generated with low confidence">
              <a:extLst>
                <a:ext uri="{FF2B5EF4-FFF2-40B4-BE49-F238E27FC236}">
                  <a16:creationId xmlns:a16="http://schemas.microsoft.com/office/drawing/2014/main" id="{08FA8BCB-2D85-45E3-A55C-A4A4FEE2D7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01" name="Picture 300" descr="Icon&#10;&#10;Description automatically generated with low confidence">
              <a:extLst>
                <a:ext uri="{FF2B5EF4-FFF2-40B4-BE49-F238E27FC236}">
                  <a16:creationId xmlns:a16="http://schemas.microsoft.com/office/drawing/2014/main" id="{3039FF08-25D2-4419-8D3A-1D49359F9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02" name="Picture 301" descr="Icon&#10;&#10;Description automatically generated with low confidence">
              <a:extLst>
                <a:ext uri="{FF2B5EF4-FFF2-40B4-BE49-F238E27FC236}">
                  <a16:creationId xmlns:a16="http://schemas.microsoft.com/office/drawing/2014/main" id="{0E36E3DD-CB8B-4254-9DF4-50774F6C9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03" name="Picture 302" descr="Icon&#10;&#10;Description automatically generated with low confidence">
              <a:extLst>
                <a:ext uri="{FF2B5EF4-FFF2-40B4-BE49-F238E27FC236}">
                  <a16:creationId xmlns:a16="http://schemas.microsoft.com/office/drawing/2014/main" id="{3A587D00-1958-42DD-A1E3-EB7EFF73F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04" name="Group 303">
            <a:extLst>
              <a:ext uri="{FF2B5EF4-FFF2-40B4-BE49-F238E27FC236}">
                <a16:creationId xmlns:a16="http://schemas.microsoft.com/office/drawing/2014/main" id="{AB8A8B56-9FE2-40C1-B067-74C008A69511}"/>
              </a:ext>
            </a:extLst>
          </p:cNvPr>
          <p:cNvGrpSpPr/>
          <p:nvPr/>
        </p:nvGrpSpPr>
        <p:grpSpPr>
          <a:xfrm>
            <a:off x="108730" y="5559995"/>
            <a:ext cx="11977440" cy="375727"/>
            <a:chOff x="3773" y="-372131"/>
            <a:chExt cx="23411246" cy="734400"/>
          </a:xfrm>
        </p:grpSpPr>
        <p:pic>
          <p:nvPicPr>
            <p:cNvPr id="305" name="Picture 304" descr="Icon&#10;&#10;Description automatically generated with low confidence">
              <a:extLst>
                <a:ext uri="{FF2B5EF4-FFF2-40B4-BE49-F238E27FC236}">
                  <a16:creationId xmlns:a16="http://schemas.microsoft.com/office/drawing/2014/main" id="{ACD41DC6-2C49-418E-8FEA-BABE6B6A6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06" name="Picture 305" descr="Icon&#10;&#10;Description automatically generated with low confidence">
              <a:extLst>
                <a:ext uri="{FF2B5EF4-FFF2-40B4-BE49-F238E27FC236}">
                  <a16:creationId xmlns:a16="http://schemas.microsoft.com/office/drawing/2014/main" id="{D72BABAF-C6A2-4E0B-9ABB-C1F9CE81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07" name="Picture 306" descr="Icon&#10;&#10;Description automatically generated with low confidence">
              <a:extLst>
                <a:ext uri="{FF2B5EF4-FFF2-40B4-BE49-F238E27FC236}">
                  <a16:creationId xmlns:a16="http://schemas.microsoft.com/office/drawing/2014/main" id="{7FAE3002-1D87-4BF6-889D-92F31166E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08" name="Picture 307" descr="Icon&#10;&#10;Description automatically generated with low confidence">
              <a:extLst>
                <a:ext uri="{FF2B5EF4-FFF2-40B4-BE49-F238E27FC236}">
                  <a16:creationId xmlns:a16="http://schemas.microsoft.com/office/drawing/2014/main" id="{A4625AC4-8B53-4702-8AD9-2A0DFEEE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09" name="Picture 308" descr="Icon&#10;&#10;Description automatically generated with low confidence">
              <a:extLst>
                <a:ext uri="{FF2B5EF4-FFF2-40B4-BE49-F238E27FC236}">
                  <a16:creationId xmlns:a16="http://schemas.microsoft.com/office/drawing/2014/main" id="{5ED26218-DB18-49B8-BC6B-92B35B74D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10" name="Picture 309" descr="Icon&#10;&#10;Description automatically generated with low confidence">
              <a:extLst>
                <a:ext uri="{FF2B5EF4-FFF2-40B4-BE49-F238E27FC236}">
                  <a16:creationId xmlns:a16="http://schemas.microsoft.com/office/drawing/2014/main" id="{56EBA094-EF0F-4A69-8111-624D1CFC4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11" name="Picture 310" descr="Icon&#10;&#10;Description automatically generated with low confidence">
              <a:extLst>
                <a:ext uri="{FF2B5EF4-FFF2-40B4-BE49-F238E27FC236}">
                  <a16:creationId xmlns:a16="http://schemas.microsoft.com/office/drawing/2014/main" id="{7C8AA1D1-4218-4C2B-8104-A3C3DAFE65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12" name="Picture 311" descr="Icon&#10;&#10;Description automatically generated with low confidence">
              <a:extLst>
                <a:ext uri="{FF2B5EF4-FFF2-40B4-BE49-F238E27FC236}">
                  <a16:creationId xmlns:a16="http://schemas.microsoft.com/office/drawing/2014/main" id="{25623DD1-554D-4525-BA10-2900E8E32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13" name="Picture 312" descr="Icon&#10;&#10;Description automatically generated with low confidence">
              <a:extLst>
                <a:ext uri="{FF2B5EF4-FFF2-40B4-BE49-F238E27FC236}">
                  <a16:creationId xmlns:a16="http://schemas.microsoft.com/office/drawing/2014/main" id="{E054F5D3-C2BA-443B-81F8-AD305B566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14" name="Picture 313" descr="Icon&#10;&#10;Description automatically generated with low confidence">
              <a:extLst>
                <a:ext uri="{FF2B5EF4-FFF2-40B4-BE49-F238E27FC236}">
                  <a16:creationId xmlns:a16="http://schemas.microsoft.com/office/drawing/2014/main" id="{5B86559F-2C57-418D-971B-41D728733E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15" name="Picture 314" descr="Icon&#10;&#10;Description automatically generated with low confidence">
              <a:extLst>
                <a:ext uri="{FF2B5EF4-FFF2-40B4-BE49-F238E27FC236}">
                  <a16:creationId xmlns:a16="http://schemas.microsoft.com/office/drawing/2014/main" id="{E7426D76-49B7-4A34-9FFE-27248F324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16" name="Picture 315" descr="Icon&#10;&#10;Description automatically generated with low confidence">
              <a:extLst>
                <a:ext uri="{FF2B5EF4-FFF2-40B4-BE49-F238E27FC236}">
                  <a16:creationId xmlns:a16="http://schemas.microsoft.com/office/drawing/2014/main" id="{428A8F43-7001-43C3-A166-62B18809B7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17" name="Picture 316" descr="Icon&#10;&#10;Description automatically generated with low confidence">
              <a:extLst>
                <a:ext uri="{FF2B5EF4-FFF2-40B4-BE49-F238E27FC236}">
                  <a16:creationId xmlns:a16="http://schemas.microsoft.com/office/drawing/2014/main" id="{3A7FB1F4-28E8-4488-AD34-F238FE2D61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18" name="Picture 317" descr="Icon&#10;&#10;Description automatically generated with low confidence">
              <a:extLst>
                <a:ext uri="{FF2B5EF4-FFF2-40B4-BE49-F238E27FC236}">
                  <a16:creationId xmlns:a16="http://schemas.microsoft.com/office/drawing/2014/main" id="{024D9471-3751-46BE-B936-AD16BCEF5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19" name="Picture 318" descr="Icon&#10;&#10;Description automatically generated with low confidence">
              <a:extLst>
                <a:ext uri="{FF2B5EF4-FFF2-40B4-BE49-F238E27FC236}">
                  <a16:creationId xmlns:a16="http://schemas.microsoft.com/office/drawing/2014/main" id="{07DDDFA7-21C9-4902-BEC3-3C83FDAD1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20" name="Picture 319" descr="Icon&#10;&#10;Description automatically generated with low confidence">
              <a:extLst>
                <a:ext uri="{FF2B5EF4-FFF2-40B4-BE49-F238E27FC236}">
                  <a16:creationId xmlns:a16="http://schemas.microsoft.com/office/drawing/2014/main" id="{F87F4298-4A15-4E22-8201-3192C55BC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21" name="Picture 320" descr="Icon&#10;&#10;Description automatically generated with low confidence">
              <a:extLst>
                <a:ext uri="{FF2B5EF4-FFF2-40B4-BE49-F238E27FC236}">
                  <a16:creationId xmlns:a16="http://schemas.microsoft.com/office/drawing/2014/main" id="{8298A787-F3A3-4170-8EF7-C802061BA0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22" name="Picture 321" descr="Icon&#10;&#10;Description automatically generated with low confidence">
              <a:extLst>
                <a:ext uri="{FF2B5EF4-FFF2-40B4-BE49-F238E27FC236}">
                  <a16:creationId xmlns:a16="http://schemas.microsoft.com/office/drawing/2014/main" id="{9890C368-5FED-4477-B08A-9B0E4C8E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23" name="Picture 322" descr="Icon&#10;&#10;Description automatically generated with low confidence">
              <a:extLst>
                <a:ext uri="{FF2B5EF4-FFF2-40B4-BE49-F238E27FC236}">
                  <a16:creationId xmlns:a16="http://schemas.microsoft.com/office/drawing/2014/main" id="{59E6DE03-4CE3-4B21-9BCC-9EAD5F5E08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24" name="Picture 323" descr="Icon&#10;&#10;Description automatically generated with low confidence">
              <a:extLst>
                <a:ext uri="{FF2B5EF4-FFF2-40B4-BE49-F238E27FC236}">
                  <a16:creationId xmlns:a16="http://schemas.microsoft.com/office/drawing/2014/main" id="{0B081360-80DA-47DF-BDF3-D0CFD1ED88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25" name="Picture 324" descr="Icon&#10;&#10;Description automatically generated with low confidence">
              <a:extLst>
                <a:ext uri="{FF2B5EF4-FFF2-40B4-BE49-F238E27FC236}">
                  <a16:creationId xmlns:a16="http://schemas.microsoft.com/office/drawing/2014/main" id="{FEDE991E-9D28-4C70-96B3-ADD7EC023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26" name="Picture 325" descr="Icon&#10;&#10;Description automatically generated with low confidence">
              <a:extLst>
                <a:ext uri="{FF2B5EF4-FFF2-40B4-BE49-F238E27FC236}">
                  <a16:creationId xmlns:a16="http://schemas.microsoft.com/office/drawing/2014/main" id="{8DF68D10-B580-4BBF-903A-5318144C40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27" name="Picture 326" descr="Icon&#10;&#10;Description automatically generated with low confidence">
              <a:extLst>
                <a:ext uri="{FF2B5EF4-FFF2-40B4-BE49-F238E27FC236}">
                  <a16:creationId xmlns:a16="http://schemas.microsoft.com/office/drawing/2014/main" id="{2280D938-1B1D-443B-864C-B6E8E37603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28" name="Picture 327" descr="Icon&#10;&#10;Description automatically generated with low confidence">
              <a:extLst>
                <a:ext uri="{FF2B5EF4-FFF2-40B4-BE49-F238E27FC236}">
                  <a16:creationId xmlns:a16="http://schemas.microsoft.com/office/drawing/2014/main" id="{D46A2FB0-A611-4EDB-B814-626CE73F2A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9" name="Picture 328" descr="Icon&#10;&#10;Description automatically generated with low confidence">
              <a:extLst>
                <a:ext uri="{FF2B5EF4-FFF2-40B4-BE49-F238E27FC236}">
                  <a16:creationId xmlns:a16="http://schemas.microsoft.com/office/drawing/2014/main" id="{D02C9BA4-199C-4013-AA43-1B9A13B9AA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0" name="Picture 329" descr="Icon&#10;&#10;Description automatically generated with low confidence">
              <a:extLst>
                <a:ext uri="{FF2B5EF4-FFF2-40B4-BE49-F238E27FC236}">
                  <a16:creationId xmlns:a16="http://schemas.microsoft.com/office/drawing/2014/main" id="{26D24036-FE27-4C2D-B76B-0D726A9D48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31" name="Group 330">
            <a:extLst>
              <a:ext uri="{FF2B5EF4-FFF2-40B4-BE49-F238E27FC236}">
                <a16:creationId xmlns:a16="http://schemas.microsoft.com/office/drawing/2014/main" id="{6D312DB1-502B-41A4-8A4F-8AA7DDC44274}"/>
              </a:ext>
            </a:extLst>
          </p:cNvPr>
          <p:cNvGrpSpPr/>
          <p:nvPr/>
        </p:nvGrpSpPr>
        <p:grpSpPr>
          <a:xfrm>
            <a:off x="108730" y="6022614"/>
            <a:ext cx="11977440" cy="375727"/>
            <a:chOff x="3773" y="-372131"/>
            <a:chExt cx="23411246" cy="734400"/>
          </a:xfrm>
        </p:grpSpPr>
        <p:pic>
          <p:nvPicPr>
            <p:cNvPr id="332" name="Picture 331" descr="Icon&#10;&#10;Description automatically generated with low confidence">
              <a:extLst>
                <a:ext uri="{FF2B5EF4-FFF2-40B4-BE49-F238E27FC236}">
                  <a16:creationId xmlns:a16="http://schemas.microsoft.com/office/drawing/2014/main" id="{59D5A75F-62F5-4290-B390-FB0CD8BC1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33" name="Picture 332" descr="Icon&#10;&#10;Description automatically generated with low confidence">
              <a:extLst>
                <a:ext uri="{FF2B5EF4-FFF2-40B4-BE49-F238E27FC236}">
                  <a16:creationId xmlns:a16="http://schemas.microsoft.com/office/drawing/2014/main" id="{8EF215AD-9D03-48E0-A8ED-E1B4600E7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34" name="Picture 333" descr="Icon&#10;&#10;Description automatically generated with low confidence">
              <a:extLst>
                <a:ext uri="{FF2B5EF4-FFF2-40B4-BE49-F238E27FC236}">
                  <a16:creationId xmlns:a16="http://schemas.microsoft.com/office/drawing/2014/main" id="{EF13537F-D6C0-4979-95EA-A8B5A7433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35" name="Picture 334" descr="Icon&#10;&#10;Description automatically generated with low confidence">
              <a:extLst>
                <a:ext uri="{FF2B5EF4-FFF2-40B4-BE49-F238E27FC236}">
                  <a16:creationId xmlns:a16="http://schemas.microsoft.com/office/drawing/2014/main" id="{BB429FFD-EB6C-44F5-BA91-53027C7291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36" name="Picture 335" descr="Icon&#10;&#10;Description automatically generated with low confidence">
              <a:extLst>
                <a:ext uri="{FF2B5EF4-FFF2-40B4-BE49-F238E27FC236}">
                  <a16:creationId xmlns:a16="http://schemas.microsoft.com/office/drawing/2014/main" id="{9712A8DD-4E6C-4BF1-A24C-49670EDB7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37" name="Picture 336" descr="Icon&#10;&#10;Description automatically generated with low confidence">
              <a:extLst>
                <a:ext uri="{FF2B5EF4-FFF2-40B4-BE49-F238E27FC236}">
                  <a16:creationId xmlns:a16="http://schemas.microsoft.com/office/drawing/2014/main" id="{3425C3F1-47F4-4285-B11F-5663BD5D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38" name="Picture 337" descr="Icon&#10;&#10;Description automatically generated with low confidence">
              <a:extLst>
                <a:ext uri="{FF2B5EF4-FFF2-40B4-BE49-F238E27FC236}">
                  <a16:creationId xmlns:a16="http://schemas.microsoft.com/office/drawing/2014/main" id="{DBF0B565-22E3-4C35-951F-13F1F8374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39" name="Picture 338" descr="Icon&#10;&#10;Description automatically generated with low confidence">
              <a:extLst>
                <a:ext uri="{FF2B5EF4-FFF2-40B4-BE49-F238E27FC236}">
                  <a16:creationId xmlns:a16="http://schemas.microsoft.com/office/drawing/2014/main" id="{FD8714C2-07E4-45A3-BC6B-82AB1B085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40" name="Picture 339" descr="Icon&#10;&#10;Description automatically generated with low confidence">
              <a:extLst>
                <a:ext uri="{FF2B5EF4-FFF2-40B4-BE49-F238E27FC236}">
                  <a16:creationId xmlns:a16="http://schemas.microsoft.com/office/drawing/2014/main" id="{D04D1EED-F2BF-4B77-96AD-E92336DEF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41" name="Picture 340" descr="Icon&#10;&#10;Description automatically generated with low confidence">
              <a:extLst>
                <a:ext uri="{FF2B5EF4-FFF2-40B4-BE49-F238E27FC236}">
                  <a16:creationId xmlns:a16="http://schemas.microsoft.com/office/drawing/2014/main" id="{69AC4DDC-A39A-4431-90B6-0E86076D7E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42" name="Picture 341" descr="Icon&#10;&#10;Description automatically generated with low confidence">
              <a:extLst>
                <a:ext uri="{FF2B5EF4-FFF2-40B4-BE49-F238E27FC236}">
                  <a16:creationId xmlns:a16="http://schemas.microsoft.com/office/drawing/2014/main" id="{11310960-0517-4EB3-A975-0C7434358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43" name="Picture 342" descr="Icon&#10;&#10;Description automatically generated with low confidence">
              <a:extLst>
                <a:ext uri="{FF2B5EF4-FFF2-40B4-BE49-F238E27FC236}">
                  <a16:creationId xmlns:a16="http://schemas.microsoft.com/office/drawing/2014/main" id="{D12E51C9-D436-4035-B0FC-53E298965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44" name="Picture 343" descr="Icon&#10;&#10;Description automatically generated with low confidence">
              <a:extLst>
                <a:ext uri="{FF2B5EF4-FFF2-40B4-BE49-F238E27FC236}">
                  <a16:creationId xmlns:a16="http://schemas.microsoft.com/office/drawing/2014/main" id="{FC86BC49-73B8-4320-A858-43EC6E95E9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45" name="Picture 344" descr="Icon&#10;&#10;Description automatically generated with low confidence">
              <a:extLst>
                <a:ext uri="{FF2B5EF4-FFF2-40B4-BE49-F238E27FC236}">
                  <a16:creationId xmlns:a16="http://schemas.microsoft.com/office/drawing/2014/main" id="{24787586-51DB-4C55-ACF1-3739879AA0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46" name="Picture 345" descr="Icon&#10;&#10;Description automatically generated with low confidence">
              <a:extLst>
                <a:ext uri="{FF2B5EF4-FFF2-40B4-BE49-F238E27FC236}">
                  <a16:creationId xmlns:a16="http://schemas.microsoft.com/office/drawing/2014/main" id="{DEE423F5-9B8D-4101-B94B-03E72D559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47" name="Picture 346" descr="Icon&#10;&#10;Description automatically generated with low confidence">
              <a:extLst>
                <a:ext uri="{FF2B5EF4-FFF2-40B4-BE49-F238E27FC236}">
                  <a16:creationId xmlns:a16="http://schemas.microsoft.com/office/drawing/2014/main" id="{FB92E956-9C73-4B7D-84E2-F2FA606253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48" name="Picture 347" descr="Icon&#10;&#10;Description automatically generated with low confidence">
              <a:extLst>
                <a:ext uri="{FF2B5EF4-FFF2-40B4-BE49-F238E27FC236}">
                  <a16:creationId xmlns:a16="http://schemas.microsoft.com/office/drawing/2014/main" id="{F6FB9966-027C-4069-BA9C-CD3CEFB24B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49" name="Picture 348" descr="Icon&#10;&#10;Description automatically generated with low confidence">
              <a:extLst>
                <a:ext uri="{FF2B5EF4-FFF2-40B4-BE49-F238E27FC236}">
                  <a16:creationId xmlns:a16="http://schemas.microsoft.com/office/drawing/2014/main" id="{3AA53B27-110B-4477-BDB6-3B798751B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50" name="Picture 349" descr="Icon&#10;&#10;Description automatically generated with low confidence">
              <a:extLst>
                <a:ext uri="{FF2B5EF4-FFF2-40B4-BE49-F238E27FC236}">
                  <a16:creationId xmlns:a16="http://schemas.microsoft.com/office/drawing/2014/main" id="{78C897A1-5339-4551-8A82-08F379387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51" name="Picture 350" descr="Icon&#10;&#10;Description automatically generated with low confidence">
              <a:extLst>
                <a:ext uri="{FF2B5EF4-FFF2-40B4-BE49-F238E27FC236}">
                  <a16:creationId xmlns:a16="http://schemas.microsoft.com/office/drawing/2014/main" id="{B11CB192-F961-4FA5-BAD0-B16C4C1E6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52" name="Picture 351" descr="Icon&#10;&#10;Description automatically generated with low confidence">
              <a:extLst>
                <a:ext uri="{FF2B5EF4-FFF2-40B4-BE49-F238E27FC236}">
                  <a16:creationId xmlns:a16="http://schemas.microsoft.com/office/drawing/2014/main" id="{64EB1688-29EA-43DD-BE1D-00646678F3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53" name="Picture 352" descr="Icon&#10;&#10;Description automatically generated with low confidence">
              <a:extLst>
                <a:ext uri="{FF2B5EF4-FFF2-40B4-BE49-F238E27FC236}">
                  <a16:creationId xmlns:a16="http://schemas.microsoft.com/office/drawing/2014/main" id="{0533E1F6-1859-44A0-84A3-6A08CE766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54" name="Picture 353" descr="Icon&#10;&#10;Description automatically generated with low confidence">
              <a:extLst>
                <a:ext uri="{FF2B5EF4-FFF2-40B4-BE49-F238E27FC236}">
                  <a16:creationId xmlns:a16="http://schemas.microsoft.com/office/drawing/2014/main" id="{6D08E41B-BC7D-4027-AFE3-23EE2413A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55" name="Picture 354" descr="Icon&#10;&#10;Description automatically generated with low confidence">
              <a:extLst>
                <a:ext uri="{FF2B5EF4-FFF2-40B4-BE49-F238E27FC236}">
                  <a16:creationId xmlns:a16="http://schemas.microsoft.com/office/drawing/2014/main" id="{A0416869-6FAF-4835-8B83-67984D5593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56" name="Picture 355" descr="Icon&#10;&#10;Description automatically generated with low confidence">
              <a:extLst>
                <a:ext uri="{FF2B5EF4-FFF2-40B4-BE49-F238E27FC236}">
                  <a16:creationId xmlns:a16="http://schemas.microsoft.com/office/drawing/2014/main" id="{A2BB883B-1BE9-4A30-BA14-0DC62A062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57" name="Picture 356" descr="Icon&#10;&#10;Description automatically generated with low confidence">
              <a:extLst>
                <a:ext uri="{FF2B5EF4-FFF2-40B4-BE49-F238E27FC236}">
                  <a16:creationId xmlns:a16="http://schemas.microsoft.com/office/drawing/2014/main" id="{7ACDD3EC-C693-4D09-B19E-DADC02AD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58" name="Group 357">
            <a:extLst>
              <a:ext uri="{FF2B5EF4-FFF2-40B4-BE49-F238E27FC236}">
                <a16:creationId xmlns:a16="http://schemas.microsoft.com/office/drawing/2014/main" id="{59985128-5260-4384-AFB4-E5249383D16C}"/>
              </a:ext>
            </a:extLst>
          </p:cNvPr>
          <p:cNvGrpSpPr/>
          <p:nvPr/>
        </p:nvGrpSpPr>
        <p:grpSpPr>
          <a:xfrm>
            <a:off x="108730" y="6482273"/>
            <a:ext cx="11977440" cy="375727"/>
            <a:chOff x="3773" y="-372131"/>
            <a:chExt cx="23411246" cy="734400"/>
          </a:xfrm>
        </p:grpSpPr>
        <p:pic>
          <p:nvPicPr>
            <p:cNvPr id="359" name="Picture 358" descr="Icon&#10;&#10;Description automatically generated with low confidence">
              <a:extLst>
                <a:ext uri="{FF2B5EF4-FFF2-40B4-BE49-F238E27FC236}">
                  <a16:creationId xmlns:a16="http://schemas.microsoft.com/office/drawing/2014/main" id="{EAF5B111-33CB-46BE-9241-D0E91160B9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0" name="Picture 359" descr="Icon&#10;&#10;Description automatically generated with low confidence">
              <a:extLst>
                <a:ext uri="{FF2B5EF4-FFF2-40B4-BE49-F238E27FC236}">
                  <a16:creationId xmlns:a16="http://schemas.microsoft.com/office/drawing/2014/main" id="{0DC7FFD6-1DE7-4ADF-B16F-A520607B7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61" name="Picture 360" descr="Icon&#10;&#10;Description automatically generated with low confidence">
              <a:extLst>
                <a:ext uri="{FF2B5EF4-FFF2-40B4-BE49-F238E27FC236}">
                  <a16:creationId xmlns:a16="http://schemas.microsoft.com/office/drawing/2014/main" id="{47FB5CD0-0032-4537-819A-DB3E49508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62" name="Picture 361" descr="Icon&#10;&#10;Description automatically generated with low confidence">
              <a:extLst>
                <a:ext uri="{FF2B5EF4-FFF2-40B4-BE49-F238E27FC236}">
                  <a16:creationId xmlns:a16="http://schemas.microsoft.com/office/drawing/2014/main" id="{163E35DC-2325-44A4-962B-79DBE4621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63" name="Picture 362" descr="Icon&#10;&#10;Description automatically generated with low confidence">
              <a:extLst>
                <a:ext uri="{FF2B5EF4-FFF2-40B4-BE49-F238E27FC236}">
                  <a16:creationId xmlns:a16="http://schemas.microsoft.com/office/drawing/2014/main" id="{B615F873-BE9A-4656-A008-A3FE93289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64" name="Picture 363" descr="Icon&#10;&#10;Description automatically generated with low confidence">
              <a:extLst>
                <a:ext uri="{FF2B5EF4-FFF2-40B4-BE49-F238E27FC236}">
                  <a16:creationId xmlns:a16="http://schemas.microsoft.com/office/drawing/2014/main" id="{36260F73-B1F6-4C02-A7ED-AC5D7089D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65" name="Picture 364" descr="Icon&#10;&#10;Description automatically generated with low confidence">
              <a:extLst>
                <a:ext uri="{FF2B5EF4-FFF2-40B4-BE49-F238E27FC236}">
                  <a16:creationId xmlns:a16="http://schemas.microsoft.com/office/drawing/2014/main" id="{EAA17D26-0D5D-47E1-BE28-4D3F8A529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66" name="Picture 365" descr="Icon&#10;&#10;Description automatically generated with low confidence">
              <a:extLst>
                <a:ext uri="{FF2B5EF4-FFF2-40B4-BE49-F238E27FC236}">
                  <a16:creationId xmlns:a16="http://schemas.microsoft.com/office/drawing/2014/main" id="{DF8F26E8-522B-431E-AD2C-3F5F87C64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67" name="Picture 366" descr="Icon&#10;&#10;Description automatically generated with low confidence">
              <a:extLst>
                <a:ext uri="{FF2B5EF4-FFF2-40B4-BE49-F238E27FC236}">
                  <a16:creationId xmlns:a16="http://schemas.microsoft.com/office/drawing/2014/main" id="{183D2A2B-BB69-4E20-B3C3-498B142DF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68" name="Picture 367" descr="Icon&#10;&#10;Description automatically generated with low confidence">
              <a:extLst>
                <a:ext uri="{FF2B5EF4-FFF2-40B4-BE49-F238E27FC236}">
                  <a16:creationId xmlns:a16="http://schemas.microsoft.com/office/drawing/2014/main" id="{FFF7089D-C03C-4621-B71D-CD4DA9B8B3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69" name="Picture 368" descr="Icon&#10;&#10;Description automatically generated with low confidence">
              <a:extLst>
                <a:ext uri="{FF2B5EF4-FFF2-40B4-BE49-F238E27FC236}">
                  <a16:creationId xmlns:a16="http://schemas.microsoft.com/office/drawing/2014/main" id="{E6A37402-31F3-42FE-8897-8BA28EF20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70" name="Picture 369" descr="Icon&#10;&#10;Description automatically generated with low confidence">
              <a:extLst>
                <a:ext uri="{FF2B5EF4-FFF2-40B4-BE49-F238E27FC236}">
                  <a16:creationId xmlns:a16="http://schemas.microsoft.com/office/drawing/2014/main" id="{56903452-B679-4DAC-90EB-03B81593C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71" name="Picture 370" descr="Icon&#10;&#10;Description automatically generated with low confidence">
              <a:extLst>
                <a:ext uri="{FF2B5EF4-FFF2-40B4-BE49-F238E27FC236}">
                  <a16:creationId xmlns:a16="http://schemas.microsoft.com/office/drawing/2014/main" id="{5E51B866-06F4-4595-94EA-65654C416B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72" name="Picture 371" descr="Icon&#10;&#10;Description automatically generated with low confidence">
              <a:extLst>
                <a:ext uri="{FF2B5EF4-FFF2-40B4-BE49-F238E27FC236}">
                  <a16:creationId xmlns:a16="http://schemas.microsoft.com/office/drawing/2014/main" id="{B6FEC6CC-8944-4EC7-97A9-C0F66EBF1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73" name="Picture 372" descr="Icon&#10;&#10;Description automatically generated with low confidence">
              <a:extLst>
                <a:ext uri="{FF2B5EF4-FFF2-40B4-BE49-F238E27FC236}">
                  <a16:creationId xmlns:a16="http://schemas.microsoft.com/office/drawing/2014/main" id="{5989EFFF-270D-40D7-BBDD-E0B5EC96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74" name="Picture 373" descr="Icon&#10;&#10;Description automatically generated with low confidence">
              <a:extLst>
                <a:ext uri="{FF2B5EF4-FFF2-40B4-BE49-F238E27FC236}">
                  <a16:creationId xmlns:a16="http://schemas.microsoft.com/office/drawing/2014/main" id="{22ED2851-B115-40C3-AB71-52824EC12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75" name="Picture 374" descr="Icon&#10;&#10;Description automatically generated with low confidence">
              <a:extLst>
                <a:ext uri="{FF2B5EF4-FFF2-40B4-BE49-F238E27FC236}">
                  <a16:creationId xmlns:a16="http://schemas.microsoft.com/office/drawing/2014/main" id="{AB3BC5C3-8E79-42CC-AA31-8D595A106D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76" name="Picture 375" descr="Icon&#10;&#10;Description automatically generated with low confidence">
              <a:extLst>
                <a:ext uri="{FF2B5EF4-FFF2-40B4-BE49-F238E27FC236}">
                  <a16:creationId xmlns:a16="http://schemas.microsoft.com/office/drawing/2014/main" id="{B6466964-7F02-42D9-B872-072BED468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77" name="Picture 376" descr="Icon&#10;&#10;Description automatically generated with low confidence">
              <a:extLst>
                <a:ext uri="{FF2B5EF4-FFF2-40B4-BE49-F238E27FC236}">
                  <a16:creationId xmlns:a16="http://schemas.microsoft.com/office/drawing/2014/main" id="{7FADA498-5A8A-4CCA-ADDF-F757FF269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78" name="Picture 377" descr="Icon&#10;&#10;Description automatically generated with low confidence">
              <a:extLst>
                <a:ext uri="{FF2B5EF4-FFF2-40B4-BE49-F238E27FC236}">
                  <a16:creationId xmlns:a16="http://schemas.microsoft.com/office/drawing/2014/main" id="{69FAFAF7-19DB-46ED-98B1-83B4ED320F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79" name="Picture 378" descr="Icon&#10;&#10;Description automatically generated with low confidence">
              <a:extLst>
                <a:ext uri="{FF2B5EF4-FFF2-40B4-BE49-F238E27FC236}">
                  <a16:creationId xmlns:a16="http://schemas.microsoft.com/office/drawing/2014/main" id="{C4E23735-6C87-4158-98D1-5E3ED2D81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80" name="Picture 379" descr="Icon&#10;&#10;Description automatically generated with low confidence">
              <a:extLst>
                <a:ext uri="{FF2B5EF4-FFF2-40B4-BE49-F238E27FC236}">
                  <a16:creationId xmlns:a16="http://schemas.microsoft.com/office/drawing/2014/main" id="{C4FD3FEB-BF85-4E0C-91E9-498E02D59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81" name="Picture 380" descr="Icon&#10;&#10;Description automatically generated with low confidence">
              <a:extLst>
                <a:ext uri="{FF2B5EF4-FFF2-40B4-BE49-F238E27FC236}">
                  <a16:creationId xmlns:a16="http://schemas.microsoft.com/office/drawing/2014/main" id="{A044BCE8-16B8-4C12-AEC3-FA6A384C31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82" name="Picture 381" descr="Icon&#10;&#10;Description automatically generated with low confidence">
              <a:extLst>
                <a:ext uri="{FF2B5EF4-FFF2-40B4-BE49-F238E27FC236}">
                  <a16:creationId xmlns:a16="http://schemas.microsoft.com/office/drawing/2014/main" id="{3EB86AB7-947B-446E-B750-9976977A66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83" name="Picture 382" descr="Icon&#10;&#10;Description automatically generated with low confidence">
              <a:extLst>
                <a:ext uri="{FF2B5EF4-FFF2-40B4-BE49-F238E27FC236}">
                  <a16:creationId xmlns:a16="http://schemas.microsoft.com/office/drawing/2014/main" id="{0148AF92-8A45-4C5E-9BCB-B8FC73DDF3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84" name="Picture 383" descr="Icon&#10;&#10;Description automatically generated with low confidence">
              <a:extLst>
                <a:ext uri="{FF2B5EF4-FFF2-40B4-BE49-F238E27FC236}">
                  <a16:creationId xmlns:a16="http://schemas.microsoft.com/office/drawing/2014/main" id="{FA0DEFE6-F7A5-4EA2-9FBB-60751160A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sp>
        <p:nvSpPr>
          <p:cNvPr id="3" name="Text Placeholder 2"/>
          <p:cNvSpPr>
            <a:spLocks noGrp="1"/>
          </p:cNvSpPr>
          <p:nvPr>
            <p:ph type="body" sz="quarter" idx="10"/>
          </p:nvPr>
        </p:nvSpPr>
        <p:spPr>
          <a:xfrm>
            <a:off x="2262586" y="3083165"/>
            <a:ext cx="3773833" cy="535730"/>
          </a:xfrm>
        </p:spPr>
        <p:txBody>
          <a:bodyPr vert="horz" anchor="t" anchorCtr="0">
            <a:noAutofit/>
          </a:bodyPr>
          <a:lstStyle>
            <a:lvl1pPr marL="0" indent="0">
              <a:buNone/>
              <a:defRPr sz="36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2091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5856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120087"/>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pening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414949"/>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47">
          <p15:clr>
            <a:srgbClr val="FBAE40"/>
          </p15:clr>
        </p15:guide>
        <p15:guide id="3" orient="horz" pos="4156">
          <p15:clr>
            <a:srgbClr val="FBAE40"/>
          </p15:clr>
        </p15:guide>
        <p15:guide id="4" pos="7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4" name="Text Placeholder 3">
            <a:extLst>
              <a:ext uri="{FF2B5EF4-FFF2-40B4-BE49-F238E27FC236}">
                <a16:creationId xmlns:a16="http://schemas.microsoft.com/office/drawing/2014/main" id="{6A041EA4-C7F0-4FDB-B18C-99883E485A58}"/>
              </a:ext>
            </a:extLst>
          </p:cNvPr>
          <p:cNvSpPr>
            <a:spLocks noGrp="1"/>
          </p:cNvSpPr>
          <p:nvPr>
            <p:ph type="body" sz="quarter" idx="13"/>
          </p:nvPr>
        </p:nvSpPr>
        <p:spPr>
          <a:xfrm>
            <a:off x="455091" y="1836420"/>
            <a:ext cx="11185525" cy="3524250"/>
          </a:xfrm>
        </p:spPr>
        <p:txBody>
          <a:bodyPr/>
          <a:lstStyle>
            <a:lvl1pPr>
              <a:lnSpc>
                <a:spcPct val="100000"/>
              </a:lnSpc>
              <a:buClr>
                <a:srgbClr val="ED0677"/>
              </a:buClr>
              <a:defRPr sz="1800">
                <a:solidFill>
                  <a:schemeClr val="tx1"/>
                </a:solidFill>
              </a:defRPr>
            </a:lvl1pPr>
            <a:lvl2pPr>
              <a:lnSpc>
                <a:spcPct val="100000"/>
              </a:lnSpc>
              <a:buClr>
                <a:srgbClr val="ED0677"/>
              </a:buClr>
              <a:defRPr sz="1600">
                <a:solidFill>
                  <a:schemeClr val="tx1"/>
                </a:solidFill>
              </a:defRPr>
            </a:lvl2pPr>
            <a:lvl3pPr>
              <a:lnSpc>
                <a:spcPct val="100000"/>
              </a:lnSpc>
              <a:buClr>
                <a:srgbClr val="ED0677"/>
              </a:buClr>
              <a:defRPr sz="1400">
                <a:solidFill>
                  <a:schemeClr val="tx1"/>
                </a:solidFill>
              </a:defRPr>
            </a:lvl3pPr>
            <a:lvl4pPr>
              <a:lnSpc>
                <a:spcPct val="100000"/>
              </a:lnSpc>
              <a:buClr>
                <a:srgbClr val="ED0677"/>
              </a:buClr>
              <a:defRPr sz="1200">
                <a:solidFill>
                  <a:schemeClr val="tx1"/>
                </a:solidFill>
              </a:defRPr>
            </a:lvl4pPr>
            <a:lvl5pPr>
              <a:lnSpc>
                <a:spcPct val="100000"/>
              </a:lnSpc>
              <a:buClr>
                <a:srgbClr val="ED0677"/>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385878"/>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1524508399"/>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lide 2">
    <p:bg>
      <p:bgPr>
        <a:solidFill>
          <a:srgbClr val="034EA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088777-27A0-4D61-9711-6C2015A40F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2018" y="6399745"/>
            <a:ext cx="1187016" cy="240238"/>
          </a:xfrm>
          <a:prstGeom prst="rect">
            <a:avLst/>
          </a:prstGeom>
        </p:spPr>
      </p:pic>
      <p:sp>
        <p:nvSpPr>
          <p:cNvPr id="6" name="Footer Placeholder 4">
            <a:extLst>
              <a:ext uri="{FF2B5EF4-FFF2-40B4-BE49-F238E27FC236}">
                <a16:creationId xmlns:a16="http://schemas.microsoft.com/office/drawing/2014/main" id="{06C0EB91-BA0E-499A-99F4-8890CB0482EF}"/>
              </a:ext>
            </a:extLst>
          </p:cNvPr>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solidFill>
                  <a:schemeClr val="bg1"/>
                </a:solidFill>
                <a:latin typeface="Nunito Sans" panose="00000500000000000000" pitchFamily="2" charset="0"/>
              </a:defRPr>
            </a:lvl1pPr>
          </a:lstStyle>
          <a:p>
            <a:r>
              <a:rPr lang="en-US"/>
              <a:t>© 2021 Indegene. All rights reserved.</a:t>
            </a:r>
            <a:endParaRPr lang="en-IN" dirty="0"/>
          </a:p>
        </p:txBody>
      </p:sp>
      <p:sp>
        <p:nvSpPr>
          <p:cNvPr id="7" name="Slide Number Placeholder 5">
            <a:extLst>
              <a:ext uri="{FF2B5EF4-FFF2-40B4-BE49-F238E27FC236}">
                <a16:creationId xmlns:a16="http://schemas.microsoft.com/office/drawing/2014/main" id="{FEBAB439-C7C1-4B08-8ADD-ABF465A6FAFA}"/>
              </a:ext>
            </a:extLst>
          </p:cNvPr>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solidFill>
                  <a:schemeClr val="bg1"/>
                </a:solidFill>
                <a:latin typeface="Nunito Sans" panose="00000500000000000000" pitchFamily="2" charset="0"/>
              </a:defRPr>
            </a:lvl1pPr>
          </a:lstStyle>
          <a:p>
            <a:fld id="{C8FF5BAC-20BC-42CA-B80C-4B364F701D57}" type="slidenum">
              <a:rPr lang="en-IN" smtClean="0"/>
              <a:pPr/>
              <a:t>‹#›</a:t>
            </a:fld>
            <a:endParaRPr lang="en-IN" dirty="0"/>
          </a:p>
        </p:txBody>
      </p:sp>
      <p:sp>
        <p:nvSpPr>
          <p:cNvPr id="8" name="Title 2">
            <a:extLst>
              <a:ext uri="{FF2B5EF4-FFF2-40B4-BE49-F238E27FC236}">
                <a16:creationId xmlns:a16="http://schemas.microsoft.com/office/drawing/2014/main" id="{D1847286-43B6-43D5-A997-90FFAD84ACE6}"/>
              </a:ext>
            </a:extLst>
          </p:cNvPr>
          <p:cNvSpPr>
            <a:spLocks noGrp="1"/>
          </p:cNvSpPr>
          <p:nvPr>
            <p:ph type="title"/>
          </p:nvPr>
        </p:nvSpPr>
        <p:spPr>
          <a:xfrm>
            <a:off x="436426" y="547406"/>
            <a:ext cx="11755574" cy="505107"/>
          </a:xfrm>
        </p:spPr>
        <p:txBody>
          <a:bodyPr>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312294627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7" name="Title 2"/>
          <p:cNvSpPr>
            <a:spLocks noGrp="1"/>
          </p:cNvSpPr>
          <p:nvPr>
            <p:ph type="title"/>
          </p:nvPr>
        </p:nvSpPr>
        <p:spPr>
          <a:xfrm>
            <a:off x="442274" y="547406"/>
            <a:ext cx="11749725" cy="541619"/>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20" name="Content Placeholder 19"/>
          <p:cNvSpPr>
            <a:spLocks noGrp="1"/>
          </p:cNvSpPr>
          <p:nvPr>
            <p:ph sz="quarter" idx="13"/>
          </p:nvPr>
        </p:nvSpPr>
        <p:spPr>
          <a:xfrm>
            <a:off x="475816" y="1839153"/>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Content Placeholder 19"/>
          <p:cNvSpPr>
            <a:spLocks noGrp="1"/>
          </p:cNvSpPr>
          <p:nvPr>
            <p:ph sz="quarter" idx="14"/>
          </p:nvPr>
        </p:nvSpPr>
        <p:spPr>
          <a:xfrm>
            <a:off x="6342054" y="1839152"/>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98F7DE41-BD1C-46A7-B3C3-F035D0147D32}"/>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7BA972C4-C721-4929-AC6B-404E584E8259}"/>
              </a:ext>
            </a:extLst>
          </p:cNvPr>
          <p:cNvSpPr>
            <a:spLocks noGrp="1"/>
          </p:cNvSpPr>
          <p:nvPr>
            <p:ph type="sldNum" sz="quarter" idx="12"/>
          </p:nvPr>
        </p:nvSpPr>
        <p:spPr>
          <a:xfrm>
            <a:off x="11250607" y="6453337"/>
            <a:ext cx="457200" cy="188690"/>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3" name="Picture 12">
            <a:extLst>
              <a:ext uri="{FF2B5EF4-FFF2-40B4-BE49-F238E27FC236}">
                <a16:creationId xmlns:a16="http://schemas.microsoft.com/office/drawing/2014/main" id="{EA06778C-8D8F-47CE-8077-882BFE396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Tree>
    <p:extLst>
      <p:ext uri="{BB962C8B-B14F-4D97-AF65-F5344CB8AC3E}">
        <p14:creationId xmlns:p14="http://schemas.microsoft.com/office/powerpoint/2010/main" val="4074934198"/>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4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Column Layout">
    <p:spTree>
      <p:nvGrpSpPr>
        <p:cNvPr id="1" name=""/>
        <p:cNvGrpSpPr/>
        <p:nvPr/>
      </p:nvGrpSpPr>
      <p:grpSpPr>
        <a:xfrm>
          <a:off x="0" y="0"/>
          <a:ext cx="0" cy="0"/>
          <a:chOff x="0" y="0"/>
          <a:chExt cx="0" cy="0"/>
        </a:xfrm>
      </p:grpSpPr>
      <p:sp>
        <p:nvSpPr>
          <p:cNvPr id="13" name="Content Placeholder 12"/>
          <p:cNvSpPr>
            <a:spLocks noGrp="1"/>
          </p:cNvSpPr>
          <p:nvPr>
            <p:ph sz="quarter" idx="13"/>
          </p:nvPr>
        </p:nvSpPr>
        <p:spPr>
          <a:xfrm>
            <a:off x="500931"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4" name="Content Placeholder 12"/>
          <p:cNvSpPr>
            <a:spLocks noGrp="1"/>
          </p:cNvSpPr>
          <p:nvPr>
            <p:ph sz="quarter" idx="14"/>
          </p:nvPr>
        </p:nvSpPr>
        <p:spPr>
          <a:xfrm>
            <a:off x="3437374"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2"/>
          <p:cNvSpPr>
            <a:spLocks noGrp="1"/>
          </p:cNvSpPr>
          <p:nvPr>
            <p:ph sz="quarter" idx="15"/>
          </p:nvPr>
        </p:nvSpPr>
        <p:spPr>
          <a:xfrm>
            <a:off x="6318503"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2"/>
          <p:cNvSpPr>
            <a:spLocks noGrp="1"/>
          </p:cNvSpPr>
          <p:nvPr>
            <p:ph sz="quarter" idx="16"/>
          </p:nvPr>
        </p:nvSpPr>
        <p:spPr>
          <a:xfrm>
            <a:off x="9199632"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Footer Placeholder 4">
            <a:extLst>
              <a:ext uri="{FF2B5EF4-FFF2-40B4-BE49-F238E27FC236}">
                <a16:creationId xmlns:a16="http://schemas.microsoft.com/office/drawing/2014/main" id="{BC2A9461-8393-4BE6-9753-2FB2041601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22" name="Slide Number Placeholder 5">
            <a:extLst>
              <a:ext uri="{FF2B5EF4-FFF2-40B4-BE49-F238E27FC236}">
                <a16:creationId xmlns:a16="http://schemas.microsoft.com/office/drawing/2014/main" id="{6D182374-F7A9-47FB-9962-8F76F32725D8}"/>
              </a:ext>
            </a:extLst>
          </p:cNvPr>
          <p:cNvSpPr>
            <a:spLocks noGrp="1"/>
          </p:cNvSpPr>
          <p:nvPr>
            <p:ph type="sldNum" sz="quarter" idx="12"/>
          </p:nvPr>
        </p:nvSpPr>
        <p:spPr>
          <a:xfrm>
            <a:off x="11331571" y="6453336"/>
            <a:ext cx="36576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23" name="Picture 22">
            <a:extLst>
              <a:ext uri="{FF2B5EF4-FFF2-40B4-BE49-F238E27FC236}">
                <a16:creationId xmlns:a16="http://schemas.microsoft.com/office/drawing/2014/main" id="{C63BE802-6D78-4C59-8B63-66ADC154F1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1" name="Title 2">
            <a:extLst>
              <a:ext uri="{FF2B5EF4-FFF2-40B4-BE49-F238E27FC236}">
                <a16:creationId xmlns:a16="http://schemas.microsoft.com/office/drawing/2014/main" id="{A2928D15-15DC-419E-97FF-042010D1B33D}"/>
              </a:ext>
            </a:extLst>
          </p:cNvPr>
          <p:cNvSpPr>
            <a:spLocks noGrp="1"/>
          </p:cNvSpPr>
          <p:nvPr>
            <p:ph type="title"/>
          </p:nvPr>
        </p:nvSpPr>
        <p:spPr>
          <a:xfrm>
            <a:off x="442274" y="550583"/>
            <a:ext cx="11749726" cy="538442"/>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649127966"/>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Image">
    <p:spTree>
      <p:nvGrpSpPr>
        <p:cNvPr id="1" name=""/>
        <p:cNvGrpSpPr/>
        <p:nvPr/>
      </p:nvGrpSpPr>
      <p:grpSpPr>
        <a:xfrm>
          <a:off x="0" y="0"/>
          <a:ext cx="0" cy="0"/>
          <a:chOff x="0" y="0"/>
          <a:chExt cx="0" cy="0"/>
        </a:xfrm>
      </p:grpSpPr>
      <p:sp>
        <p:nvSpPr>
          <p:cNvPr id="8" name="Title 2"/>
          <p:cNvSpPr>
            <a:spLocks noGrp="1"/>
          </p:cNvSpPr>
          <p:nvPr>
            <p:ph type="title"/>
          </p:nvPr>
        </p:nvSpPr>
        <p:spPr>
          <a:xfrm>
            <a:off x="442274" y="550720"/>
            <a:ext cx="11749726" cy="538305"/>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9" name="Picture Placeholder 8"/>
          <p:cNvSpPr>
            <a:spLocks noGrp="1"/>
          </p:cNvSpPr>
          <p:nvPr>
            <p:ph type="pic" sz="quarter" idx="13"/>
          </p:nvPr>
        </p:nvSpPr>
        <p:spPr>
          <a:xfrm>
            <a:off x="6209037" y="1840118"/>
            <a:ext cx="5495925" cy="4133850"/>
          </a:xfrm>
        </p:spPr>
        <p:txBody>
          <a:bodyPr>
            <a:noAutofit/>
          </a:bodyPr>
          <a:lstStyle>
            <a:lvl1pPr>
              <a:lnSpc>
                <a:spcPct val="100000"/>
              </a:lnSpc>
              <a:buClr>
                <a:srgbClr val="ED0677"/>
              </a:buClr>
              <a:defRPr/>
            </a:lvl1pPr>
          </a:lstStyle>
          <a:p>
            <a:r>
              <a:rPr lang="en-US"/>
              <a:t>Click icon to add picture</a:t>
            </a:r>
            <a:endParaRPr lang="en-IN"/>
          </a:p>
        </p:txBody>
      </p:sp>
      <p:sp>
        <p:nvSpPr>
          <p:cNvPr id="11" name="Text Placeholder 10"/>
          <p:cNvSpPr>
            <a:spLocks noGrp="1"/>
          </p:cNvSpPr>
          <p:nvPr>
            <p:ph type="body" sz="quarter" idx="14"/>
          </p:nvPr>
        </p:nvSpPr>
        <p:spPr>
          <a:xfrm>
            <a:off x="479376" y="1840118"/>
            <a:ext cx="499745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5" name="Slide Number Placeholder 5">
            <a:extLst>
              <a:ext uri="{FF2B5EF4-FFF2-40B4-BE49-F238E27FC236}">
                <a16:creationId xmlns:a16="http://schemas.microsoft.com/office/drawing/2014/main" id="{5642ECE7-60ED-49B7-8C9E-196FEB97058C}"/>
              </a:ext>
            </a:extLst>
          </p:cNvPr>
          <p:cNvSpPr>
            <a:spLocks noGrp="1"/>
          </p:cNvSpPr>
          <p:nvPr>
            <p:ph type="sldNum" sz="quarter" idx="12"/>
          </p:nvPr>
        </p:nvSpPr>
        <p:spPr>
          <a:xfrm>
            <a:off x="11242475" y="6453337"/>
            <a:ext cx="457200" cy="207252"/>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2" name="Picture 11">
            <a:extLst>
              <a:ext uri="{FF2B5EF4-FFF2-40B4-BE49-F238E27FC236}">
                <a16:creationId xmlns:a16="http://schemas.microsoft.com/office/drawing/2014/main" id="{04BE5F4D-9001-483C-97F5-7F2AD2558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0" name="Footer Placeholder 4">
            <a:extLst>
              <a:ext uri="{FF2B5EF4-FFF2-40B4-BE49-F238E27FC236}">
                <a16:creationId xmlns:a16="http://schemas.microsoft.com/office/drawing/2014/main" id="{57D92D7F-3E5B-4D65-BC2F-A6D78C5F88F6}"/>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4072415963"/>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graph">
    <p:spTree>
      <p:nvGrpSpPr>
        <p:cNvPr id="1" name=""/>
        <p:cNvGrpSpPr/>
        <p:nvPr/>
      </p:nvGrpSpPr>
      <p:grpSpPr>
        <a:xfrm>
          <a:off x="0" y="0"/>
          <a:ext cx="0" cy="0"/>
          <a:chOff x="0" y="0"/>
          <a:chExt cx="0" cy="0"/>
        </a:xfrm>
      </p:grpSpPr>
      <p:sp>
        <p:nvSpPr>
          <p:cNvPr id="8" name="Text Placeholder 10"/>
          <p:cNvSpPr>
            <a:spLocks noGrp="1"/>
          </p:cNvSpPr>
          <p:nvPr>
            <p:ph type="body" sz="quarter" idx="14"/>
          </p:nvPr>
        </p:nvSpPr>
        <p:spPr>
          <a:xfrm>
            <a:off x="457200" y="1836420"/>
            <a:ext cx="563880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hart Placeholder 9"/>
          <p:cNvSpPr>
            <a:spLocks noGrp="1"/>
          </p:cNvSpPr>
          <p:nvPr>
            <p:ph type="chart" sz="quarter" idx="15"/>
          </p:nvPr>
        </p:nvSpPr>
        <p:spPr>
          <a:xfrm>
            <a:off x="6651342" y="1836420"/>
            <a:ext cx="5045765" cy="4121150"/>
          </a:xfrm>
        </p:spPr>
        <p:txBody>
          <a:bodyPr>
            <a:noAutofit/>
          </a:bodyPr>
          <a:lstStyle>
            <a:lvl1pPr>
              <a:lnSpc>
                <a:spcPct val="100000"/>
              </a:lnSpc>
              <a:buClr>
                <a:srgbClr val="ED0677"/>
              </a:buClr>
              <a:defRPr/>
            </a:lvl1pPr>
          </a:lstStyle>
          <a:p>
            <a:r>
              <a:rPr lang="en-US"/>
              <a:t>Click icon to add chart</a:t>
            </a:r>
            <a:endParaRPr lang="en-IN" dirty="0"/>
          </a:p>
        </p:txBody>
      </p:sp>
      <p:sp>
        <p:nvSpPr>
          <p:cNvPr id="12" name="Title 2"/>
          <p:cNvSpPr>
            <a:spLocks noGrp="1"/>
          </p:cNvSpPr>
          <p:nvPr>
            <p:ph type="title"/>
          </p:nvPr>
        </p:nvSpPr>
        <p:spPr>
          <a:xfrm>
            <a:off x="442274" y="550720"/>
            <a:ext cx="11749726" cy="480131"/>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17" name="Slide Number Placeholder 5">
            <a:extLst>
              <a:ext uri="{FF2B5EF4-FFF2-40B4-BE49-F238E27FC236}">
                <a16:creationId xmlns:a16="http://schemas.microsoft.com/office/drawing/2014/main" id="{CE57690A-C1CC-446E-9CF2-D2A57CA71075}"/>
              </a:ext>
            </a:extLst>
          </p:cNvPr>
          <p:cNvSpPr>
            <a:spLocks noGrp="1"/>
          </p:cNvSpPr>
          <p:nvPr>
            <p:ph type="sldNum" sz="quarter" idx="12"/>
          </p:nvPr>
        </p:nvSpPr>
        <p:spPr>
          <a:xfrm>
            <a:off x="11241458"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8" name="Picture 17">
            <a:extLst>
              <a:ext uri="{FF2B5EF4-FFF2-40B4-BE49-F238E27FC236}">
                <a16:creationId xmlns:a16="http://schemas.microsoft.com/office/drawing/2014/main" id="{091F3C46-CAC5-4E88-87D4-AD238ED51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9" name="Footer Placeholder 4">
            <a:extLst>
              <a:ext uri="{FF2B5EF4-FFF2-40B4-BE49-F238E27FC236}">
                <a16:creationId xmlns:a16="http://schemas.microsoft.com/office/drawing/2014/main" id="{DAF84010-19DF-41C4-A34C-03EB970EF3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93380234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orient="horz" pos="41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mmary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E354C5-AD1B-43A3-88A6-C08ADC4A84DD}"/>
              </a:ext>
            </a:extLst>
          </p:cNvPr>
          <p:cNvSpPr/>
          <p:nvPr/>
        </p:nvSpPr>
        <p:spPr>
          <a:xfrm>
            <a:off x="3762" y="0"/>
            <a:ext cx="4827545" cy="6858000"/>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7" name="Title 2"/>
          <p:cNvSpPr>
            <a:spLocks noGrp="1"/>
          </p:cNvSpPr>
          <p:nvPr>
            <p:ph type="title"/>
          </p:nvPr>
        </p:nvSpPr>
        <p:spPr>
          <a:xfrm>
            <a:off x="457200"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pic>
        <p:nvPicPr>
          <p:cNvPr id="11" name="Picture 10">
            <a:extLst>
              <a:ext uri="{FF2B5EF4-FFF2-40B4-BE49-F238E27FC236}">
                <a16:creationId xmlns:a16="http://schemas.microsoft.com/office/drawing/2014/main" id="{ADC3B60E-8AAC-4B02-9402-463F0E5AD5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3" name="Slide Number Placeholder 5">
            <a:extLst>
              <a:ext uri="{FF2B5EF4-FFF2-40B4-BE49-F238E27FC236}">
                <a16:creationId xmlns:a16="http://schemas.microsoft.com/office/drawing/2014/main" id="{695E1ECF-ED71-4F4E-8250-709B77DF523B}"/>
              </a:ext>
            </a:extLst>
          </p:cNvPr>
          <p:cNvSpPr>
            <a:spLocks noGrp="1"/>
          </p:cNvSpPr>
          <p:nvPr>
            <p:ph type="sldNum" sz="quarter" idx="12"/>
          </p:nvPr>
        </p:nvSpPr>
        <p:spPr>
          <a:xfrm>
            <a:off x="1125696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sp>
        <p:nvSpPr>
          <p:cNvPr id="8" name="Text Placeholder 2">
            <a:extLst>
              <a:ext uri="{FF2B5EF4-FFF2-40B4-BE49-F238E27FC236}">
                <a16:creationId xmlns:a16="http://schemas.microsoft.com/office/drawing/2014/main" id="{A7A90AC8-0129-46F7-8662-8EAA845044C6}"/>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Footer Placeholder 4">
            <a:extLst>
              <a:ext uri="{FF2B5EF4-FFF2-40B4-BE49-F238E27FC236}">
                <a16:creationId xmlns:a16="http://schemas.microsoft.com/office/drawing/2014/main" id="{78316E84-79D3-4B32-BE0B-CD1973D08408}"/>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107873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952" y="365126"/>
            <a:ext cx="10515600" cy="534988"/>
          </a:xfrm>
          <a:prstGeom prst="rect">
            <a:avLst/>
          </a:prstGeom>
        </p:spPr>
        <p:txBody>
          <a:bodyPr vert="horz" lIns="91440" tIns="45720" rIns="91440" bIns="45720" rtlCol="0" anchor="t" anchorCtr="0">
            <a:noAutofit/>
          </a:bodyPr>
          <a:lstStyle/>
          <a:p>
            <a:r>
              <a:rPr lang="en-US" dirty="0"/>
              <a:t>Click to edit Master  title style</a:t>
            </a:r>
            <a:endParaRPr lang="en-IN" dirty="0"/>
          </a:p>
        </p:txBody>
      </p:sp>
      <p:sp>
        <p:nvSpPr>
          <p:cNvPr id="3" name="Text Placeholder 2"/>
          <p:cNvSpPr>
            <a:spLocks noGrp="1"/>
          </p:cNvSpPr>
          <p:nvPr>
            <p:ph type="body" idx="1"/>
          </p:nvPr>
        </p:nvSpPr>
        <p:spPr>
          <a:xfrm>
            <a:off x="548952" y="1825625"/>
            <a:ext cx="10515600" cy="4351338"/>
          </a:xfrm>
          <a:prstGeom prst="rect">
            <a:avLst/>
          </a:prstGeom>
        </p:spPr>
        <p:txBody>
          <a:bodyPr vert="horz" lIns="91440" tIns="45720" rIns="91440" bIns="4572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3C3AF242-456B-4A31-A823-586618ACDA20}"/>
              </a:ext>
            </a:extLst>
          </p:cNvPr>
          <p:cNvSpPr>
            <a:spLocks noGrp="1"/>
          </p:cNvSpPr>
          <p:nvPr>
            <p:ph type="ftr" sz="quarter" idx="3"/>
          </p:nvPr>
        </p:nvSpPr>
        <p:spPr>
          <a:xfrm>
            <a:off x="4724400" y="6400800"/>
            <a:ext cx="2743200" cy="188690"/>
          </a:xfrm>
          <a:prstGeom prst="rect">
            <a:avLst/>
          </a:prstGeom>
        </p:spPr>
        <p:txBody>
          <a:bodyPr>
            <a:noAutofit/>
          </a:bodyPr>
          <a:lstStyle>
            <a:lvl1pPr algn="ctr">
              <a:defRPr sz="900">
                <a:solidFill>
                  <a:schemeClr val="tx1"/>
                </a:solidFill>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87828C8C-8633-4854-A5C7-884643CEDC63}"/>
              </a:ext>
            </a:extLst>
          </p:cNvPr>
          <p:cNvSpPr>
            <a:spLocks noGrp="1"/>
          </p:cNvSpPr>
          <p:nvPr>
            <p:ph type="sldNum" sz="quarter" idx="4"/>
          </p:nvPr>
        </p:nvSpPr>
        <p:spPr>
          <a:xfrm>
            <a:off x="11356975" y="6453336"/>
            <a:ext cx="336664" cy="223689"/>
          </a:xfrm>
          <a:prstGeom prst="rect">
            <a:avLst/>
          </a:prstGeom>
        </p:spPr>
        <p:txBody>
          <a:bodyPr rIns="0">
            <a:noAutofit/>
          </a:bodyPr>
          <a:lstStyle>
            <a:lvl1pPr algn="r">
              <a:defRPr sz="900">
                <a:latin typeface="Nunito Sans" panose="00000500000000000000" pitchFamily="2" charset="0"/>
              </a:defRPr>
            </a:lvl1pPr>
          </a:lstStyle>
          <a:p>
            <a:fld id="{C8FF5BAC-20BC-42CA-B80C-4B364F701D57}" type="slidenum">
              <a:rPr lang="en-IN" smtClean="0"/>
              <a:pPr/>
              <a:t>‹#›</a:t>
            </a:fld>
            <a:endParaRPr lang="en-IN" dirty="0"/>
          </a:p>
        </p:txBody>
      </p:sp>
    </p:spTree>
    <p:extLst>
      <p:ext uri="{BB962C8B-B14F-4D97-AF65-F5344CB8AC3E}">
        <p14:creationId xmlns:p14="http://schemas.microsoft.com/office/powerpoint/2010/main" val="534051176"/>
      </p:ext>
    </p:extLst>
  </p:cSld>
  <p:clrMap bg1="lt1" tx1="dk1" bg2="lt2" tx2="dk2" accent1="accent1" accent2="accent2" accent3="accent3" accent4="accent4" accent5="accent5" accent6="accent6" hlink="hlink" folHlink="folHlink"/>
  <p:sldLayoutIdLst>
    <p:sldLayoutId id="2147483716" r:id="rId1"/>
    <p:sldLayoutId id="2147483715" r:id="rId2"/>
    <p:sldLayoutId id="2147483728" r:id="rId3"/>
    <p:sldLayoutId id="2147483727" r:id="rId4"/>
    <p:sldLayoutId id="2147483722" r:id="rId5"/>
    <p:sldLayoutId id="2147483724" r:id="rId6"/>
    <p:sldLayoutId id="2147483725" r:id="rId7"/>
    <p:sldLayoutId id="2147483726" r:id="rId8"/>
    <p:sldLayoutId id="2147483713" r:id="rId9"/>
    <p:sldLayoutId id="2147483714" r:id="rId10"/>
    <p:sldLayoutId id="2147483719" r:id="rId11"/>
    <p:sldLayoutId id="2147483721" r:id="rId12"/>
    <p:sldLayoutId id="2147483723" r:id="rId13"/>
    <p:sldLayoutId id="2147483720" r:id="rId14"/>
  </p:sldLayoutIdLst>
  <p:hf hdr="0" dt="0"/>
  <p:txStyles>
    <p:titleStyle>
      <a:lvl1pPr algn="l" defTabSz="914400" rtl="0" eaLnBrk="1" latinLnBrk="0" hangingPunct="1">
        <a:lnSpc>
          <a:spcPct val="90000"/>
        </a:lnSpc>
        <a:spcBef>
          <a:spcPct val="0"/>
        </a:spcBef>
        <a:buNone/>
        <a:defRPr sz="3200" kern="1200">
          <a:solidFill>
            <a:srgbClr val="034EA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5" pos="347">
          <p15:clr>
            <a:srgbClr val="F26B43"/>
          </p15:clr>
        </p15:guide>
        <p15:guide id="6" orient="horz" pos="567">
          <p15:clr>
            <a:srgbClr val="F26B43"/>
          </p15:clr>
        </p15:guide>
        <p15:guide id="7" orient="horz" pos="4152">
          <p15:clr>
            <a:srgbClr val="F26B43"/>
          </p15:clr>
        </p15:guide>
        <p15:guide id="8" orient="horz" pos="1152">
          <p15:clr>
            <a:srgbClr val="F26B43"/>
          </p15:clr>
        </p15:guide>
        <p15:guide id="9" orient="horz" pos="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power-automate/desktop-flows/create-flow"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4FD-6958-489E-A1A3-7A5281B86EE5}"/>
              </a:ext>
            </a:extLst>
          </p:cNvPr>
          <p:cNvSpPr>
            <a:spLocks noGrp="1"/>
          </p:cNvSpPr>
          <p:nvPr>
            <p:ph type="title"/>
          </p:nvPr>
        </p:nvSpPr>
        <p:spPr/>
        <p:txBody>
          <a:bodyPr/>
          <a:lstStyle/>
          <a:p>
            <a:r>
              <a:rPr lang="en-US" dirty="0"/>
              <a:t>Day 1 – </a:t>
            </a:r>
            <a:r>
              <a:rPr lang="en-US"/>
              <a:t>Power Automate</a:t>
            </a:r>
            <a:endParaRPr lang="en-US" dirty="0"/>
          </a:p>
        </p:txBody>
      </p:sp>
    </p:spTree>
    <p:extLst>
      <p:ext uri="{BB962C8B-B14F-4D97-AF65-F5344CB8AC3E}">
        <p14:creationId xmlns:p14="http://schemas.microsoft.com/office/powerpoint/2010/main" val="285991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Basic Flow Structure and Pre-requisites</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10</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Type of Flow </a:t>
            </a:r>
            <a:r>
              <a:rPr lang="en-US" dirty="0">
                <a:latin typeface="Abadi" panose="020B0604020104020204" pitchFamily="34" charset="0"/>
              </a:rPr>
              <a:t>will decide initialization of your flow, it can be instant, automatic, scheduled etc.</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Triggers</a:t>
            </a:r>
            <a:r>
              <a:rPr lang="en-US" dirty="0">
                <a:latin typeface="Abadi" panose="020B0604020104020204" pitchFamily="34" charset="0"/>
              </a:rPr>
              <a:t> will decide triggering point when flow should execute the step</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New Steps </a:t>
            </a:r>
            <a:r>
              <a:rPr lang="en-US" dirty="0">
                <a:latin typeface="Abadi" panose="020B0604020104020204" pitchFamily="34" charset="0"/>
              </a:rPr>
              <a:t>will help you to connect flow execution by adding different steps and trigger points</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Action</a:t>
            </a:r>
            <a:r>
              <a:rPr lang="en-US" dirty="0">
                <a:latin typeface="Abadi" panose="020B0604020104020204" pitchFamily="34" charset="0"/>
              </a:rPr>
              <a:t> will help you to act or perform an operation when certain trigger condition is met</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Dynamic Value </a:t>
            </a:r>
            <a:r>
              <a:rPr lang="en-US" dirty="0">
                <a:latin typeface="Abadi" panose="020B0604020104020204" pitchFamily="34" charset="0"/>
              </a:rPr>
              <a:t>will help you to add values dynamically to the flow. Values under this section will change as per your step and trigger point</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u="sng" dirty="0">
                <a:latin typeface="Abadi" panose="020B0604020104020204" pitchFamily="34" charset="0"/>
              </a:rPr>
              <a:t>Expressions</a:t>
            </a:r>
            <a:r>
              <a:rPr lang="en-US" dirty="0">
                <a:latin typeface="Abadi" panose="020B0604020104020204" pitchFamily="34" charset="0"/>
              </a:rPr>
              <a:t> will help you to perform a custom operation like adding a date, concatenating a string, performing mathematical operations etc. It also supports various functions in order to execute your steps</a:t>
            </a:r>
          </a:p>
          <a:p>
            <a:pPr marR="0" lvl="0" fontAlgn="auto">
              <a:spcBef>
                <a:spcPts val="1000"/>
              </a:spcBef>
              <a:spcAft>
                <a:spcPts val="0"/>
              </a:spcAft>
              <a:buClr>
                <a:srgbClr val="ED0677"/>
              </a:buClr>
              <a:buSzTx/>
              <a:tabLst/>
              <a:defRPr/>
            </a:pPr>
            <a:r>
              <a:rPr lang="en-US" sz="1600" dirty="0">
                <a:latin typeface="Abadi" panose="020B0604020104020204" pitchFamily="34" charset="0"/>
              </a:rPr>
              <a:t>       </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277526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34A56-094C-4C16-B30D-F654D46D1D7D}"/>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25070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0514E-8E21-4549-A21D-2319A3021637}"/>
              </a:ext>
            </a:extLst>
          </p:cNvPr>
          <p:cNvSpPr>
            <a:spLocks noGrp="1"/>
          </p:cNvSpPr>
          <p:nvPr>
            <p:ph type="ftr" sz="quarter" idx="11"/>
          </p:nvPr>
        </p:nvSpPr>
        <p:spPr/>
        <p:txBody>
          <a:bodyPr/>
          <a:lstStyle/>
          <a:p>
            <a:r>
              <a:rPr lang="en-US"/>
              <a:t>© 2021 Indegene. All rights reserved.</a:t>
            </a:r>
            <a:endParaRPr lang="en-IN" dirty="0"/>
          </a:p>
        </p:txBody>
      </p:sp>
      <p:sp>
        <p:nvSpPr>
          <p:cNvPr id="3" name="Slide Number Placeholder 2">
            <a:extLst>
              <a:ext uri="{FF2B5EF4-FFF2-40B4-BE49-F238E27FC236}">
                <a16:creationId xmlns:a16="http://schemas.microsoft.com/office/drawing/2014/main" id="{096F46EB-9124-47E6-8357-CF8156F74512}"/>
              </a:ext>
            </a:extLst>
          </p:cNvPr>
          <p:cNvSpPr>
            <a:spLocks noGrp="1"/>
          </p:cNvSpPr>
          <p:nvPr>
            <p:ph type="sldNum" sz="quarter" idx="12"/>
          </p:nvPr>
        </p:nvSpPr>
        <p:spPr/>
        <p:txBody>
          <a:bodyPr/>
          <a:lstStyle/>
          <a:p>
            <a:fld id="{C8FF5BAC-20BC-42CA-B80C-4B364F701D57}" type="slidenum">
              <a:rPr lang="en-IN" smtClean="0"/>
              <a:pPr/>
              <a:t>2</a:t>
            </a:fld>
            <a:endParaRPr lang="en-IN" dirty="0"/>
          </a:p>
        </p:txBody>
      </p:sp>
      <p:sp>
        <p:nvSpPr>
          <p:cNvPr id="4" name="Title 3">
            <a:extLst>
              <a:ext uri="{FF2B5EF4-FFF2-40B4-BE49-F238E27FC236}">
                <a16:creationId xmlns:a16="http://schemas.microsoft.com/office/drawing/2014/main" id="{D223B6ED-613E-43AA-BEEB-6A70146E80A5}"/>
              </a:ext>
            </a:extLst>
          </p:cNvPr>
          <p:cNvSpPr>
            <a:spLocks noGrp="1"/>
          </p:cNvSpPr>
          <p:nvPr>
            <p:ph type="title"/>
          </p:nvPr>
        </p:nvSpPr>
        <p:spPr>
          <a:xfrm>
            <a:off x="218213" y="129375"/>
            <a:ext cx="11755574" cy="505107"/>
          </a:xfrm>
        </p:spPr>
        <p:txBody>
          <a:bodyPr/>
          <a:lstStyle/>
          <a:p>
            <a:r>
              <a:rPr lang="en-US" sz="2400" dirty="0">
                <a:solidFill>
                  <a:schemeClr val="tx1"/>
                </a:solidFill>
              </a:rPr>
              <a:t>Content</a:t>
            </a:r>
            <a:endParaRPr lang="en-US" dirty="0">
              <a:solidFill>
                <a:schemeClr val="tx1"/>
              </a:solidFill>
            </a:endParaRPr>
          </a:p>
        </p:txBody>
      </p:sp>
      <p:sp>
        <p:nvSpPr>
          <p:cNvPr id="5" name="Text Placeholder 4">
            <a:extLst>
              <a:ext uri="{FF2B5EF4-FFF2-40B4-BE49-F238E27FC236}">
                <a16:creationId xmlns:a16="http://schemas.microsoft.com/office/drawing/2014/main" id="{72F17F64-8193-4421-8B08-0BFBE5ECCB41}"/>
              </a:ext>
            </a:extLst>
          </p:cNvPr>
          <p:cNvSpPr>
            <a:spLocks noGrp="1"/>
          </p:cNvSpPr>
          <p:nvPr>
            <p:ph type="body" sz="quarter" idx="13"/>
          </p:nvPr>
        </p:nvSpPr>
        <p:spPr>
          <a:xfrm>
            <a:off x="455091" y="634482"/>
            <a:ext cx="11185525" cy="5736821"/>
          </a:xfrm>
        </p:spPr>
        <p:txBody>
          <a:bodyPr/>
          <a:lstStyle/>
          <a:p>
            <a:pPr algn="l"/>
            <a:endParaRPr lang="en-US" sz="1800" b="0" i="0" u="none" strike="noStrike" baseline="0" dirty="0">
              <a:solidFill>
                <a:srgbClr val="000000"/>
              </a:solidFill>
            </a:endParaRPr>
          </a:p>
          <a:p>
            <a:r>
              <a:rPr lang="en-US" sz="1800" b="0" i="0" u="none" strike="noStrike" baseline="0" dirty="0">
                <a:solidFill>
                  <a:srgbClr val="000000"/>
                </a:solidFill>
              </a:rPr>
              <a:t>Get started with Power Automa</a:t>
            </a:r>
            <a:r>
              <a:rPr lang="en-US" dirty="0">
                <a:solidFill>
                  <a:srgbClr val="000000"/>
                </a:solidFill>
              </a:rPr>
              <a:t>te</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Introduction to different connectors, actions, triggers etc. </a:t>
            </a:r>
          </a:p>
          <a:p>
            <a:r>
              <a:rPr lang="en-US" sz="1800" b="0" i="0" u="none" strike="noStrike" baseline="0" dirty="0">
                <a:solidFill>
                  <a:srgbClr val="4B473C"/>
                </a:solidFill>
                <a:latin typeface="Arial" panose="020B0604020202020204" pitchFamily="34" charset="0"/>
              </a:rPr>
              <a:t>Cloud flow, Automate flows, scheduled flows etc. </a:t>
            </a:r>
          </a:p>
          <a:p>
            <a:r>
              <a:rPr lang="en-US" dirty="0">
                <a:solidFill>
                  <a:srgbClr val="4B473C"/>
                </a:solidFill>
                <a:latin typeface="Arial" panose="020B0604020202020204" pitchFamily="34" charset="0"/>
              </a:rPr>
              <a:t>Desktop Flows</a:t>
            </a:r>
          </a:p>
          <a:p>
            <a:r>
              <a:rPr lang="en-US" sz="1800" b="0" i="0" u="none" strike="noStrike" baseline="0" dirty="0">
                <a:solidFill>
                  <a:srgbClr val="4B473C"/>
                </a:solidFill>
                <a:latin typeface="Arial" panose="020B0604020202020204" pitchFamily="34" charset="0"/>
              </a:rPr>
              <a:t>Business Process Flows</a:t>
            </a:r>
          </a:p>
          <a:p>
            <a:r>
              <a:rPr lang="en-US" dirty="0">
                <a:solidFill>
                  <a:srgbClr val="4B473C"/>
                </a:solidFill>
                <a:latin typeface="Arial" panose="020B0604020202020204" pitchFamily="34" charset="0"/>
              </a:rPr>
              <a:t>Basic Flow Structure and Pre-requisites</a:t>
            </a:r>
          </a:p>
          <a:p>
            <a:r>
              <a:rPr lang="en-US" dirty="0">
                <a:solidFill>
                  <a:srgbClr val="4B473C"/>
                </a:solidFill>
                <a:latin typeface="Arial" panose="020B0604020202020204" pitchFamily="34" charset="0"/>
              </a:rPr>
              <a:t>Practical on Automated Flow + Approval flow</a:t>
            </a:r>
          </a:p>
          <a:p>
            <a:r>
              <a:rPr lang="en-US" dirty="0">
                <a:solidFill>
                  <a:srgbClr val="4B473C"/>
                </a:solidFill>
                <a:latin typeface="Arial" panose="020B0604020202020204" pitchFamily="34" charset="0"/>
              </a:rPr>
              <a:t>Practical on Instant flow to export canvas App grid data</a:t>
            </a:r>
          </a:p>
          <a:p>
            <a:r>
              <a:rPr lang="en-US" dirty="0">
                <a:solidFill>
                  <a:srgbClr val="4B473C"/>
                </a:solidFill>
                <a:latin typeface="Arial" panose="020B0604020202020204" pitchFamily="34" charset="0"/>
              </a:rPr>
              <a:t>Canvas App + Power Automate integration</a:t>
            </a:r>
          </a:p>
          <a:p>
            <a:r>
              <a:rPr lang="en-US">
                <a:solidFill>
                  <a:srgbClr val="4B473C"/>
                </a:solidFill>
                <a:latin typeface="Arial" panose="020B0604020202020204" pitchFamily="34" charset="0"/>
              </a:rPr>
              <a:t>Q&amp;A</a:t>
            </a:r>
            <a:endParaRPr lang="en-US" dirty="0">
              <a:solidFill>
                <a:srgbClr val="4B473C"/>
              </a:solidFill>
              <a:latin typeface="Arial" panose="020B0604020202020204" pitchFamily="34" charset="0"/>
            </a:endParaRPr>
          </a:p>
          <a:p>
            <a:endParaRPr lang="en-US" dirty="0">
              <a:solidFill>
                <a:srgbClr val="4B473C"/>
              </a:solidFill>
              <a:latin typeface="Arial" panose="020B0604020202020204" pitchFamily="34" charset="0"/>
            </a:endParaRPr>
          </a:p>
          <a:p>
            <a:endParaRPr lang="en-US" dirty="0">
              <a:solidFill>
                <a:srgbClr val="4B473C"/>
              </a:solidFill>
              <a:latin typeface="Arial" panose="020B0604020202020204" pitchFamily="34" charset="0"/>
            </a:endParaRPr>
          </a:p>
        </p:txBody>
      </p:sp>
    </p:spTree>
    <p:extLst>
      <p:ext uri="{BB962C8B-B14F-4D97-AF65-F5344CB8AC3E}">
        <p14:creationId xmlns:p14="http://schemas.microsoft.com/office/powerpoint/2010/main" val="177852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457200" y="1033272"/>
            <a:ext cx="4267200"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Introduction</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3</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5249628" y="1380931"/>
            <a:ext cx="6378246" cy="4941209"/>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dirty="0">
                <a:solidFill>
                  <a:srgbClr val="171717"/>
                </a:solidFill>
                <a:latin typeface="Abadi" panose="020B0604020104020204" pitchFamily="34" charset="0"/>
              </a:rPr>
              <a:t>Power Automate is an online workflow service that automates actions across the most common apps and services</a:t>
            </a:r>
          </a:p>
          <a:p>
            <a:pPr marR="0" lvl="0" fontAlgn="auto">
              <a:spcBef>
                <a:spcPts val="1000"/>
              </a:spcBef>
              <a:spcAft>
                <a:spcPts val="0"/>
              </a:spcAft>
              <a:buClr>
                <a:srgbClr val="ED0677"/>
              </a:buClr>
              <a:buSzTx/>
              <a:tabLst/>
              <a:defRPr/>
            </a:pPr>
            <a:endParaRPr lang="en-US" sz="2400" b="0" i="0" dirty="0">
              <a:solidFill>
                <a:srgbClr val="171717"/>
              </a:solidFill>
              <a:effectLst/>
              <a:latin typeface="Abadi" panose="020B0604020104020204" pitchFamily="34" charset="0"/>
            </a:endParaRP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dirty="0">
                <a:solidFill>
                  <a:srgbClr val="171717"/>
                </a:solidFill>
                <a:latin typeface="Abadi" panose="020B0604020104020204" pitchFamily="34" charset="0"/>
              </a:rPr>
              <a:t>Y</a:t>
            </a:r>
            <a:r>
              <a:rPr lang="en-US" b="0" i="0" dirty="0">
                <a:solidFill>
                  <a:srgbClr val="171717"/>
                </a:solidFill>
                <a:effectLst/>
                <a:latin typeface="Abadi" panose="020B0604020104020204" pitchFamily="34" charset="0"/>
              </a:rPr>
              <a:t>ou can connect to more than 500 services, and can manage data either in the cloud or in on-premises sources like SharePoint and Microsoft SQL Server</a:t>
            </a:r>
          </a:p>
          <a:p>
            <a:pPr marR="0" lvl="0" fontAlgn="auto">
              <a:spcBef>
                <a:spcPts val="1000"/>
              </a:spcBef>
              <a:spcAft>
                <a:spcPts val="0"/>
              </a:spcAft>
              <a:buClr>
                <a:srgbClr val="ED0677"/>
              </a:buClr>
              <a:buSzTx/>
              <a:tabLst/>
              <a:defRPr/>
            </a:pPr>
            <a:endParaRPr lang="en-US" b="0" i="0" dirty="0">
              <a:solidFill>
                <a:srgbClr val="171717"/>
              </a:solidFill>
              <a:effectLst/>
              <a:latin typeface="Abadi" panose="020B0604020104020204" pitchFamily="34" charset="0"/>
            </a:endParaRP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0" i="0" dirty="0">
                <a:solidFill>
                  <a:srgbClr val="171717"/>
                </a:solidFill>
                <a:effectLst/>
                <a:latin typeface="Abadi" panose="020B0604020104020204" pitchFamily="34" charset="0"/>
              </a:rPr>
              <a:t>You can use Power Automate to automate workflows between your favorite applications and services, sync files, get notifications, collect data, and much more</a:t>
            </a:r>
            <a:endParaRPr lang="en-US" b="0" i="0" dirty="0">
              <a:effectLst/>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362944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457200" y="1033272"/>
            <a:ext cx="4267200"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Types of Flows </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4</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5249628" y="1380931"/>
            <a:ext cx="6378246" cy="4941209"/>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0" i="0" dirty="0">
                <a:effectLst/>
                <a:latin typeface="Abadi" panose="020B0604020104020204" pitchFamily="34" charset="0"/>
              </a:rPr>
              <a:t>Cloud Flows</a:t>
            </a:r>
          </a:p>
          <a:p>
            <a:pPr marL="742950" lvl="1" indent="-285750">
              <a:spcBef>
                <a:spcPts val="1000"/>
              </a:spcBef>
              <a:buClr>
                <a:srgbClr val="ED0677"/>
              </a:buClr>
              <a:buFont typeface="Wingdings" panose="05000000000000000000" pitchFamily="2" charset="2"/>
              <a:buChar char="ü"/>
              <a:defRPr/>
            </a:pPr>
            <a:r>
              <a:rPr lang="en-US" b="0" i="0" dirty="0">
                <a:effectLst/>
                <a:latin typeface="Abadi" panose="020B0604020104020204" pitchFamily="34" charset="0"/>
              </a:rPr>
              <a:t>Automated Flows</a:t>
            </a:r>
          </a:p>
          <a:p>
            <a:pPr marL="742950" lvl="1" indent="-285750">
              <a:spcBef>
                <a:spcPts val="1000"/>
              </a:spcBef>
              <a:buClr>
                <a:srgbClr val="ED0677"/>
              </a:buClr>
              <a:buFont typeface="Wingdings" panose="05000000000000000000" pitchFamily="2" charset="2"/>
              <a:buChar char="ü"/>
              <a:defRPr/>
            </a:pPr>
            <a:r>
              <a:rPr lang="en-US" dirty="0">
                <a:latin typeface="Abadi" panose="020B0604020104020204" pitchFamily="34" charset="0"/>
              </a:rPr>
              <a:t>Instant Flows</a:t>
            </a:r>
          </a:p>
          <a:p>
            <a:pPr marL="742950" lvl="1" indent="-285750">
              <a:spcBef>
                <a:spcPts val="1000"/>
              </a:spcBef>
              <a:buClr>
                <a:srgbClr val="ED0677"/>
              </a:buClr>
              <a:buFont typeface="Wingdings" panose="05000000000000000000" pitchFamily="2" charset="2"/>
              <a:buChar char="ü"/>
              <a:defRPr/>
            </a:pPr>
            <a:r>
              <a:rPr lang="en-US" b="0" i="0" dirty="0">
                <a:effectLst/>
                <a:latin typeface="Abadi" panose="020B0604020104020204" pitchFamily="34" charset="0"/>
              </a:rPr>
              <a:t>Scheduled Flows </a:t>
            </a:r>
          </a:p>
          <a:p>
            <a:pPr marR="0" lvl="0" fontAlgn="auto">
              <a:spcBef>
                <a:spcPts val="1000"/>
              </a:spcBef>
              <a:spcAft>
                <a:spcPts val="0"/>
              </a:spcAft>
              <a:buClr>
                <a:srgbClr val="ED0677"/>
              </a:buClr>
              <a:buSzTx/>
              <a:tabLst/>
              <a:defRPr/>
            </a:pPr>
            <a:r>
              <a:rPr lang="en-US" dirty="0">
                <a:latin typeface="Abadi" panose="020B0604020104020204" pitchFamily="34" charset="0"/>
              </a:rPr>
              <a:t>	</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Desktop Flows</a:t>
            </a:r>
          </a:p>
          <a:p>
            <a:pPr marR="0" lvl="0" fontAlgn="auto">
              <a:spcBef>
                <a:spcPts val="1000"/>
              </a:spcBef>
              <a:spcAft>
                <a:spcPts val="0"/>
              </a:spcAft>
              <a:buClr>
                <a:srgbClr val="ED0677"/>
              </a:buClr>
              <a:buSzTx/>
              <a:tabLst/>
              <a:defRPr/>
            </a:pPr>
            <a:endParaRPr lang="en-US" dirty="0">
              <a:latin typeface="Abadi" panose="020B0604020104020204" pitchFamily="34" charset="0"/>
            </a:endParaRP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Business Process Flows</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355496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Cloud Flows - Automated</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5</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1" i="0" dirty="0">
                <a:effectLst/>
                <a:latin typeface="Abadi" panose="020B0604020104020204" pitchFamily="34" charset="0"/>
              </a:rPr>
              <a:t>Automated Flows</a:t>
            </a:r>
          </a:p>
          <a:p>
            <a:pPr marR="0" lvl="0" fontAlgn="auto">
              <a:spcBef>
                <a:spcPts val="1000"/>
              </a:spcBef>
              <a:spcAft>
                <a:spcPts val="0"/>
              </a:spcAft>
              <a:buClr>
                <a:srgbClr val="ED0677"/>
              </a:buClr>
              <a:buSzTx/>
              <a:tabLst/>
              <a:defRPr/>
            </a:pPr>
            <a:r>
              <a:rPr lang="en-US" dirty="0">
                <a:latin typeface="Abadi" panose="020B0604020104020204" pitchFamily="34" charset="0"/>
              </a:rPr>
              <a:t>            Automated flows are generally used when we want to start flow process based on trigger. You can use several connectors to establish the communication between your accounts and Cloud or on-premises services</a:t>
            </a:r>
          </a:p>
          <a:p>
            <a:pPr marR="0" lvl="0" fontAlgn="auto">
              <a:spcBef>
                <a:spcPts val="1000"/>
              </a:spcBef>
              <a:spcAft>
                <a:spcPts val="0"/>
              </a:spcAft>
              <a:buClr>
                <a:srgbClr val="ED0677"/>
              </a:buClr>
              <a:buSzTx/>
              <a:tabLst/>
              <a:defRPr/>
            </a:pPr>
            <a:endParaRPr lang="en-US" dirty="0">
              <a:latin typeface="Abadi" panose="020B0604020104020204" pitchFamily="34" charset="0"/>
            </a:endParaRPr>
          </a:p>
          <a:p>
            <a:pPr marR="0" lvl="0" fontAlgn="auto">
              <a:spcBef>
                <a:spcPts val="1000"/>
              </a:spcBef>
              <a:spcAft>
                <a:spcPts val="0"/>
              </a:spcAft>
              <a:buClr>
                <a:srgbClr val="ED0677"/>
              </a:buClr>
              <a:buSzTx/>
              <a:tabLst/>
              <a:defRPr/>
            </a:pPr>
            <a:r>
              <a:rPr lang="en-US" dirty="0">
                <a:latin typeface="Abadi" panose="020B0604020104020204" pitchFamily="34" charset="0"/>
              </a:rPr>
              <a:t>Example – </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Create a flow when a tweet is posted on twitter</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Create a flow when items Is created on SharePoint/OneDrive</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Create a flow when new work item is created in Azure DevOps</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Create a flow when new team is created in Microsoft Teams </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Create a flow when new email arrives in outlook</a:t>
            </a:r>
          </a:p>
          <a:p>
            <a:pPr marL="285750" marR="0" lvl="0" indent="-285750" fontAlgn="auto">
              <a:spcBef>
                <a:spcPts val="1000"/>
              </a:spcBef>
              <a:spcAft>
                <a:spcPts val="0"/>
              </a:spcAft>
              <a:buClr>
                <a:srgbClr val="ED0677"/>
              </a:buClr>
              <a:buSzTx/>
              <a:buFont typeface="Arial" panose="020B0604020202020204" pitchFamily="34" charset="0"/>
              <a:buChar char="•"/>
              <a:tabLst/>
              <a:defRPr/>
            </a:pPr>
            <a:endParaRPr lang="en-US" dirty="0">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389622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Cloud Flows - Instant</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6</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1" i="0" dirty="0">
                <a:effectLst/>
                <a:latin typeface="Abadi" panose="020B0604020104020204" pitchFamily="34" charset="0"/>
              </a:rPr>
              <a:t>Instant Flows</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    Instant flows are an effective option for initiating automation with a single click of a button. Use Instant flows to automate tasks or processes from your desktop and mobile devices.</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   Instant flow needs manual initialization and they cant be initiated automatically like automated cloud flows. </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An example of an Instant flow in action is when notifications are sent to your whole team from your mobile device with a single click. Typically, proceeding with an approval process as well as actions in Teams and SharePoint are general examples of activities that can be triggered with Instant flows.   </a:t>
            </a:r>
          </a:p>
          <a:p>
            <a:pPr marR="0" lvl="0" fontAlgn="auto">
              <a:spcBef>
                <a:spcPts val="1000"/>
              </a:spcBef>
              <a:spcAft>
                <a:spcPts val="0"/>
              </a:spcAft>
              <a:buClr>
                <a:srgbClr val="ED0677"/>
              </a:buClr>
              <a:buSzTx/>
              <a:tabLst/>
              <a:defRPr/>
            </a:pPr>
            <a:endParaRPr lang="en-US" dirty="0">
              <a:latin typeface="Abadi" panose="020B0604020104020204" pitchFamily="34" charset="0"/>
            </a:endParaRPr>
          </a:p>
          <a:p>
            <a:pPr marL="285750" marR="0" lvl="0" indent="-285750" fontAlgn="auto">
              <a:spcBef>
                <a:spcPts val="1000"/>
              </a:spcBef>
              <a:spcAft>
                <a:spcPts val="0"/>
              </a:spcAft>
              <a:buClr>
                <a:srgbClr val="ED0677"/>
              </a:buClr>
              <a:buSzTx/>
              <a:buFont typeface="Arial" panose="020B0604020202020204" pitchFamily="34" charset="0"/>
              <a:buChar char="•"/>
              <a:tabLst/>
              <a:defRPr/>
            </a:pPr>
            <a:endParaRPr lang="en-US" dirty="0">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293047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Cloud Flows - Scheduled</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7</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1" i="0" dirty="0">
                <a:effectLst/>
                <a:latin typeface="Abadi" panose="020B0604020104020204" pitchFamily="34" charset="0"/>
              </a:rPr>
              <a:t>Scheduled Flows</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 </a:t>
            </a:r>
            <a:r>
              <a:rPr lang="en-US" b="0" i="0" dirty="0">
                <a:effectLst/>
                <a:latin typeface="Abadi" panose="020B0604020104020204" pitchFamily="34" charset="0"/>
              </a:rPr>
              <a:t>Schedule flows does not have triggers, they simply run when schedule time arrives. For example, sends me an email with current weather on a define schedule.</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These are generally created for recurring tasks like sending out reports after specific interval</a:t>
            </a:r>
          </a:p>
          <a:p>
            <a:pPr marL="285750" marR="0" lvl="0" indent="-285750" fontAlgn="auto">
              <a:spcBef>
                <a:spcPts val="1000"/>
              </a:spcBef>
              <a:spcAft>
                <a:spcPts val="0"/>
              </a:spcAft>
              <a:buClr>
                <a:srgbClr val="ED0677"/>
              </a:buClr>
              <a:buSzTx/>
              <a:buFont typeface="Arial" panose="020B0604020202020204" pitchFamily="34" charset="0"/>
              <a:buChar char="•"/>
              <a:tabLst/>
              <a:defRPr/>
            </a:pPr>
            <a:r>
              <a:rPr lang="en-US" dirty="0">
                <a:latin typeface="Abadi" panose="020B0604020104020204" pitchFamily="34" charset="0"/>
              </a:rPr>
              <a:t>You can set interval, frequency</a:t>
            </a:r>
            <a:r>
              <a:rPr lang="en-US">
                <a:latin typeface="Abadi" panose="020B0604020104020204" pitchFamily="34" charset="0"/>
              </a:rPr>
              <a:t>, time zone</a:t>
            </a:r>
            <a:r>
              <a:rPr lang="en-US" dirty="0">
                <a:latin typeface="Abadi" panose="020B0604020104020204" pitchFamily="34" charset="0"/>
              </a:rPr>
              <a:t>, start and end time for </a:t>
            </a:r>
            <a:r>
              <a:rPr lang="en-US">
                <a:latin typeface="Abadi" panose="020B0604020104020204" pitchFamily="34" charset="0"/>
              </a:rPr>
              <a:t>scheduled flows</a:t>
            </a:r>
            <a:endParaRPr lang="en-US" dirty="0">
              <a:latin typeface="Abadi" panose="020B0604020104020204" pitchFamily="34" charset="0"/>
            </a:endParaRPr>
          </a:p>
          <a:p>
            <a:pPr marL="285750" marR="0" lvl="0" indent="-285750" fontAlgn="auto">
              <a:spcBef>
                <a:spcPts val="1000"/>
              </a:spcBef>
              <a:spcAft>
                <a:spcPts val="0"/>
              </a:spcAft>
              <a:buClr>
                <a:srgbClr val="ED0677"/>
              </a:buClr>
              <a:buSzTx/>
              <a:buFont typeface="Arial" panose="020B0604020202020204" pitchFamily="34" charset="0"/>
              <a:buChar char="•"/>
              <a:tabLst/>
              <a:defRPr/>
            </a:pPr>
            <a:endParaRPr lang="en-US" dirty="0">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226318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Desktop Flows</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8</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0" i="0" dirty="0">
                <a:solidFill>
                  <a:srgbClr val="171717"/>
                </a:solidFill>
                <a:effectLst/>
                <a:latin typeface="Abadi" panose="020B0604020104020204" pitchFamily="34" charset="0"/>
              </a:rPr>
              <a:t>Desktop flows broaden the existing robotic process automation (RPA) capabilities in Power Automate and enable you to automate all repetitive desktop processes. </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b="0" i="0" dirty="0">
                <a:solidFill>
                  <a:srgbClr val="171717"/>
                </a:solidFill>
                <a:effectLst/>
                <a:latin typeface="Abadi" panose="020B0604020104020204" pitchFamily="34" charset="0"/>
              </a:rPr>
              <a:t>It’s quicker and easier than ever to automate with the new intuitive Power Automate desktop flow designer using the prebuilt drag-and-drop actions or recording your own </a:t>
            </a:r>
            <a:r>
              <a:rPr lang="en-US" b="0" i="0" u="none" strike="noStrike" dirty="0">
                <a:effectLst/>
                <a:latin typeface="Abadi" panose="020B0604020104020204" pitchFamily="34" charset="0"/>
                <a:hlinkClick r:id="rId2"/>
              </a:rPr>
              <a:t>desktop flows</a:t>
            </a:r>
            <a:r>
              <a:rPr lang="en-US" b="0" i="0" dirty="0">
                <a:solidFill>
                  <a:srgbClr val="171717"/>
                </a:solidFill>
                <a:effectLst/>
                <a:latin typeface="Abadi" panose="020B0604020104020204" pitchFamily="34" charset="0"/>
              </a:rPr>
              <a:t> to run later.</a:t>
            </a:r>
          </a:p>
          <a:p>
            <a:pPr marR="0" lvl="0" fontAlgn="auto">
              <a:spcBef>
                <a:spcPts val="1000"/>
              </a:spcBef>
              <a:spcAft>
                <a:spcPts val="0"/>
              </a:spcAft>
              <a:buClr>
                <a:srgbClr val="ED0677"/>
              </a:buClr>
              <a:buSzTx/>
              <a:tabLst/>
              <a:defRPr/>
            </a:pPr>
            <a:endParaRPr lang="en-US" b="0" i="0" dirty="0">
              <a:solidFill>
                <a:srgbClr val="171717"/>
              </a:solidFill>
              <a:effectLst/>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Leverage automation capabilities in Power Automate. Create flows, interact with everyday tools such as email and excel or work with modern and legacy applications. </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Examples of simple and complex tasks you can automate are:</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Wingdings" panose="05000000000000000000" pitchFamily="2" charset="2"/>
              <a:buChar char="ü"/>
            </a:pPr>
            <a:r>
              <a:rPr lang="en-US" dirty="0">
                <a:solidFill>
                  <a:srgbClr val="171717"/>
                </a:solidFill>
                <a:latin typeface="Abadi" panose="020B0604020104020204" pitchFamily="34" charset="0"/>
              </a:rPr>
              <a:t>   Quickly organize your documents using dedicated files and         </a:t>
            </a:r>
          </a:p>
          <a:p>
            <a:pPr algn="l"/>
            <a:r>
              <a:rPr lang="en-US" dirty="0">
                <a:solidFill>
                  <a:srgbClr val="171717"/>
                </a:solidFill>
                <a:latin typeface="Abadi" panose="020B0604020104020204" pitchFamily="34" charset="0"/>
              </a:rPr>
              <a:t>        folders actions</a:t>
            </a:r>
          </a:p>
          <a:p>
            <a:pPr marL="285750" indent="-285750" algn="l">
              <a:buFont typeface="Wingdings" panose="05000000000000000000" pitchFamily="2" charset="2"/>
              <a:buChar char="ü"/>
            </a:pPr>
            <a:r>
              <a:rPr lang="en-US" dirty="0">
                <a:solidFill>
                  <a:srgbClr val="171717"/>
                </a:solidFill>
                <a:latin typeface="Abadi" panose="020B0604020104020204" pitchFamily="34" charset="0"/>
              </a:rPr>
              <a:t>   Accurately extract data from websites and store them in </a:t>
            </a:r>
          </a:p>
          <a:p>
            <a:pPr algn="l"/>
            <a:r>
              <a:rPr lang="en-US" dirty="0">
                <a:solidFill>
                  <a:srgbClr val="171717"/>
                </a:solidFill>
                <a:latin typeface="Abadi" panose="020B0604020104020204" pitchFamily="34" charset="0"/>
              </a:rPr>
              <a:t>       excel files using Web and Excel automation</a:t>
            </a:r>
          </a:p>
          <a:p>
            <a:pPr marL="285750" indent="-285750" algn="l">
              <a:buFont typeface="Wingdings" panose="05000000000000000000" pitchFamily="2" charset="2"/>
              <a:buChar char="ü"/>
            </a:pPr>
            <a:r>
              <a:rPr lang="en-US" dirty="0">
                <a:solidFill>
                  <a:srgbClr val="171717"/>
                </a:solidFill>
                <a:latin typeface="Abadi" panose="020B0604020104020204" pitchFamily="34" charset="0"/>
              </a:rPr>
              <a:t>   Apply desktop automation capabilities to put your work on   </a:t>
            </a:r>
          </a:p>
          <a:p>
            <a:pPr algn="l"/>
            <a:r>
              <a:rPr lang="en-US" dirty="0">
                <a:solidFill>
                  <a:srgbClr val="171717"/>
                </a:solidFill>
                <a:latin typeface="Abadi" panose="020B0604020104020204" pitchFamily="34" charset="0"/>
              </a:rPr>
              <a:t>       autopilot</a:t>
            </a:r>
          </a:p>
          <a:p>
            <a:pPr marL="228600" marR="0" lvl="0" indent="-228600" fontAlgn="auto">
              <a:spcBef>
                <a:spcPts val="1000"/>
              </a:spcBef>
              <a:spcAft>
                <a:spcPts val="0"/>
              </a:spcAft>
              <a:buClr>
                <a:srgbClr val="ED0677"/>
              </a:buClr>
              <a:buSzTx/>
              <a:buFont typeface="Arial" panose="020B0604020202020204" pitchFamily="34" charset="0"/>
              <a:buChar char="•"/>
              <a:tabLst/>
              <a:defRPr/>
            </a:pPr>
            <a:endParaRPr lang="en-US" dirty="0">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186037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223935" y="1033272"/>
            <a:ext cx="4500465"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Business Process Flows</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9</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73216" y="215974"/>
            <a:ext cx="6654658" cy="6106167"/>
          </a:xfrm>
          <a:prstGeom prst="rect">
            <a:avLst/>
          </a:prstGeom>
        </p:spPr>
        <p:txBody>
          <a:bodyPr vert="horz" lIns="91440" tIns="45720" rIns="91440" bIns="45720" rtlCol="0" anchor="t" anchorCtr="0">
            <a:normAutofit/>
          </a:bodyPr>
          <a:lstStyle/>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sz="1600" b="0" i="0" dirty="0">
                <a:solidFill>
                  <a:srgbClr val="1D2B36"/>
                </a:solidFill>
                <a:effectLst/>
                <a:latin typeface="Abadi" panose="020B0604020104020204" pitchFamily="34" charset="0"/>
              </a:rPr>
              <a:t>Business processes are the blueprint of business activities that need to be performed within an organization</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sz="1600" b="0" i="0" dirty="0">
                <a:solidFill>
                  <a:srgbClr val="171717"/>
                </a:solidFill>
                <a:effectLst/>
                <a:latin typeface="Abadi" panose="020B0604020104020204" pitchFamily="34" charset="0"/>
              </a:rPr>
              <a:t>You can help ensure that people enter data consistently and follow the same steps every time they work with a customer by creating a business process flow</a:t>
            </a:r>
            <a:endParaRPr lang="en-US" sz="1600" dirty="0">
              <a:solidFill>
                <a:srgbClr val="1D2B36"/>
              </a:solidFill>
              <a:latin typeface="Abadi" panose="020B0604020104020204" pitchFamily="34" charset="0"/>
            </a:endParaRP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sz="1600" b="0" i="0" dirty="0">
                <a:solidFill>
                  <a:srgbClr val="171717"/>
                </a:solidFill>
                <a:effectLst/>
                <a:latin typeface="Abadi" panose="020B0604020104020204" pitchFamily="34" charset="0"/>
              </a:rPr>
              <a:t>For example, you might want to create a business process flow to have everyone handle customer service requests the same way, or to require that people get approval for an invoice before submitting an order.</a:t>
            </a: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sz="1600" b="0" i="0" dirty="0">
                <a:solidFill>
                  <a:srgbClr val="171717"/>
                </a:solidFill>
                <a:effectLst/>
                <a:latin typeface="Abadi" panose="020B0604020104020204" pitchFamily="34" charset="0"/>
              </a:rPr>
              <a:t>With business process flows, you define a set of </a:t>
            </a:r>
            <a:r>
              <a:rPr lang="en-US" sz="1600" b="0" i="1" dirty="0">
                <a:solidFill>
                  <a:srgbClr val="171717"/>
                </a:solidFill>
                <a:effectLst/>
                <a:latin typeface="Abadi" panose="020B0604020104020204" pitchFamily="34" charset="0"/>
              </a:rPr>
              <a:t>stages</a:t>
            </a:r>
            <a:r>
              <a:rPr lang="en-US" sz="1600" b="0" i="0" dirty="0">
                <a:solidFill>
                  <a:srgbClr val="171717"/>
                </a:solidFill>
                <a:effectLst/>
                <a:latin typeface="Abadi" panose="020B0604020104020204" pitchFamily="34" charset="0"/>
              </a:rPr>
              <a:t> and </a:t>
            </a:r>
            <a:r>
              <a:rPr lang="en-US" sz="1600" b="0" i="1" dirty="0">
                <a:solidFill>
                  <a:srgbClr val="171717"/>
                </a:solidFill>
                <a:effectLst/>
                <a:latin typeface="Abadi" panose="020B0604020104020204" pitchFamily="34" charset="0"/>
              </a:rPr>
              <a:t>steps</a:t>
            </a:r>
            <a:r>
              <a:rPr lang="en-US" sz="1600" b="0" i="0" dirty="0">
                <a:solidFill>
                  <a:srgbClr val="171717"/>
                </a:solidFill>
                <a:effectLst/>
                <a:latin typeface="Abadi" panose="020B0604020104020204" pitchFamily="34" charset="0"/>
              </a:rPr>
              <a:t> that are then displayed in a control at the top of the form.</a:t>
            </a:r>
            <a:endParaRPr lang="en-US" sz="1600" dirty="0">
              <a:solidFill>
                <a:srgbClr val="171717"/>
              </a:solidFill>
              <a:latin typeface="Abadi" panose="020B0604020104020204" pitchFamily="34" charset="0"/>
            </a:endParaRPr>
          </a:p>
          <a:p>
            <a:pPr marL="228600" marR="0" lvl="0" indent="-228600" fontAlgn="auto">
              <a:spcBef>
                <a:spcPts val="1000"/>
              </a:spcBef>
              <a:spcAft>
                <a:spcPts val="0"/>
              </a:spcAft>
              <a:buClr>
                <a:srgbClr val="ED0677"/>
              </a:buClr>
              <a:buSzTx/>
              <a:buFont typeface="Arial" panose="020B0604020202020204" pitchFamily="34" charset="0"/>
              <a:buChar char="•"/>
              <a:tabLst/>
              <a:defRPr/>
            </a:pPr>
            <a:r>
              <a:rPr lang="en-US" sz="1600" b="0" i="0" dirty="0">
                <a:solidFill>
                  <a:srgbClr val="171717"/>
                </a:solidFill>
                <a:effectLst/>
                <a:latin typeface="Abadi" panose="020B0604020104020204" pitchFamily="34" charset="0"/>
              </a:rPr>
              <a:t>Each stage contains a group of steps. Each step represents a column where data can be entered. You can advance to the next stage by using the </a:t>
            </a:r>
            <a:r>
              <a:rPr lang="en-US" sz="1600" b="1" i="0" dirty="0">
                <a:solidFill>
                  <a:srgbClr val="171717"/>
                </a:solidFill>
                <a:effectLst/>
                <a:latin typeface="Abadi" panose="020B0604020104020204" pitchFamily="34" charset="0"/>
              </a:rPr>
              <a:t>Next Stage</a:t>
            </a:r>
            <a:r>
              <a:rPr lang="en-US" sz="1600" b="0" i="0" dirty="0">
                <a:solidFill>
                  <a:srgbClr val="171717"/>
                </a:solidFill>
                <a:effectLst/>
                <a:latin typeface="Abadi" panose="020B0604020104020204" pitchFamily="34" charset="0"/>
              </a:rPr>
              <a:t> button.</a:t>
            </a:r>
            <a:endParaRPr lang="en-US" sz="1600" dirty="0">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a:t>© 2021 Indegene. All rights reserved.</a:t>
            </a:r>
            <a:endParaRPr lang="en-IN" sz="600"/>
          </a:p>
        </p:txBody>
      </p:sp>
    </p:spTree>
    <p:extLst>
      <p:ext uri="{BB962C8B-B14F-4D97-AF65-F5344CB8AC3E}">
        <p14:creationId xmlns:p14="http://schemas.microsoft.com/office/powerpoint/2010/main" val="1841835256"/>
      </p:ext>
    </p:extLst>
  </p:cSld>
  <p:clrMapOvr>
    <a:masterClrMapping/>
  </p:clrMapOvr>
</p:sld>
</file>

<file path=ppt/theme/theme1.xml><?xml version="1.0" encoding="utf-8"?>
<a:theme xmlns:a="http://schemas.openxmlformats.org/drawingml/2006/main" name="Indgene_100821_V6">
  <a:themeElements>
    <a:clrScheme name="Indegene color palete">
      <a:dk1>
        <a:sysClr val="windowText" lastClr="000000"/>
      </a:dk1>
      <a:lt1>
        <a:sysClr val="window" lastClr="FFFFFF"/>
      </a:lt1>
      <a:dk2>
        <a:srgbClr val="44546A"/>
      </a:dk2>
      <a:lt2>
        <a:srgbClr val="E7E6E6"/>
      </a:lt2>
      <a:accent1>
        <a:srgbClr val="034EA2"/>
      </a:accent1>
      <a:accent2>
        <a:srgbClr val="ED0677"/>
      </a:accent2>
      <a:accent3>
        <a:srgbClr val="00C0F3"/>
      </a:accent3>
      <a:accent4>
        <a:srgbClr val="BCBEC0"/>
      </a:accent4>
      <a:accent5>
        <a:srgbClr val="72BF44"/>
      </a:accent5>
      <a:accent6>
        <a:srgbClr val="034EA2"/>
      </a:accent6>
      <a:hlink>
        <a:srgbClr val="0563C1"/>
      </a:hlink>
      <a:folHlink>
        <a:srgbClr val="954F72"/>
      </a:folHlink>
    </a:clrScheme>
    <a:fontScheme name="Indegenefont">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5B46FD-1777-4A81-A134-E91623AB4286}" vid="{EF7DAB70-3099-410F-81EF-56E372FD261A}"/>
    </a:ext>
  </a:extLst>
</a:theme>
</file>

<file path=docProps/app.xml><?xml version="1.0" encoding="utf-8"?>
<Properties xmlns="http://schemas.openxmlformats.org/officeDocument/2006/extended-properties" xmlns:vt="http://schemas.openxmlformats.org/officeDocument/2006/docPropsVTypes">
  <TotalTime>960</TotalTime>
  <Words>958</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vt:lpstr>
      <vt:lpstr>Arial</vt:lpstr>
      <vt:lpstr>Nunito Sans</vt:lpstr>
      <vt:lpstr>Wingdings</vt:lpstr>
      <vt:lpstr>Indgene_100821_V6</vt:lpstr>
      <vt:lpstr>Day 1 – Power Automate</vt:lpstr>
      <vt:lpstr>Content</vt:lpstr>
      <vt:lpstr>      Introduction</vt:lpstr>
      <vt:lpstr>      Types of Flows </vt:lpstr>
      <vt:lpstr>    Cloud Flows - Automated</vt:lpstr>
      <vt:lpstr>    Cloud Flows - Instant</vt:lpstr>
      <vt:lpstr>    Cloud Flows - Scheduled</vt:lpstr>
      <vt:lpstr>            Desktop Flows</vt:lpstr>
      <vt:lpstr>      Business Process Flows</vt:lpstr>
      <vt:lpstr>    Basic Flow Structure and Pre-requisites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Canvas App</dc:title>
  <dc:creator>Deshpande, Abhijit (TSS)</dc:creator>
  <cp:lastModifiedBy>Deshpande, Abhijit (TSS)</cp:lastModifiedBy>
  <cp:revision>1</cp:revision>
  <dcterms:created xsi:type="dcterms:W3CDTF">2022-08-10T09:52:59Z</dcterms:created>
  <dcterms:modified xsi:type="dcterms:W3CDTF">2022-08-19T04:52:31Z</dcterms:modified>
</cp:coreProperties>
</file>