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sldIdLst>
    <p:sldId id="256" r:id="rId2"/>
    <p:sldId id="259" r:id="rId3"/>
    <p:sldId id="280" r:id="rId4"/>
    <p:sldId id="281" r:id="rId5"/>
    <p:sldId id="279" r:id="rId6"/>
    <p:sldId id="283" r:id="rId7"/>
    <p:sldId id="28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7">
          <p15:clr>
            <a:srgbClr val="A4A3A4"/>
          </p15:clr>
        </p15:guide>
        <p15:guide id="4" orient="horz" pos="840">
          <p15:clr>
            <a:srgbClr val="A4A3A4"/>
          </p15:clr>
        </p15:guide>
        <p15:guide id="5" pos="30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5081C-245F-4AC9-8CC5-BC500CA508FB}" v="2" dt="2022-08-30T13:10:45.418"/>
    <p1510:client id="{72EFCB31-0808-4261-B7D3-D8D6020BD5CC}" v="3" dt="2022-08-30T08:35:11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317"/>
      </p:cViewPr>
      <p:guideLst>
        <p:guide pos="347"/>
        <p:guide orient="horz" pos="840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pande, Abhijit (TSS)" userId="c2d88eb7-28a6-4e67-ab05-9cd6a31a82d0" providerId="ADAL" clId="{8CAC363B-7CFA-4B52-977B-8326F4780CD7}"/>
    <pc:docChg chg="undo redo custSel addSld delSld modSld">
      <pc:chgData name="Deshpande, Abhijit (TSS)" userId="c2d88eb7-28a6-4e67-ab05-9cd6a31a82d0" providerId="ADAL" clId="{8CAC363B-7CFA-4B52-977B-8326F4780CD7}" dt="2022-08-13T06:24:15.635" v="1643" actId="2711"/>
      <pc:docMkLst>
        <pc:docMk/>
      </pc:docMkLst>
      <pc:sldChg chg="modSp mod">
        <pc:chgData name="Deshpande, Abhijit (TSS)" userId="c2d88eb7-28a6-4e67-ab05-9cd6a31a82d0" providerId="ADAL" clId="{8CAC363B-7CFA-4B52-977B-8326F4780CD7}" dt="2022-08-12T12:56:08.267" v="26" actId="5793"/>
        <pc:sldMkLst>
          <pc:docMk/>
          <pc:sldMk cId="1778520503" sldId="259"/>
        </pc:sldMkLst>
        <pc:spChg chg="mod">
          <ac:chgData name="Deshpande, Abhijit (TSS)" userId="c2d88eb7-28a6-4e67-ab05-9cd6a31a82d0" providerId="ADAL" clId="{8CAC363B-7CFA-4B52-977B-8326F4780CD7}" dt="2022-08-12T12:56:08.267" v="26" actId="5793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2.991" v="0" actId="47"/>
        <pc:sldMkLst>
          <pc:docMk/>
          <pc:sldMk cId="2767658332" sldId="260"/>
        </pc:sldMkLst>
      </pc:sldChg>
      <pc:sldChg chg="modSp mod">
        <pc:chgData name="Deshpande, Abhijit (TSS)" userId="c2d88eb7-28a6-4e67-ab05-9cd6a31a82d0" providerId="ADAL" clId="{8CAC363B-7CFA-4B52-977B-8326F4780CD7}" dt="2022-08-12T13:08:10.535" v="59" actId="14100"/>
        <pc:sldMkLst>
          <pc:docMk/>
          <pc:sldMk cId="3629445560" sldId="261"/>
        </pc:sldMkLst>
        <pc:spChg chg="mod">
          <ac:chgData name="Deshpande, Abhijit (TSS)" userId="c2d88eb7-28a6-4e67-ab05-9cd6a31a82d0" providerId="ADAL" clId="{8CAC363B-7CFA-4B52-977B-8326F4780CD7}" dt="2022-08-12T12:56:15.662" v="38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08:10.535" v="59" actId="14100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009" v="2" actId="47"/>
        <pc:sldMkLst>
          <pc:docMk/>
          <pc:sldMk cId="2435528858" sldId="262"/>
        </pc:sldMkLst>
      </pc:sldChg>
      <pc:sldChg chg="addSp delSp modSp add mod">
        <pc:chgData name="Deshpande, Abhijit (TSS)" userId="c2d88eb7-28a6-4e67-ab05-9cd6a31a82d0" providerId="ADAL" clId="{8CAC363B-7CFA-4B52-977B-8326F4780CD7}" dt="2022-08-12T13:35:12.677" v="285" actId="12"/>
        <pc:sldMkLst>
          <pc:docMk/>
          <pc:sldMk cId="3554967365" sldId="262"/>
        </pc:sldMkLst>
        <pc:spChg chg="mod">
          <ac:chgData name="Deshpande, Abhijit (TSS)" userId="c2d88eb7-28a6-4e67-ab05-9cd6a31a82d0" providerId="ADAL" clId="{8CAC363B-7CFA-4B52-977B-8326F4780CD7}" dt="2022-08-12T13:32:23.214" v="76" actId="5793"/>
          <ac:spMkLst>
            <pc:docMk/>
            <pc:sldMk cId="3554967365" sldId="262"/>
            <ac:spMk id="4" creationId="{D6980EE4-1DFD-4706-A89F-AED5AB19FA6F}"/>
          </ac:spMkLst>
        </pc:spChg>
        <pc:spChg chg="add del mod">
          <ac:chgData name="Deshpande, Abhijit (TSS)" userId="c2d88eb7-28a6-4e67-ab05-9cd6a31a82d0" providerId="ADAL" clId="{8CAC363B-7CFA-4B52-977B-8326F4780CD7}" dt="2022-08-12T13:35:12.677" v="285" actId="12"/>
          <ac:spMkLst>
            <pc:docMk/>
            <pc:sldMk cId="3554967365" sldId="26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2T13:49:22.749" v="976"/>
        <pc:sldMkLst>
          <pc:docMk/>
          <pc:sldMk cId="3896226559" sldId="263"/>
        </pc:sldMkLst>
        <pc:spChg chg="mod">
          <ac:chgData name="Deshpande, Abhijit (TSS)" userId="c2d88eb7-28a6-4e67-ab05-9cd6a31a82d0" providerId="ADAL" clId="{8CAC363B-7CFA-4B52-977B-8326F4780CD7}" dt="2022-08-12T13:40:28.027" v="587" actId="14100"/>
          <ac:spMkLst>
            <pc:docMk/>
            <pc:sldMk cId="3896226559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49:22.749" v="976"/>
          <ac:spMkLst>
            <pc:docMk/>
            <pc:sldMk cId="3896226559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5.376" v="1" actId="47"/>
        <pc:sldMkLst>
          <pc:docMk/>
          <pc:sldMk cId="134328508" sldId="264"/>
        </pc:sldMkLst>
      </pc:sldChg>
      <pc:sldChg chg="modSp add mod">
        <pc:chgData name="Deshpande, Abhijit (TSS)" userId="c2d88eb7-28a6-4e67-ab05-9cd6a31a82d0" providerId="ADAL" clId="{8CAC363B-7CFA-4B52-977B-8326F4780CD7}" dt="2022-08-12T13:54:39.700" v="1193" actId="14100"/>
        <pc:sldMkLst>
          <pc:docMk/>
          <pc:sldMk cId="2930476672" sldId="264"/>
        </pc:sldMkLst>
        <pc:spChg chg="mod">
          <ac:chgData name="Deshpande, Abhijit (TSS)" userId="c2d88eb7-28a6-4e67-ab05-9cd6a31a82d0" providerId="ADAL" clId="{8CAC363B-7CFA-4B52-977B-8326F4780CD7}" dt="2022-08-12T13:47:50.769" v="952" actId="20577"/>
          <ac:spMkLst>
            <pc:docMk/>
            <pc:sldMk cId="2930476672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54:39.700" v="1193" actId="14100"/>
          <ac:spMkLst>
            <pc:docMk/>
            <pc:sldMk cId="2930476672" sldId="264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2T14:09:50.734" v="1444" actId="20577"/>
        <pc:sldMkLst>
          <pc:docMk/>
          <pc:sldMk cId="2263184706" sldId="265"/>
        </pc:sldMkLst>
        <pc:spChg chg="mod">
          <ac:chgData name="Deshpande, Abhijit (TSS)" userId="c2d88eb7-28a6-4e67-ab05-9cd6a31a82d0" providerId="ADAL" clId="{8CAC363B-7CFA-4B52-977B-8326F4780CD7}" dt="2022-08-12T14:01:50.382" v="1203" actId="20577"/>
          <ac:spMkLst>
            <pc:docMk/>
            <pc:sldMk cId="2263184706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4:09:50.734" v="1444" actId="20577"/>
          <ac:spMkLst>
            <pc:docMk/>
            <pc:sldMk cId="2263184706" sldId="265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3T05:32:51.234" v="1594" actId="20577"/>
        <pc:sldMkLst>
          <pc:docMk/>
          <pc:sldMk cId="1860378176" sldId="266"/>
        </pc:sldMkLst>
        <pc:spChg chg="mod">
          <ac:chgData name="Deshpande, Abhijit (TSS)" userId="c2d88eb7-28a6-4e67-ab05-9cd6a31a82d0" providerId="ADAL" clId="{8CAC363B-7CFA-4B52-977B-8326F4780CD7}" dt="2022-08-13T05:28:35.876" v="1474" actId="20577"/>
          <ac:spMkLst>
            <pc:docMk/>
            <pc:sldMk cId="1860378176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3T05:32:51.234" v="1594" actId="20577"/>
          <ac:spMkLst>
            <pc:docMk/>
            <pc:sldMk cId="1860378176" sldId="266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569" v="3" actId="47"/>
        <pc:sldMkLst>
          <pc:docMk/>
          <pc:sldMk cId="2597761496" sldId="266"/>
        </pc:sldMkLst>
      </pc:sldChg>
      <pc:sldChg chg="modSp add mod">
        <pc:chgData name="Deshpande, Abhijit (TSS)" userId="c2d88eb7-28a6-4e67-ab05-9cd6a31a82d0" providerId="ADAL" clId="{8CAC363B-7CFA-4B52-977B-8326F4780CD7}" dt="2022-08-13T06:24:15.635" v="1643" actId="2711"/>
        <pc:sldMkLst>
          <pc:docMk/>
          <pc:sldMk cId="1841835256" sldId="267"/>
        </pc:sldMkLst>
        <pc:spChg chg="mod">
          <ac:chgData name="Deshpande, Abhijit (TSS)" userId="c2d88eb7-28a6-4e67-ab05-9cd6a31a82d0" providerId="ADAL" clId="{8CAC363B-7CFA-4B52-977B-8326F4780CD7}" dt="2022-08-13T06:02:23.083" v="1631" actId="20577"/>
          <ac:spMkLst>
            <pc:docMk/>
            <pc:sldMk cId="1841835256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3T06:24:15.635" v="1643" actId="2711"/>
          <ac:spMkLst>
            <pc:docMk/>
            <pc:sldMk cId="1841835256" sldId="267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956" v="4" actId="47"/>
        <pc:sldMkLst>
          <pc:docMk/>
          <pc:sldMk cId="1204503514" sldId="268"/>
        </pc:sldMkLst>
      </pc:sldChg>
      <pc:sldChg chg="del">
        <pc:chgData name="Deshpande, Abhijit (TSS)" userId="c2d88eb7-28a6-4e67-ab05-9cd6a31a82d0" providerId="ADAL" clId="{8CAC363B-7CFA-4B52-977B-8326F4780CD7}" dt="2022-08-12T12:40:37.497" v="5" actId="47"/>
        <pc:sldMkLst>
          <pc:docMk/>
          <pc:sldMk cId="3481374078" sldId="269"/>
        </pc:sldMkLst>
      </pc:sldChg>
      <pc:sldChg chg="del">
        <pc:chgData name="Deshpande, Abhijit (TSS)" userId="c2d88eb7-28a6-4e67-ab05-9cd6a31a82d0" providerId="ADAL" clId="{8CAC363B-7CFA-4B52-977B-8326F4780CD7}" dt="2022-08-12T12:40:38.239" v="6" actId="47"/>
        <pc:sldMkLst>
          <pc:docMk/>
          <pc:sldMk cId="2411780667" sldId="270"/>
        </pc:sldMkLst>
      </pc:sldChg>
      <pc:sldChg chg="del">
        <pc:chgData name="Deshpande, Abhijit (TSS)" userId="c2d88eb7-28a6-4e67-ab05-9cd6a31a82d0" providerId="ADAL" clId="{8CAC363B-7CFA-4B52-977B-8326F4780CD7}" dt="2022-08-12T12:40:38.710" v="7" actId="47"/>
        <pc:sldMkLst>
          <pc:docMk/>
          <pc:sldMk cId="1687007049" sldId="271"/>
        </pc:sldMkLst>
      </pc:sldChg>
      <pc:sldChg chg="del">
        <pc:chgData name="Deshpande, Abhijit (TSS)" userId="c2d88eb7-28a6-4e67-ab05-9cd6a31a82d0" providerId="ADAL" clId="{8CAC363B-7CFA-4B52-977B-8326F4780CD7}" dt="2022-08-12T12:40:39.550" v="8" actId="47"/>
        <pc:sldMkLst>
          <pc:docMk/>
          <pc:sldMk cId="1522556164" sldId="272"/>
        </pc:sldMkLst>
      </pc:sldChg>
      <pc:sldChg chg="del">
        <pc:chgData name="Deshpande, Abhijit (TSS)" userId="c2d88eb7-28a6-4e67-ab05-9cd6a31a82d0" providerId="ADAL" clId="{8CAC363B-7CFA-4B52-977B-8326F4780CD7}" dt="2022-08-12T12:40:40.963" v="9" actId="47"/>
        <pc:sldMkLst>
          <pc:docMk/>
          <pc:sldMk cId="1801487064" sldId="273"/>
        </pc:sldMkLst>
      </pc:sldChg>
      <pc:sldChg chg="del">
        <pc:chgData name="Deshpande, Abhijit (TSS)" userId="c2d88eb7-28a6-4e67-ab05-9cd6a31a82d0" providerId="ADAL" clId="{8CAC363B-7CFA-4B52-977B-8326F4780CD7}" dt="2022-08-12T12:40:41.623" v="10" actId="47"/>
        <pc:sldMkLst>
          <pc:docMk/>
          <pc:sldMk cId="430417242" sldId="274"/>
        </pc:sldMkLst>
      </pc:sldChg>
      <pc:sldChg chg="del">
        <pc:chgData name="Deshpande, Abhijit (TSS)" userId="c2d88eb7-28a6-4e67-ab05-9cd6a31a82d0" providerId="ADAL" clId="{8CAC363B-7CFA-4B52-977B-8326F4780CD7}" dt="2022-08-12T12:40:42.027" v="11" actId="47"/>
        <pc:sldMkLst>
          <pc:docMk/>
          <pc:sldMk cId="265678442" sldId="276"/>
        </pc:sldMkLst>
      </pc:sldChg>
      <pc:sldChg chg="del">
        <pc:chgData name="Deshpande, Abhijit (TSS)" userId="c2d88eb7-28a6-4e67-ab05-9cd6a31a82d0" providerId="ADAL" clId="{8CAC363B-7CFA-4B52-977B-8326F4780CD7}" dt="2022-08-12T12:40:42.503" v="12" actId="47"/>
        <pc:sldMkLst>
          <pc:docMk/>
          <pc:sldMk cId="78791132" sldId="277"/>
        </pc:sldMkLst>
      </pc:sldChg>
      <pc:sldChg chg="del">
        <pc:chgData name="Deshpande, Abhijit (TSS)" userId="c2d88eb7-28a6-4e67-ab05-9cd6a31a82d0" providerId="ADAL" clId="{8CAC363B-7CFA-4B52-977B-8326F4780CD7}" dt="2022-08-12T12:40:43.158" v="13" actId="47"/>
        <pc:sldMkLst>
          <pc:docMk/>
          <pc:sldMk cId="914542787" sldId="278"/>
        </pc:sldMkLst>
      </pc:sldChg>
      <pc:sldChg chg="del">
        <pc:chgData name="Deshpande, Abhijit (TSS)" userId="c2d88eb7-28a6-4e67-ab05-9cd6a31a82d0" providerId="ADAL" clId="{8CAC363B-7CFA-4B52-977B-8326F4780CD7}" dt="2022-08-12T12:40:43.712" v="14" actId="47"/>
        <pc:sldMkLst>
          <pc:docMk/>
          <pc:sldMk cId="3374534444" sldId="279"/>
        </pc:sldMkLst>
      </pc:sldChg>
      <pc:sldChg chg="del">
        <pc:chgData name="Deshpande, Abhijit (TSS)" userId="c2d88eb7-28a6-4e67-ab05-9cd6a31a82d0" providerId="ADAL" clId="{8CAC363B-7CFA-4B52-977B-8326F4780CD7}" dt="2022-08-12T12:40:44.085" v="15" actId="47"/>
        <pc:sldMkLst>
          <pc:docMk/>
          <pc:sldMk cId="2117008627" sldId="280"/>
        </pc:sldMkLst>
      </pc:sldChg>
      <pc:sldChg chg="del">
        <pc:chgData name="Deshpande, Abhijit (TSS)" userId="c2d88eb7-28a6-4e67-ab05-9cd6a31a82d0" providerId="ADAL" clId="{8CAC363B-7CFA-4B52-977B-8326F4780CD7}" dt="2022-08-12T12:40:44.889" v="16" actId="47"/>
        <pc:sldMkLst>
          <pc:docMk/>
          <pc:sldMk cId="1531135013" sldId="281"/>
        </pc:sldMkLst>
      </pc:sldChg>
      <pc:sldMasterChg chg="delSldLayout">
        <pc:chgData name="Deshpande, Abhijit (TSS)" userId="c2d88eb7-28a6-4e67-ab05-9cd6a31a82d0" providerId="ADAL" clId="{8CAC363B-7CFA-4B52-977B-8326F4780CD7}" dt="2022-08-12T12:40:35.376" v="1" actId="47"/>
        <pc:sldMasterMkLst>
          <pc:docMk/>
          <pc:sldMasterMk cId="534051176" sldId="2147483700"/>
        </pc:sldMasterMkLst>
        <pc:sldLayoutChg chg="del">
          <pc:chgData name="Deshpande, Abhijit (TSS)" userId="c2d88eb7-28a6-4e67-ab05-9cd6a31a82d0" providerId="ADAL" clId="{8CAC363B-7CFA-4B52-977B-8326F4780CD7}" dt="2022-08-12T12:40:35.376" v="1" actId="47"/>
          <pc:sldLayoutMkLst>
            <pc:docMk/>
            <pc:sldMasterMk cId="534051176" sldId="2147483700"/>
            <pc:sldLayoutMk cId="414349161" sldId="2147483729"/>
          </pc:sldLayoutMkLst>
        </pc:sldLayoutChg>
      </pc:sldMasterChg>
    </pc:docChg>
  </pc:docChgLst>
  <pc:docChgLst>
    <pc:chgData name="Deshpande, Abhijit (TSS)" userId="c2d88eb7-28a6-4e67-ab05-9cd6a31a82d0" providerId="ADAL" clId="{0217306A-95EF-487C-81AE-1D29239C7894}"/>
    <pc:docChg chg="undo custSel addSld delSld modSld sldOrd">
      <pc:chgData name="Deshpande, Abhijit (TSS)" userId="c2d88eb7-28a6-4e67-ab05-9cd6a31a82d0" providerId="ADAL" clId="{0217306A-95EF-487C-81AE-1D29239C7894}" dt="2022-08-25T14:09:07.708" v="1497" actId="20577"/>
      <pc:docMkLst>
        <pc:docMk/>
      </pc:docMkLst>
      <pc:sldChg chg="modSp mod">
        <pc:chgData name="Deshpande, Abhijit (TSS)" userId="c2d88eb7-28a6-4e67-ab05-9cd6a31a82d0" providerId="ADAL" clId="{0217306A-95EF-487C-81AE-1D29239C7894}" dt="2022-08-24T09:43:14.122" v="15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0217306A-95EF-487C-81AE-1D29239C7894}" dt="2022-08-24T09:43:14.122" v="15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0217306A-95EF-487C-81AE-1D29239C7894}" dt="2022-08-25T14:09:07.708" v="1497" actId="20577"/>
        <pc:sldMkLst>
          <pc:docMk/>
          <pc:sldMk cId="1778520503" sldId="259"/>
        </pc:sldMkLst>
        <pc:spChg chg="mod">
          <ac:chgData name="Deshpande, Abhijit (TSS)" userId="c2d88eb7-28a6-4e67-ab05-9cd6a31a82d0" providerId="ADAL" clId="{0217306A-95EF-487C-81AE-1D29239C7894}" dt="2022-08-25T14:09:07.708" v="1497" actId="20577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0217306A-95EF-487C-81AE-1D29239C7894}" dt="2022-08-24T09:45:58.023" v="99" actId="108"/>
        <pc:sldMkLst>
          <pc:docMk/>
          <pc:sldMk cId="3629445560" sldId="261"/>
        </pc:sldMkLst>
        <pc:spChg chg="mod">
          <ac:chgData name="Deshpande, Abhijit (TSS)" userId="c2d88eb7-28a6-4e67-ab05-9cd6a31a82d0" providerId="ADAL" clId="{0217306A-95EF-487C-81AE-1D29239C7894}" dt="2022-08-24T09:43:45.703" v="58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09:45:58.023" v="99" actId="108"/>
          <ac:spMkLst>
            <pc:docMk/>
            <pc:sldMk cId="3629445560" sldId="261"/>
            <ac:spMk id="9" creationId="{36FFC228-A3C9-4CB7-B56C-93666EB2F084}"/>
          </ac:spMkLst>
        </pc:spChg>
      </pc:sldChg>
      <pc:sldChg chg="addSp delSp modSp new mod">
        <pc:chgData name="Deshpande, Abhijit (TSS)" userId="c2d88eb7-28a6-4e67-ab05-9cd6a31a82d0" providerId="ADAL" clId="{0217306A-95EF-487C-81AE-1D29239C7894}" dt="2022-08-24T10:17:20.552" v="194" actId="14100"/>
        <pc:sldMkLst>
          <pc:docMk/>
          <pc:sldMk cId="3306417727" sldId="262"/>
        </pc:sldMkLst>
        <pc:graphicFrameChg chg="add del mod modGraphic">
          <ac:chgData name="Deshpande, Abhijit (TSS)" userId="c2d88eb7-28a6-4e67-ab05-9cd6a31a82d0" providerId="ADAL" clId="{0217306A-95EF-487C-81AE-1D29239C7894}" dt="2022-08-24T10:14:43.561" v="147" actId="478"/>
          <ac:graphicFrameMkLst>
            <pc:docMk/>
            <pc:sldMk cId="3306417727" sldId="262"/>
            <ac:graphicFrameMk id="2" creationId="{2F828107-2D53-4997-9298-5473DA503D71}"/>
          </ac:graphicFrameMkLst>
        </pc:graphicFrameChg>
        <pc:graphicFrameChg chg="add del">
          <ac:chgData name="Deshpande, Abhijit (TSS)" userId="c2d88eb7-28a6-4e67-ab05-9cd6a31a82d0" providerId="ADAL" clId="{0217306A-95EF-487C-81AE-1D29239C7894}" dt="2022-08-24T10:14:48.041" v="149" actId="478"/>
          <ac:graphicFrameMkLst>
            <pc:docMk/>
            <pc:sldMk cId="3306417727" sldId="262"/>
            <ac:graphicFrameMk id="3" creationId="{2D4CEAF7-2D70-429D-9D06-6509ABCF07A6}"/>
          </ac:graphicFrameMkLst>
        </pc:graphicFrameChg>
        <pc:graphicFrameChg chg="add mod modGraphic">
          <ac:chgData name="Deshpande, Abhijit (TSS)" userId="c2d88eb7-28a6-4e67-ab05-9cd6a31a82d0" providerId="ADAL" clId="{0217306A-95EF-487C-81AE-1D29239C7894}" dt="2022-08-24T10:17:20.552" v="194" actId="14100"/>
          <ac:graphicFrameMkLst>
            <pc:docMk/>
            <pc:sldMk cId="3306417727" sldId="262"/>
            <ac:graphicFrameMk id="4" creationId="{A950A6AE-2285-4637-B231-D5807858E8D0}"/>
          </ac:graphicFrameMkLst>
        </pc:graphicFrameChg>
      </pc:sldChg>
      <pc:sldChg chg="modSp add del mod">
        <pc:chgData name="Deshpande, Abhijit (TSS)" userId="c2d88eb7-28a6-4e67-ab05-9cd6a31a82d0" providerId="ADAL" clId="{0217306A-95EF-487C-81AE-1D29239C7894}" dt="2022-08-24T10:12:45.369" v="120" actId="47"/>
        <pc:sldMkLst>
          <pc:docMk/>
          <pc:sldMk cId="3964325828" sldId="262"/>
        </pc:sldMkLst>
        <pc:spChg chg="mod">
          <ac:chgData name="Deshpande, Abhijit (TSS)" userId="c2d88eb7-28a6-4e67-ab05-9cd6a31a82d0" providerId="ADAL" clId="{0217306A-95EF-487C-81AE-1D29239C7894}" dt="2022-08-24T10:10:41.202" v="119" actId="6549"/>
          <ac:spMkLst>
            <pc:docMk/>
            <pc:sldMk cId="3964325828" sldId="262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7.861" v="5" actId="47"/>
        <pc:sldMkLst>
          <pc:docMk/>
          <pc:sldMk cId="4227194465" sldId="262"/>
        </pc:sldMkLst>
      </pc:sldChg>
      <pc:sldChg chg="del">
        <pc:chgData name="Deshpande, Abhijit (TSS)" userId="c2d88eb7-28a6-4e67-ab05-9cd6a31a82d0" providerId="ADAL" clId="{0217306A-95EF-487C-81AE-1D29239C7894}" dt="2022-08-24T09:42:58.685" v="7" actId="47"/>
        <pc:sldMkLst>
          <pc:docMk/>
          <pc:sldMk cId="1514390509" sldId="263"/>
        </pc:sldMkLst>
      </pc:sldChg>
      <pc:sldChg chg="modSp add mod ord">
        <pc:chgData name="Deshpande, Abhijit (TSS)" userId="c2d88eb7-28a6-4e67-ab05-9cd6a31a82d0" providerId="ADAL" clId="{0217306A-95EF-487C-81AE-1D29239C7894}" dt="2022-08-24T10:35:45.346" v="268" actId="20577"/>
        <pc:sldMkLst>
          <pc:docMk/>
          <pc:sldMk cId="2860327524" sldId="263"/>
        </pc:sldMkLst>
        <pc:spChg chg="mod">
          <ac:chgData name="Deshpande, Abhijit (TSS)" userId="c2d88eb7-28a6-4e67-ab05-9cd6a31a82d0" providerId="ADAL" clId="{0217306A-95EF-487C-81AE-1D29239C7894}" dt="2022-08-24T10:33:45.289" v="240" actId="20577"/>
          <ac:spMkLst>
            <pc:docMk/>
            <pc:sldMk cId="2860327524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0:35:45.346" v="268" actId="20577"/>
          <ac:spMkLst>
            <pc:docMk/>
            <pc:sldMk cId="2860327524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6.296" v="0" actId="47"/>
        <pc:sldMkLst>
          <pc:docMk/>
          <pc:sldMk cId="1666240368" sldId="264"/>
        </pc:sldMkLst>
      </pc:sldChg>
      <pc:sldChg chg="add del">
        <pc:chgData name="Deshpande, Abhijit (TSS)" userId="c2d88eb7-28a6-4e67-ab05-9cd6a31a82d0" providerId="ADAL" clId="{0217306A-95EF-487C-81AE-1D29239C7894}" dt="2022-08-24T11:53:27.062" v="1051" actId="47"/>
        <pc:sldMkLst>
          <pc:docMk/>
          <pc:sldMk cId="2462594474" sldId="264"/>
        </pc:sldMkLst>
      </pc:sldChg>
      <pc:sldChg chg="modSp add mod">
        <pc:chgData name="Deshpande, Abhijit (TSS)" userId="c2d88eb7-28a6-4e67-ab05-9cd6a31a82d0" providerId="ADAL" clId="{0217306A-95EF-487C-81AE-1D29239C7894}" dt="2022-08-24T11:53:13.924" v="1050" actId="20577"/>
        <pc:sldMkLst>
          <pc:docMk/>
          <pc:sldMk cId="164252592" sldId="265"/>
        </pc:sldMkLst>
        <pc:spChg chg="mod">
          <ac:chgData name="Deshpande, Abhijit (TSS)" userId="c2d88eb7-28a6-4e67-ab05-9cd6a31a82d0" providerId="ADAL" clId="{0217306A-95EF-487C-81AE-1D29239C7894}" dt="2022-08-24T11:53:13.924" v="1050" actId="20577"/>
          <ac:spMkLst>
            <pc:docMk/>
            <pc:sldMk cId="164252592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0:44:22.219" v="290"/>
          <ac:spMkLst>
            <pc:docMk/>
            <pc:sldMk cId="164252592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6.759" v="1" actId="47"/>
        <pc:sldMkLst>
          <pc:docMk/>
          <pc:sldMk cId="3835383713" sldId="265"/>
        </pc:sldMkLst>
      </pc:sldChg>
      <pc:sldChg chg="del">
        <pc:chgData name="Deshpande, Abhijit (TSS)" userId="c2d88eb7-28a6-4e67-ab05-9cd6a31a82d0" providerId="ADAL" clId="{0217306A-95EF-487C-81AE-1D29239C7894}" dt="2022-08-24T09:42:57.398" v="3" actId="47"/>
        <pc:sldMkLst>
          <pc:docMk/>
          <pc:sldMk cId="3247691226" sldId="266"/>
        </pc:sldMkLst>
      </pc:sldChg>
      <pc:sldChg chg="modSp add mod">
        <pc:chgData name="Deshpande, Abhijit (TSS)" userId="c2d88eb7-28a6-4e67-ab05-9cd6a31a82d0" providerId="ADAL" clId="{0217306A-95EF-487C-81AE-1D29239C7894}" dt="2022-08-24T11:25:12.122" v="654" actId="20577"/>
        <pc:sldMkLst>
          <pc:docMk/>
          <pc:sldMk cId="3338901284" sldId="266"/>
        </pc:sldMkLst>
        <pc:spChg chg="mod">
          <ac:chgData name="Deshpande, Abhijit (TSS)" userId="c2d88eb7-28a6-4e67-ab05-9cd6a31a82d0" providerId="ADAL" clId="{0217306A-95EF-487C-81AE-1D29239C7894}" dt="2022-08-24T11:25:12.122" v="654" actId="20577"/>
          <ac:spMkLst>
            <pc:docMk/>
            <pc:sldMk cId="3338901284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1:15:55.537" v="652" actId="20577"/>
          <ac:spMkLst>
            <pc:docMk/>
            <pc:sldMk cId="3338901284" sldId="266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0217306A-95EF-487C-81AE-1D29239C7894}" dt="2022-08-24T11:54:00.337" v="1080" actId="14100"/>
        <pc:sldMkLst>
          <pc:docMk/>
          <pc:sldMk cId="4009684743" sldId="267"/>
        </pc:sldMkLst>
        <pc:spChg chg="mod">
          <ac:chgData name="Deshpande, Abhijit (TSS)" userId="c2d88eb7-28a6-4e67-ab05-9cd6a31a82d0" providerId="ADAL" clId="{0217306A-95EF-487C-81AE-1D29239C7894}" dt="2022-08-24T11:54:00.337" v="1080" actId="14100"/>
          <ac:spMkLst>
            <pc:docMk/>
            <pc:sldMk cId="4009684743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1:48:01.765" v="974" actId="20577"/>
          <ac:spMkLst>
            <pc:docMk/>
            <pc:sldMk cId="4009684743" sldId="267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7.097" v="2" actId="47"/>
        <pc:sldMkLst>
          <pc:docMk/>
          <pc:sldMk cId="4262433926" sldId="267"/>
        </pc:sldMkLst>
      </pc:sldChg>
      <pc:sldChg chg="del">
        <pc:chgData name="Deshpande, Abhijit (TSS)" userId="c2d88eb7-28a6-4e67-ab05-9cd6a31a82d0" providerId="ADAL" clId="{0217306A-95EF-487C-81AE-1D29239C7894}" dt="2022-08-24T09:42:57.645" v="4" actId="47"/>
        <pc:sldMkLst>
          <pc:docMk/>
          <pc:sldMk cId="326403598" sldId="268"/>
        </pc:sldMkLst>
      </pc:sldChg>
      <pc:sldChg chg="modSp add mod ord">
        <pc:chgData name="Deshpande, Abhijit (TSS)" userId="c2d88eb7-28a6-4e67-ab05-9cd6a31a82d0" providerId="ADAL" clId="{0217306A-95EF-487C-81AE-1D29239C7894}" dt="2022-08-24T12:24:54.435" v="1381" actId="20577"/>
        <pc:sldMkLst>
          <pc:docMk/>
          <pc:sldMk cId="1634682585" sldId="268"/>
        </pc:sldMkLst>
        <pc:spChg chg="mod">
          <ac:chgData name="Deshpande, Abhijit (TSS)" userId="c2d88eb7-28a6-4e67-ab05-9cd6a31a82d0" providerId="ADAL" clId="{0217306A-95EF-487C-81AE-1D29239C7894}" dt="2022-08-24T12:24:54.435" v="1381" actId="20577"/>
          <ac:spMkLst>
            <pc:docMk/>
            <pc:sldMk cId="1634682585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2:24:38.899" v="1380" actId="15"/>
          <ac:spMkLst>
            <pc:docMk/>
            <pc:sldMk cId="1634682585" sldId="268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0217306A-95EF-487C-81AE-1D29239C7894}" dt="2022-08-25T14:07:08.531" v="1398" actId="6549"/>
        <pc:sldMkLst>
          <pc:docMk/>
          <pc:sldMk cId="840689997" sldId="269"/>
        </pc:sldMkLst>
        <pc:spChg chg="mod">
          <ac:chgData name="Deshpande, Abhijit (TSS)" userId="c2d88eb7-28a6-4e67-ab05-9cd6a31a82d0" providerId="ADAL" clId="{0217306A-95EF-487C-81AE-1D29239C7894}" dt="2022-08-25T14:07:06.424" v="1397" actId="20577"/>
          <ac:spMkLst>
            <pc:docMk/>
            <pc:sldMk cId="840689997" sldId="269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5T14:07:08.531" v="1398" actId="6549"/>
          <ac:spMkLst>
            <pc:docMk/>
            <pc:sldMk cId="840689997" sldId="269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8.484" v="6" actId="47"/>
        <pc:sldMkLst>
          <pc:docMk/>
          <pc:sldMk cId="3159447372" sldId="269"/>
        </pc:sldMkLst>
      </pc:sldChg>
      <pc:sldChg chg="modSp add mod">
        <pc:chgData name="Deshpande, Abhijit (TSS)" userId="c2d88eb7-28a6-4e67-ab05-9cd6a31a82d0" providerId="ADAL" clId="{0217306A-95EF-487C-81AE-1D29239C7894}" dt="2022-08-25T14:07:16.208" v="1408" actId="20577"/>
        <pc:sldMkLst>
          <pc:docMk/>
          <pc:sldMk cId="1758228755" sldId="270"/>
        </pc:sldMkLst>
        <pc:spChg chg="mod">
          <ac:chgData name="Deshpande, Abhijit (TSS)" userId="c2d88eb7-28a6-4e67-ab05-9cd6a31a82d0" providerId="ADAL" clId="{0217306A-95EF-487C-81AE-1D29239C7894}" dt="2022-08-25T14:07:16.208" v="1408" actId="20577"/>
          <ac:spMkLst>
            <pc:docMk/>
            <pc:sldMk cId="1758228755" sldId="270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8.885" v="8" actId="47"/>
        <pc:sldMkLst>
          <pc:docMk/>
          <pc:sldMk cId="1884961749" sldId="270"/>
        </pc:sldMkLst>
      </pc:sldChg>
      <pc:sldChg chg="modSp add mod">
        <pc:chgData name="Deshpande, Abhijit (TSS)" userId="c2d88eb7-28a6-4e67-ab05-9cd6a31a82d0" providerId="ADAL" clId="{0217306A-95EF-487C-81AE-1D29239C7894}" dt="2022-08-25T14:08:43.623" v="1483" actId="20577"/>
        <pc:sldMkLst>
          <pc:docMk/>
          <pc:sldMk cId="625037916" sldId="271"/>
        </pc:sldMkLst>
        <pc:spChg chg="mod">
          <ac:chgData name="Deshpande, Abhijit (TSS)" userId="c2d88eb7-28a6-4e67-ab05-9cd6a31a82d0" providerId="ADAL" clId="{0217306A-95EF-487C-81AE-1D29239C7894}" dt="2022-08-25T14:08:43.623" v="1483" actId="20577"/>
          <ac:spMkLst>
            <pc:docMk/>
            <pc:sldMk cId="625037916" sldId="271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9.456" v="9" actId="47"/>
        <pc:sldMkLst>
          <pc:docMk/>
          <pc:sldMk cId="3490267472" sldId="272"/>
        </pc:sldMkLst>
      </pc:sldChg>
      <pc:sldChg chg="del">
        <pc:chgData name="Deshpande, Abhijit (TSS)" userId="c2d88eb7-28a6-4e67-ab05-9cd6a31a82d0" providerId="ADAL" clId="{0217306A-95EF-487C-81AE-1D29239C7894}" dt="2022-08-24T09:43:00.061" v="10" actId="47"/>
        <pc:sldMkLst>
          <pc:docMk/>
          <pc:sldMk cId="1290320393" sldId="273"/>
        </pc:sldMkLst>
      </pc:sldChg>
    </pc:docChg>
  </pc:docChgLst>
  <pc:docChgLst>
    <pc:chgData name="Deshpande, Abhijit (TSS)" userId="c2d88eb7-28a6-4e67-ab05-9cd6a31a82d0" providerId="ADAL" clId="{25B5081C-245F-4AC9-8CC5-BC500CA508FB}"/>
    <pc:docChg chg="undo custSel mod addSld delSld modSld sldOrd">
      <pc:chgData name="Deshpande, Abhijit (TSS)" userId="c2d88eb7-28a6-4e67-ab05-9cd6a31a82d0" providerId="ADAL" clId="{25B5081C-245F-4AC9-8CC5-BC500CA508FB}" dt="2022-08-30T13:19:30.535" v="909" actId="108"/>
      <pc:docMkLst>
        <pc:docMk/>
      </pc:docMkLst>
      <pc:sldChg chg="modSp mod">
        <pc:chgData name="Deshpande, Abhijit (TSS)" userId="c2d88eb7-28a6-4e67-ab05-9cd6a31a82d0" providerId="ADAL" clId="{25B5081C-245F-4AC9-8CC5-BC500CA508FB}" dt="2022-08-30T13:09:44.434" v="694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25B5081C-245F-4AC9-8CC5-BC500CA508FB}" dt="2022-08-30T13:09:44.434" v="694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25B5081C-245F-4AC9-8CC5-BC500CA508FB}" dt="2022-08-30T13:10:16.100" v="707" actId="5793"/>
        <pc:sldMkLst>
          <pc:docMk/>
          <pc:sldMk cId="1778520503" sldId="259"/>
        </pc:sldMkLst>
        <pc:spChg chg="mod">
          <ac:chgData name="Deshpande, Abhijit (TSS)" userId="c2d88eb7-28a6-4e67-ab05-9cd6a31a82d0" providerId="ADAL" clId="{25B5081C-245F-4AC9-8CC5-BC500CA508FB}" dt="2022-08-30T13:10:16.100" v="707" actId="5793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25B5081C-245F-4AC9-8CC5-BC500CA508FB}" dt="2022-08-30T10:19:02.663" v="0" actId="47"/>
        <pc:sldMkLst>
          <pc:docMk/>
          <pc:sldMk cId="4140330005" sldId="272"/>
        </pc:sldMkLst>
      </pc:sldChg>
      <pc:sldChg chg="del">
        <pc:chgData name="Deshpande, Abhijit (TSS)" userId="c2d88eb7-28a6-4e67-ab05-9cd6a31a82d0" providerId="ADAL" clId="{25B5081C-245F-4AC9-8CC5-BC500CA508FB}" dt="2022-08-30T10:19:03.512" v="2" actId="47"/>
        <pc:sldMkLst>
          <pc:docMk/>
          <pc:sldMk cId="2709043611" sldId="273"/>
        </pc:sldMkLst>
      </pc:sldChg>
      <pc:sldChg chg="del">
        <pc:chgData name="Deshpande, Abhijit (TSS)" userId="c2d88eb7-28a6-4e67-ab05-9cd6a31a82d0" providerId="ADAL" clId="{25B5081C-245F-4AC9-8CC5-BC500CA508FB}" dt="2022-08-30T10:19:03.197" v="1" actId="47"/>
        <pc:sldMkLst>
          <pc:docMk/>
          <pc:sldMk cId="2878243484" sldId="274"/>
        </pc:sldMkLst>
      </pc:sldChg>
      <pc:sldChg chg="del">
        <pc:chgData name="Deshpande, Abhijit (TSS)" userId="c2d88eb7-28a6-4e67-ab05-9cd6a31a82d0" providerId="ADAL" clId="{25B5081C-245F-4AC9-8CC5-BC500CA508FB}" dt="2022-08-30T10:19:03.853" v="3" actId="47"/>
        <pc:sldMkLst>
          <pc:docMk/>
          <pc:sldMk cId="900018762" sldId="275"/>
        </pc:sldMkLst>
      </pc:sldChg>
      <pc:sldChg chg="del">
        <pc:chgData name="Deshpande, Abhijit (TSS)" userId="c2d88eb7-28a6-4e67-ab05-9cd6a31a82d0" providerId="ADAL" clId="{25B5081C-245F-4AC9-8CC5-BC500CA508FB}" dt="2022-08-30T10:19:04.166" v="4" actId="47"/>
        <pc:sldMkLst>
          <pc:docMk/>
          <pc:sldMk cId="2058874055" sldId="276"/>
        </pc:sldMkLst>
      </pc:sldChg>
      <pc:sldChg chg="del">
        <pc:chgData name="Deshpande, Abhijit (TSS)" userId="c2d88eb7-28a6-4e67-ab05-9cd6a31a82d0" providerId="ADAL" clId="{25B5081C-245F-4AC9-8CC5-BC500CA508FB}" dt="2022-08-30T10:19:04.473" v="5" actId="47"/>
        <pc:sldMkLst>
          <pc:docMk/>
          <pc:sldMk cId="1473571586" sldId="277"/>
        </pc:sldMkLst>
      </pc:sldChg>
      <pc:sldChg chg="del">
        <pc:chgData name="Deshpande, Abhijit (TSS)" userId="c2d88eb7-28a6-4e67-ab05-9cd6a31a82d0" providerId="ADAL" clId="{25B5081C-245F-4AC9-8CC5-BC500CA508FB}" dt="2022-08-30T10:19:04.719" v="6" actId="47"/>
        <pc:sldMkLst>
          <pc:docMk/>
          <pc:sldMk cId="1251732887" sldId="278"/>
        </pc:sldMkLst>
      </pc:sldChg>
      <pc:sldChg chg="modSp mod ord">
        <pc:chgData name="Deshpande, Abhijit (TSS)" userId="c2d88eb7-28a6-4e67-ab05-9cd6a31a82d0" providerId="ADAL" clId="{25B5081C-245F-4AC9-8CC5-BC500CA508FB}" dt="2022-08-30T13:09:04.337" v="624"/>
        <pc:sldMkLst>
          <pc:docMk/>
          <pc:sldMk cId="3415972837" sldId="279"/>
        </pc:sldMkLst>
        <pc:spChg chg="mod">
          <ac:chgData name="Deshpande, Abhijit (TSS)" userId="c2d88eb7-28a6-4e67-ab05-9cd6a31a82d0" providerId="ADAL" clId="{25B5081C-245F-4AC9-8CC5-BC500CA508FB}" dt="2022-08-30T13:08:34.564" v="550" actId="6549"/>
          <ac:spMkLst>
            <pc:docMk/>
            <pc:sldMk cId="3415972837" sldId="279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5B5081C-245F-4AC9-8CC5-BC500CA508FB}" dt="2022-08-30T13:08:10.380" v="503" actId="20577"/>
          <ac:spMkLst>
            <pc:docMk/>
            <pc:sldMk cId="3415972837" sldId="279"/>
            <ac:spMk id="9" creationId="{36FFC228-A3C9-4CB7-B56C-93666EB2F084}"/>
          </ac:spMkLst>
        </pc:spChg>
      </pc:sldChg>
      <pc:sldChg chg="addSp modSp new mod modClrScheme chgLayout">
        <pc:chgData name="Deshpande, Abhijit (TSS)" userId="c2d88eb7-28a6-4e67-ab05-9cd6a31a82d0" providerId="ADAL" clId="{25B5081C-245F-4AC9-8CC5-BC500CA508FB}" dt="2022-08-30T10:19:13.593" v="9" actId="26606"/>
        <pc:sldMkLst>
          <pc:docMk/>
          <pc:sldMk cId="3550353345" sldId="280"/>
        </pc:sldMkLst>
        <pc:picChg chg="add mod">
          <ac:chgData name="Deshpande, Abhijit (TSS)" userId="c2d88eb7-28a6-4e67-ab05-9cd6a31a82d0" providerId="ADAL" clId="{25B5081C-245F-4AC9-8CC5-BC500CA508FB}" dt="2022-08-30T10:19:13.593" v="9" actId="26606"/>
          <ac:picMkLst>
            <pc:docMk/>
            <pc:sldMk cId="3550353345" sldId="280"/>
            <ac:picMk id="3" creationId="{FBC802C8-08D6-43D9-8D7C-CB8A1E82C689}"/>
          </ac:picMkLst>
        </pc:picChg>
      </pc:sldChg>
      <pc:sldChg chg="addSp modSp new mod modClrScheme chgLayout">
        <pc:chgData name="Deshpande, Abhijit (TSS)" userId="c2d88eb7-28a6-4e67-ab05-9cd6a31a82d0" providerId="ADAL" clId="{25B5081C-245F-4AC9-8CC5-BC500CA508FB}" dt="2022-08-30T10:20:29.240" v="12" actId="26606"/>
        <pc:sldMkLst>
          <pc:docMk/>
          <pc:sldMk cId="4275672772" sldId="281"/>
        </pc:sldMkLst>
        <pc:picChg chg="add mod">
          <ac:chgData name="Deshpande, Abhijit (TSS)" userId="c2d88eb7-28a6-4e67-ab05-9cd6a31a82d0" providerId="ADAL" clId="{25B5081C-245F-4AC9-8CC5-BC500CA508FB}" dt="2022-08-30T10:20:29.240" v="12" actId="26606"/>
          <ac:picMkLst>
            <pc:docMk/>
            <pc:sldMk cId="4275672772" sldId="281"/>
            <ac:picMk id="3" creationId="{DEF3ECBA-9922-40E1-91F7-F8405C861C38}"/>
          </ac:picMkLst>
        </pc:picChg>
      </pc:sldChg>
      <pc:sldChg chg="addSp modSp new del mod modClrScheme chgLayout">
        <pc:chgData name="Deshpande, Abhijit (TSS)" userId="c2d88eb7-28a6-4e67-ab05-9cd6a31a82d0" providerId="ADAL" clId="{25B5081C-245F-4AC9-8CC5-BC500CA508FB}" dt="2022-08-30T13:08:36.558" v="551" actId="47"/>
        <pc:sldMkLst>
          <pc:docMk/>
          <pc:sldMk cId="469843996" sldId="282"/>
        </pc:sldMkLst>
        <pc:picChg chg="add mod">
          <ac:chgData name="Deshpande, Abhijit (TSS)" userId="c2d88eb7-28a6-4e67-ab05-9cd6a31a82d0" providerId="ADAL" clId="{25B5081C-245F-4AC9-8CC5-BC500CA508FB}" dt="2022-08-30T10:22:25.232" v="17" actId="14100"/>
          <ac:picMkLst>
            <pc:docMk/>
            <pc:sldMk cId="469843996" sldId="282"/>
            <ac:picMk id="3" creationId="{74561252-4B8F-45E4-AF19-AD154A0699E1}"/>
          </ac:picMkLst>
        </pc:picChg>
      </pc:sldChg>
      <pc:sldChg chg="addSp modSp new mod modClrScheme chgLayout">
        <pc:chgData name="Deshpande, Abhijit (TSS)" userId="c2d88eb7-28a6-4e67-ab05-9cd6a31a82d0" providerId="ADAL" clId="{25B5081C-245F-4AC9-8CC5-BC500CA508FB}" dt="2022-08-30T13:11:36.360" v="753" actId="403"/>
        <pc:sldMkLst>
          <pc:docMk/>
          <pc:sldMk cId="3604811913" sldId="283"/>
        </pc:sldMkLst>
        <pc:spChg chg="add mod">
          <ac:chgData name="Deshpande, Abhijit (TSS)" userId="c2d88eb7-28a6-4e67-ab05-9cd6a31a82d0" providerId="ADAL" clId="{25B5081C-245F-4AC9-8CC5-BC500CA508FB}" dt="2022-08-30T13:11:36.360" v="753" actId="403"/>
          <ac:spMkLst>
            <pc:docMk/>
            <pc:sldMk cId="3604811913" sldId="283"/>
            <ac:spMk id="4" creationId="{0926B50F-BA14-4461-9D18-EC8B85953FDF}"/>
          </ac:spMkLst>
        </pc:spChg>
        <pc:picChg chg="add mod">
          <ac:chgData name="Deshpande, Abhijit (TSS)" userId="c2d88eb7-28a6-4e67-ab05-9cd6a31a82d0" providerId="ADAL" clId="{25B5081C-245F-4AC9-8CC5-BC500CA508FB}" dt="2022-08-30T13:10:34.350" v="711" actId="14100"/>
          <ac:picMkLst>
            <pc:docMk/>
            <pc:sldMk cId="3604811913" sldId="283"/>
            <ac:picMk id="3" creationId="{B7BC3FD9-0337-48FD-988F-CBF8CA5EE546}"/>
          </ac:picMkLst>
        </pc:picChg>
      </pc:sldChg>
      <pc:sldChg chg="modSp add mod ord">
        <pc:chgData name="Deshpande, Abhijit (TSS)" userId="c2d88eb7-28a6-4e67-ab05-9cd6a31a82d0" providerId="ADAL" clId="{25B5081C-245F-4AC9-8CC5-BC500CA508FB}" dt="2022-08-30T13:19:30.535" v="909" actId="108"/>
        <pc:sldMkLst>
          <pc:docMk/>
          <pc:sldMk cId="119212195" sldId="284"/>
        </pc:sldMkLst>
        <pc:spChg chg="mod">
          <ac:chgData name="Deshpande, Abhijit (TSS)" userId="c2d88eb7-28a6-4e67-ab05-9cd6a31a82d0" providerId="ADAL" clId="{25B5081C-245F-4AC9-8CC5-BC500CA508FB}" dt="2022-08-30T13:17:10.015" v="859" actId="20577"/>
          <ac:spMkLst>
            <pc:docMk/>
            <pc:sldMk cId="119212195" sldId="28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5B5081C-245F-4AC9-8CC5-BC500CA508FB}" dt="2022-08-30T13:19:30.535" v="909" actId="108"/>
          <ac:spMkLst>
            <pc:docMk/>
            <pc:sldMk cId="119212195" sldId="284"/>
            <ac:spMk id="9" creationId="{36FFC228-A3C9-4CB7-B56C-93666EB2F084}"/>
          </ac:spMkLst>
        </pc:spChg>
      </pc:sldChg>
    </pc:docChg>
  </pc:docChgLst>
  <pc:docChgLst>
    <pc:chgData name="Deshpande, Abhijit (TSS)" userId="c2d88eb7-28a6-4e67-ab05-9cd6a31a82d0" providerId="ADAL" clId="{4CDEBDF7-1BF1-49C1-9297-313B58BF82D3}"/>
    <pc:docChg chg="undo redo custSel mod addSld delSld modSld sldOrd">
      <pc:chgData name="Deshpande, Abhijit (TSS)" userId="c2d88eb7-28a6-4e67-ab05-9cd6a31a82d0" providerId="ADAL" clId="{4CDEBDF7-1BF1-49C1-9297-313B58BF82D3}" dt="2022-08-12T11:21:49.083" v="1805" actId="20577"/>
      <pc:docMkLst>
        <pc:docMk/>
      </pc:docMkLst>
      <pc:sldChg chg="modSp mod">
        <pc:chgData name="Deshpande, Abhijit (TSS)" userId="c2d88eb7-28a6-4e67-ab05-9cd6a31a82d0" providerId="ADAL" clId="{4CDEBDF7-1BF1-49C1-9297-313B58BF82D3}" dt="2022-08-10T07:31:53.931" v="18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4CDEBDF7-1BF1-49C1-9297-313B58BF82D3}" dt="2022-08-10T07:31:53.931" v="18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4CDEBDF7-1BF1-49C1-9297-313B58BF82D3}" dt="2022-08-10T09:03:21.172" v="694" actId="403"/>
        <pc:sldMkLst>
          <pc:docMk/>
          <pc:sldMk cId="1778520503" sldId="259"/>
        </pc:sldMkLst>
        <pc:spChg chg="mod">
          <ac:chgData name="Deshpande, Abhijit (TSS)" userId="c2d88eb7-28a6-4e67-ab05-9cd6a31a82d0" providerId="ADAL" clId="{4CDEBDF7-1BF1-49C1-9297-313B58BF82D3}" dt="2022-08-10T08:00:33.253" v="194" actId="207"/>
          <ac:spMkLst>
            <pc:docMk/>
            <pc:sldMk cId="1778520503" sldId="259"/>
            <ac:spMk id="4" creationId="{D223B6ED-613E-43AA-BEEB-6A70146E80A5}"/>
          </ac:spMkLst>
        </pc:spChg>
        <pc:spChg chg="mod">
          <ac:chgData name="Deshpande, Abhijit (TSS)" userId="c2d88eb7-28a6-4e67-ab05-9cd6a31a82d0" providerId="ADAL" clId="{4CDEBDF7-1BF1-49C1-9297-313B58BF82D3}" dt="2022-08-10T09:03:21.172" v="694" actId="403"/>
          <ac:spMkLst>
            <pc:docMk/>
            <pc:sldMk cId="1778520503" sldId="259"/>
            <ac:spMk id="5" creationId="{72F17F64-8193-4421-8B08-0BFBE5ECCB41}"/>
          </ac:spMkLst>
        </pc:spChg>
      </pc:sldChg>
      <pc:sldChg chg="addSp delSp modSp new mod ord modClrScheme chgLayout">
        <pc:chgData name="Deshpande, Abhijit (TSS)" userId="c2d88eb7-28a6-4e67-ab05-9cd6a31a82d0" providerId="ADAL" clId="{4CDEBDF7-1BF1-49C1-9297-313B58BF82D3}" dt="2022-08-10T08:00:28.002" v="193" actId="207"/>
        <pc:sldMkLst>
          <pc:docMk/>
          <pc:sldMk cId="2767658332" sldId="260"/>
        </pc:sldMkLst>
        <pc:spChg chg="mod or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2" creationId="{B4875F2D-4E66-4F49-877D-52C54FEF9D78}"/>
          </ac:spMkLst>
        </pc:spChg>
        <pc:spChg chg="mod or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3" creationId="{86E3B210-923A-408C-907B-3603D754147E}"/>
          </ac:spMkLst>
        </pc:spChg>
        <pc:spChg chg="mod">
          <ac:chgData name="Deshpande, Abhijit (TSS)" userId="c2d88eb7-28a6-4e67-ab05-9cd6a31a82d0" providerId="ADAL" clId="{4CDEBDF7-1BF1-49C1-9297-313B58BF82D3}" dt="2022-08-10T08:00:28.002" v="193" actId="207"/>
          <ac:spMkLst>
            <pc:docMk/>
            <pc:sldMk cId="2767658332" sldId="260"/>
            <ac:spMk id="4" creationId="{D6980EE4-1DFD-4706-A89F-AED5AB19FA6F}"/>
          </ac:spMkLst>
        </pc:spChg>
        <pc:spChg chg="del mo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5" creationId="{449672DE-3513-427D-987D-6E503B6875B9}"/>
          </ac:spMkLst>
        </pc:spChg>
        <pc:spChg chg="add del mod">
          <ac:chgData name="Deshpande, Abhijit (TSS)" userId="c2d88eb7-28a6-4e67-ab05-9cd6a31a82d0" providerId="ADAL" clId="{4CDEBDF7-1BF1-49C1-9297-313B58BF82D3}" dt="2022-08-10T07:59:00.728" v="188" actId="478"/>
          <ac:spMkLst>
            <pc:docMk/>
            <pc:sldMk cId="2767658332" sldId="260"/>
            <ac:spMk id="11" creationId="{4701858E-38FB-00C0-597F-205EB8549832}"/>
          </ac:spMkLst>
        </pc:spChg>
        <pc:graphicFrameChg chg="add">
          <ac:chgData name="Deshpande, Abhijit (TSS)" userId="c2d88eb7-28a6-4e67-ab05-9cd6a31a82d0" providerId="ADAL" clId="{4CDEBDF7-1BF1-49C1-9297-313B58BF82D3}" dt="2022-08-10T07:58:51.453" v="186" actId="26606"/>
          <ac:graphicFrameMkLst>
            <pc:docMk/>
            <pc:sldMk cId="2767658332" sldId="260"/>
            <ac:graphicFrameMk id="8" creationId="{D5DB867C-6D30-71DC-8FE6-4B63BCC42A84}"/>
          </ac:graphicFrameMkLst>
        </pc:graphicFrameChg>
        <pc:picChg chg="add del mod">
          <ac:chgData name="Deshpande, Abhijit (TSS)" userId="c2d88eb7-28a6-4e67-ab05-9cd6a31a82d0" providerId="ADAL" clId="{4CDEBDF7-1BF1-49C1-9297-313B58BF82D3}" dt="2022-08-10T07:55:46.031" v="174"/>
          <ac:picMkLst>
            <pc:docMk/>
            <pc:sldMk cId="2767658332" sldId="260"/>
            <ac:picMk id="6" creationId="{B4AF25DE-FF16-4705-A817-0D32A8BD60D4}"/>
          </ac:picMkLst>
        </pc:picChg>
        <pc:picChg chg="add del mod">
          <ac:chgData name="Deshpande, Abhijit (TSS)" userId="c2d88eb7-28a6-4e67-ab05-9cd6a31a82d0" providerId="ADAL" clId="{4CDEBDF7-1BF1-49C1-9297-313B58BF82D3}" dt="2022-08-10T07:55:45.263" v="173"/>
          <ac:picMkLst>
            <pc:docMk/>
            <pc:sldMk cId="2767658332" sldId="260"/>
            <ac:picMk id="7" creationId="{C9BE692C-9DD1-4D47-A58D-D4B76D68DF7B}"/>
          </ac:picMkLst>
        </pc:picChg>
        <pc:picChg chg="add del">
          <ac:chgData name="Deshpande, Abhijit (TSS)" userId="c2d88eb7-28a6-4e67-ab05-9cd6a31a82d0" providerId="ADAL" clId="{4CDEBDF7-1BF1-49C1-9297-313B58BF82D3}" dt="2022-08-10T07:59:00.728" v="188" actId="478"/>
          <ac:picMkLst>
            <pc:docMk/>
            <pc:sldMk cId="2767658332" sldId="260"/>
            <ac:picMk id="1026" creationId="{6063035B-0B3D-4E1F-88CA-357B553977A0}"/>
          </ac:picMkLst>
        </pc:picChg>
        <pc:picChg chg="add mod">
          <ac:chgData name="Deshpande, Abhijit (TSS)" userId="c2d88eb7-28a6-4e67-ab05-9cd6a31a82d0" providerId="ADAL" clId="{4CDEBDF7-1BF1-49C1-9297-313B58BF82D3}" dt="2022-08-10T07:59:11.916" v="192" actId="14100"/>
          <ac:picMkLst>
            <pc:docMk/>
            <pc:sldMk cId="2767658332" sldId="260"/>
            <ac:picMk id="1028" creationId="{E218DF87-CD94-4052-9742-29C0DFFDFC7C}"/>
          </ac:picMkLst>
        </pc:picChg>
      </pc:sldChg>
      <pc:sldChg chg="addSp delSp modSp add mod modClrScheme chgLayout">
        <pc:chgData name="Deshpande, Abhijit (TSS)" userId="c2d88eb7-28a6-4e67-ab05-9cd6a31a82d0" providerId="ADAL" clId="{4CDEBDF7-1BF1-49C1-9297-313B58BF82D3}" dt="2022-08-10T08:58:11.295" v="684" actId="1076"/>
        <pc:sldMkLst>
          <pc:docMk/>
          <pc:sldMk cId="3629445560" sldId="261"/>
        </pc:sldMkLst>
        <pc:spChg chg="mod ord">
          <ac:chgData name="Deshpande, Abhijit (TSS)" userId="c2d88eb7-28a6-4e67-ab05-9cd6a31a82d0" providerId="ADAL" clId="{4CDEBDF7-1BF1-49C1-9297-313B58BF82D3}" dt="2022-08-10T08:51:28.389" v="668" actId="26606"/>
          <ac:spMkLst>
            <pc:docMk/>
            <pc:sldMk cId="3629445560" sldId="261"/>
            <ac:spMk id="2" creationId="{B4875F2D-4E66-4F49-877D-52C54FEF9D78}"/>
          </ac:spMkLst>
        </pc:spChg>
        <pc:spChg chg="mod">
          <ac:chgData name="Deshpande, Abhijit (TSS)" userId="c2d88eb7-28a6-4e67-ab05-9cd6a31a82d0" providerId="ADAL" clId="{4CDEBDF7-1BF1-49C1-9297-313B58BF82D3}" dt="2022-08-10T08:51:28.389" v="668" actId="26606"/>
          <ac:spMkLst>
            <pc:docMk/>
            <pc:sldMk cId="3629445560" sldId="261"/>
            <ac:spMk id="3" creationId="{86E3B210-923A-408C-907B-3603D754147E}"/>
          </ac:spMkLst>
        </pc:spChg>
        <pc:spChg chg="mod">
          <ac:chgData name="Deshpande, Abhijit (TSS)" userId="c2d88eb7-28a6-4e67-ab05-9cd6a31a82d0" providerId="ADAL" clId="{4CDEBDF7-1BF1-49C1-9297-313B58BF82D3}" dt="2022-08-10T08:51:45.406" v="677" actId="20577"/>
          <ac:spMkLst>
            <pc:docMk/>
            <pc:sldMk cId="3629445560" sldId="26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4CDEBDF7-1BF1-49C1-9297-313B58BF82D3}" dt="2022-08-10T08:58:11.295" v="684" actId="1076"/>
          <ac:spMkLst>
            <pc:docMk/>
            <pc:sldMk cId="3629445560" sldId="261"/>
            <ac:spMk id="9" creationId="{36FFC228-A3C9-4CB7-B56C-93666EB2F084}"/>
          </ac:spMkLst>
        </pc:spChg>
        <pc:graphicFrameChg chg="del">
          <ac:chgData name="Deshpande, Abhijit (TSS)" userId="c2d88eb7-28a6-4e67-ab05-9cd6a31a82d0" providerId="ADAL" clId="{4CDEBDF7-1BF1-49C1-9297-313B58BF82D3}" dt="2022-08-10T08:01:27.438" v="227" actId="478"/>
          <ac:graphicFrameMkLst>
            <pc:docMk/>
            <pc:sldMk cId="3629445560" sldId="261"/>
            <ac:graphicFrameMk id="8" creationId="{D5DB867C-6D30-71DC-8FE6-4B63BCC42A84}"/>
          </ac:graphicFrameMkLst>
        </pc:graphicFrameChg>
        <pc:picChg chg="del">
          <ac:chgData name="Deshpande, Abhijit (TSS)" userId="c2d88eb7-28a6-4e67-ab05-9cd6a31a82d0" providerId="ADAL" clId="{4CDEBDF7-1BF1-49C1-9297-313B58BF82D3}" dt="2022-08-10T08:00:45.264" v="196" actId="478"/>
          <ac:picMkLst>
            <pc:docMk/>
            <pc:sldMk cId="3629445560" sldId="261"/>
            <ac:picMk id="1028" creationId="{E218DF87-CD94-4052-9742-29C0DFFDFC7C}"/>
          </ac:picMkLst>
        </pc:picChg>
      </pc:sldChg>
      <pc:sldChg chg="new del">
        <pc:chgData name="Deshpande, Abhijit (TSS)" userId="c2d88eb7-28a6-4e67-ab05-9cd6a31a82d0" providerId="ADAL" clId="{4CDEBDF7-1BF1-49C1-9297-313B58BF82D3}" dt="2022-08-10T08:26:51.642" v="320" actId="47"/>
        <pc:sldMkLst>
          <pc:docMk/>
          <pc:sldMk cId="512067638" sldId="262"/>
        </pc:sldMkLst>
      </pc:sldChg>
      <pc:sldChg chg="addSp delSp modSp new mod ord">
        <pc:chgData name="Deshpande, Abhijit (TSS)" userId="c2d88eb7-28a6-4e67-ab05-9cd6a31a82d0" providerId="ADAL" clId="{4CDEBDF7-1BF1-49C1-9297-313B58BF82D3}" dt="2022-08-10T08:27:28.376" v="327"/>
        <pc:sldMkLst>
          <pc:docMk/>
          <pc:sldMk cId="2435528858" sldId="262"/>
        </pc:sldMkLst>
        <pc:spChg chg="del">
          <ac:chgData name="Deshpande, Abhijit (TSS)" userId="c2d88eb7-28a6-4e67-ab05-9cd6a31a82d0" providerId="ADAL" clId="{4CDEBDF7-1BF1-49C1-9297-313B58BF82D3}" dt="2022-08-10T08:27:08.232" v="322" actId="478"/>
          <ac:spMkLst>
            <pc:docMk/>
            <pc:sldMk cId="2435528858" sldId="262"/>
            <ac:spMk id="4" creationId="{54C59AF1-4AD0-4F71-ACFD-EE9B37FB8E77}"/>
          </ac:spMkLst>
        </pc:spChg>
        <pc:graphicFrameChg chg="add mod modGraphic">
          <ac:chgData name="Deshpande, Abhijit (TSS)" userId="c2d88eb7-28a6-4e67-ab05-9cd6a31a82d0" providerId="ADAL" clId="{4CDEBDF7-1BF1-49C1-9297-313B58BF82D3}" dt="2022-08-10T08:27:19.222" v="325" actId="14100"/>
          <ac:graphicFrameMkLst>
            <pc:docMk/>
            <pc:sldMk cId="2435528858" sldId="262"/>
            <ac:graphicFrameMk id="5" creationId="{086D26D6-EB25-4AA3-9937-94F0B8D04E6E}"/>
          </ac:graphicFrameMkLst>
        </pc:graphicFrameChg>
      </pc:sldChg>
      <pc:sldChg chg="new del">
        <pc:chgData name="Deshpande, Abhijit (TSS)" userId="c2d88eb7-28a6-4e67-ab05-9cd6a31a82d0" providerId="ADAL" clId="{4CDEBDF7-1BF1-49C1-9297-313B58BF82D3}" dt="2022-08-10T08:38:56.379" v="331" actId="47"/>
        <pc:sldMkLst>
          <pc:docMk/>
          <pc:sldMk cId="1117896267" sldId="263"/>
        </pc:sldMkLst>
      </pc:sldChg>
      <pc:sldChg chg="delSp add setBg delDesignElem">
        <pc:chgData name="Deshpande, Abhijit (TSS)" userId="c2d88eb7-28a6-4e67-ab05-9cd6a31a82d0" providerId="ADAL" clId="{4CDEBDF7-1BF1-49C1-9297-313B58BF82D3}" dt="2022-08-10T08:38:44.235" v="330"/>
        <pc:sldMkLst>
          <pc:docMk/>
          <pc:sldMk cId="134328508" sldId="264"/>
        </pc:sldMkLst>
        <pc:spChg chg="del">
          <ac:chgData name="Deshpande, Abhijit (TSS)" userId="c2d88eb7-28a6-4e67-ab05-9cd6a31a82d0" providerId="ADAL" clId="{4CDEBDF7-1BF1-49C1-9297-313B58BF82D3}" dt="2022-08-10T08:38:44.235" v="330"/>
          <ac:spMkLst>
            <pc:docMk/>
            <pc:sldMk cId="134328508" sldId="264"/>
            <ac:spMk id="2054" creationId="{9C6777B5-64F4-4200-B099-34168B69FE53}"/>
          </ac:spMkLst>
        </pc:spChg>
        <pc:grpChg chg="del">
          <ac:chgData name="Deshpande, Abhijit (TSS)" userId="c2d88eb7-28a6-4e67-ab05-9cd6a31a82d0" providerId="ADAL" clId="{4CDEBDF7-1BF1-49C1-9297-313B58BF82D3}" dt="2022-08-10T08:38:44.235" v="330"/>
          <ac:grpSpMkLst>
            <pc:docMk/>
            <pc:sldMk cId="134328508" sldId="264"/>
            <ac:grpSpMk id="2055" creationId="{4252769E-B9F0-4068-A645-5BBEF16E9C28}"/>
          </ac:grpSpMkLst>
        </pc:grpChg>
      </pc:sldChg>
      <pc:sldChg chg="addSp new del">
        <pc:chgData name="Deshpande, Abhijit (TSS)" userId="c2d88eb7-28a6-4e67-ab05-9cd6a31a82d0" providerId="ADAL" clId="{4CDEBDF7-1BF1-49C1-9297-313B58BF82D3}" dt="2022-08-10T08:42:25.033" v="334" actId="47"/>
        <pc:sldMkLst>
          <pc:docMk/>
          <pc:sldMk cId="229768796" sldId="265"/>
        </pc:sldMkLst>
        <pc:picChg chg="add">
          <ac:chgData name="Deshpande, Abhijit (TSS)" userId="c2d88eb7-28a6-4e67-ab05-9cd6a31a82d0" providerId="ADAL" clId="{4CDEBDF7-1BF1-49C1-9297-313B58BF82D3}" dt="2022-08-10T08:42:07.794" v="333"/>
          <ac:picMkLst>
            <pc:docMk/>
            <pc:sldMk cId="229768796" sldId="265"/>
            <ac:picMk id="5" creationId="{08B79BCE-3D96-4E71-829C-A17D75D896C0}"/>
          </ac:picMkLst>
        </pc:picChg>
      </pc:sldChg>
      <pc:sldChg chg="new del">
        <pc:chgData name="Deshpande, Abhijit (TSS)" userId="c2d88eb7-28a6-4e67-ab05-9cd6a31a82d0" providerId="ADAL" clId="{4CDEBDF7-1BF1-49C1-9297-313B58BF82D3}" dt="2022-08-10T08:44:25.573" v="337" actId="47"/>
        <pc:sldMkLst>
          <pc:docMk/>
          <pc:sldMk cId="1823492316" sldId="265"/>
        </pc:sldMkLst>
      </pc:sldChg>
      <pc:sldChg chg="modSp new mod modClrScheme chgLayout">
        <pc:chgData name="Deshpande, Abhijit (TSS)" userId="c2d88eb7-28a6-4e67-ab05-9cd6a31a82d0" providerId="ADAL" clId="{4CDEBDF7-1BF1-49C1-9297-313B58BF82D3}" dt="2022-08-10T08:51:08.839" v="666" actId="403"/>
        <pc:sldMkLst>
          <pc:docMk/>
          <pc:sldMk cId="2597761496" sldId="266"/>
        </pc:sldMkLst>
        <pc:spChg chg="mod ord">
          <ac:chgData name="Deshpande, Abhijit (TSS)" userId="c2d88eb7-28a6-4e67-ab05-9cd6a31a82d0" providerId="ADAL" clId="{4CDEBDF7-1BF1-49C1-9297-313B58BF82D3}" dt="2022-08-10T08:50:47.159" v="653" actId="26606"/>
          <ac:spMkLst>
            <pc:docMk/>
            <pc:sldMk cId="2597761496" sldId="266"/>
            <ac:spMk id="2" creationId="{66A2FA73-D706-445D-944E-C6213437BB72}"/>
          </ac:spMkLst>
        </pc:spChg>
        <pc:spChg chg="mod ord">
          <ac:chgData name="Deshpande, Abhijit (TSS)" userId="c2d88eb7-28a6-4e67-ab05-9cd6a31a82d0" providerId="ADAL" clId="{4CDEBDF7-1BF1-49C1-9297-313B58BF82D3}" dt="2022-08-10T08:50:47.159" v="653" actId="26606"/>
          <ac:spMkLst>
            <pc:docMk/>
            <pc:sldMk cId="2597761496" sldId="266"/>
            <ac:spMk id="3" creationId="{0E4EA2DF-18D6-4410-910F-D313C8F19B4F}"/>
          </ac:spMkLst>
        </pc:spChg>
        <pc:spChg chg="mod">
          <ac:chgData name="Deshpande, Abhijit (TSS)" userId="c2d88eb7-28a6-4e67-ab05-9cd6a31a82d0" providerId="ADAL" clId="{4CDEBDF7-1BF1-49C1-9297-313B58BF82D3}" dt="2022-08-10T08:50:53.030" v="660" actId="20577"/>
          <ac:spMkLst>
            <pc:docMk/>
            <pc:sldMk cId="2597761496" sldId="266"/>
            <ac:spMk id="4" creationId="{ED8DAFB9-4DB4-4AA7-B607-E069BAE4C7CF}"/>
          </ac:spMkLst>
        </pc:spChg>
        <pc:spChg chg="mod">
          <ac:chgData name="Deshpande, Abhijit (TSS)" userId="c2d88eb7-28a6-4e67-ab05-9cd6a31a82d0" providerId="ADAL" clId="{4CDEBDF7-1BF1-49C1-9297-313B58BF82D3}" dt="2022-08-10T08:51:08.839" v="666" actId="403"/>
          <ac:spMkLst>
            <pc:docMk/>
            <pc:sldMk cId="2597761496" sldId="266"/>
            <ac:spMk id="5" creationId="{8D2D1151-17D5-48C6-988E-C05CE54C3021}"/>
          </ac:spMkLst>
        </pc:spChg>
      </pc:sldChg>
      <pc:sldChg chg="modSp new del mod">
        <pc:chgData name="Deshpande, Abhijit (TSS)" userId="c2d88eb7-28a6-4e67-ab05-9cd6a31a82d0" providerId="ADAL" clId="{4CDEBDF7-1BF1-49C1-9297-313B58BF82D3}" dt="2022-08-10T08:48:52.568" v="595" actId="47"/>
        <pc:sldMkLst>
          <pc:docMk/>
          <pc:sldMk cId="1834279008" sldId="267"/>
        </pc:sldMkLst>
        <pc:spChg chg="mod">
          <ac:chgData name="Deshpande, Abhijit (TSS)" userId="c2d88eb7-28a6-4e67-ab05-9cd6a31a82d0" providerId="ADAL" clId="{4CDEBDF7-1BF1-49C1-9297-313B58BF82D3}" dt="2022-08-10T08:47:40.665" v="561" actId="207"/>
          <ac:spMkLst>
            <pc:docMk/>
            <pc:sldMk cId="1834279008" sldId="267"/>
            <ac:spMk id="4" creationId="{3F1D4EA4-4B01-4A55-A51F-965DCC8EC59E}"/>
          </ac:spMkLst>
        </pc:spChg>
      </pc:sldChg>
      <pc:sldChg chg="modSp new mod modClrScheme chgLayout">
        <pc:chgData name="Deshpande, Abhijit (TSS)" userId="c2d88eb7-28a6-4e67-ab05-9cd6a31a82d0" providerId="ADAL" clId="{4CDEBDF7-1BF1-49C1-9297-313B58BF82D3}" dt="2022-08-10T08:51:20.166" v="667" actId="2711"/>
        <pc:sldMkLst>
          <pc:docMk/>
          <pc:sldMk cId="1204503514" sldId="268"/>
        </pc:sldMkLst>
        <pc:spChg chg="mod ord">
          <ac:chgData name="Deshpande, Abhijit (TSS)" userId="c2d88eb7-28a6-4e67-ab05-9cd6a31a82d0" providerId="ADAL" clId="{4CDEBDF7-1BF1-49C1-9297-313B58BF82D3}" dt="2022-08-10T08:50:06.032" v="645" actId="26606"/>
          <ac:spMkLst>
            <pc:docMk/>
            <pc:sldMk cId="1204503514" sldId="268"/>
            <ac:spMk id="2" creationId="{FDAC8485-A761-4443-A125-A5F24F886453}"/>
          </ac:spMkLst>
        </pc:spChg>
        <pc:spChg chg="mod ord">
          <ac:chgData name="Deshpande, Abhijit (TSS)" userId="c2d88eb7-28a6-4e67-ab05-9cd6a31a82d0" providerId="ADAL" clId="{4CDEBDF7-1BF1-49C1-9297-313B58BF82D3}" dt="2022-08-10T08:50:06.032" v="645" actId="26606"/>
          <ac:spMkLst>
            <pc:docMk/>
            <pc:sldMk cId="1204503514" sldId="268"/>
            <ac:spMk id="3" creationId="{78A7E373-5FB5-4734-9161-94798827E62A}"/>
          </ac:spMkLst>
        </pc:spChg>
        <pc:spChg chg="mod">
          <ac:chgData name="Deshpande, Abhijit (TSS)" userId="c2d88eb7-28a6-4e67-ab05-9cd6a31a82d0" providerId="ADAL" clId="{4CDEBDF7-1BF1-49C1-9297-313B58BF82D3}" dt="2022-08-10T08:50:26.535" v="650" actId="20577"/>
          <ac:spMkLst>
            <pc:docMk/>
            <pc:sldMk cId="1204503514" sldId="268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0T08:51:20.166" v="667" actId="2711"/>
          <ac:spMkLst>
            <pc:docMk/>
            <pc:sldMk cId="1204503514" sldId="268"/>
            <ac:spMk id="5" creationId="{730E4FF2-AA51-4229-9952-B97143A7156E}"/>
          </ac:spMkLst>
        </pc:spChg>
      </pc:sldChg>
      <pc:sldChg chg="modSp add mod modClrScheme chgLayout">
        <pc:chgData name="Deshpande, Abhijit (TSS)" userId="c2d88eb7-28a6-4e67-ab05-9cd6a31a82d0" providerId="ADAL" clId="{4CDEBDF7-1BF1-49C1-9297-313B58BF82D3}" dt="2022-08-10T08:52:50.161" v="678" actId="14100"/>
        <pc:sldMkLst>
          <pc:docMk/>
          <pc:sldMk cId="3481374078" sldId="269"/>
        </pc:sldMkLst>
        <pc:spChg chg="mod or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2" creationId="{FDAC8485-A761-4443-A125-A5F24F886453}"/>
          </ac:spMkLst>
        </pc:spChg>
        <pc:spChg chg="mod or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3" creationId="{78A7E373-5FB5-4734-9161-94798827E62A}"/>
          </ac:spMkLst>
        </pc:spChg>
        <pc:spChg chg="mod">
          <ac:chgData name="Deshpande, Abhijit (TSS)" userId="c2d88eb7-28a6-4e67-ab05-9cd6a31a82d0" providerId="ADAL" clId="{4CDEBDF7-1BF1-49C1-9297-313B58BF82D3}" dt="2022-08-10T08:52:50.161" v="678" actId="14100"/>
          <ac:spMkLst>
            <pc:docMk/>
            <pc:sldMk cId="3481374078" sldId="269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5" creationId="{730E4FF2-AA51-4229-9952-B97143A7156E}"/>
          </ac:spMkLst>
        </pc:spChg>
      </pc:sldChg>
      <pc:sldChg chg="modSp new mod">
        <pc:chgData name="Deshpande, Abhijit (TSS)" userId="c2d88eb7-28a6-4e67-ab05-9cd6a31a82d0" providerId="ADAL" clId="{4CDEBDF7-1BF1-49C1-9297-313B58BF82D3}" dt="2022-08-12T07:22:49.233" v="943" actId="20577"/>
        <pc:sldMkLst>
          <pc:docMk/>
          <pc:sldMk cId="2411780667" sldId="270"/>
        </pc:sldMkLst>
        <pc:spChg chg="mod">
          <ac:chgData name="Deshpande, Abhijit (TSS)" userId="c2d88eb7-28a6-4e67-ab05-9cd6a31a82d0" providerId="ADAL" clId="{4CDEBDF7-1BF1-49C1-9297-313B58BF82D3}" dt="2022-08-12T07:22:49.233" v="943" actId="20577"/>
          <ac:spMkLst>
            <pc:docMk/>
            <pc:sldMk cId="2411780667" sldId="270"/>
            <ac:spMk id="4" creationId="{5803C083-5568-4C2D-AE2A-8B73CFD8F3CE}"/>
          </ac:spMkLst>
        </pc:spChg>
      </pc:sldChg>
      <pc:sldChg chg="addSp delSp modSp new mod ord modClrScheme chgLayout">
        <pc:chgData name="Deshpande, Abhijit (TSS)" userId="c2d88eb7-28a6-4e67-ab05-9cd6a31a82d0" providerId="ADAL" clId="{4CDEBDF7-1BF1-49C1-9297-313B58BF82D3}" dt="2022-08-10T09:52:59.618" v="873" actId="26606"/>
        <pc:sldMkLst>
          <pc:docMk/>
          <pc:sldMk cId="1687007049" sldId="271"/>
        </pc:sldMkLst>
        <pc:spChg chg="del">
          <ac:chgData name="Deshpande, Abhijit (TSS)" userId="c2d88eb7-28a6-4e67-ab05-9cd6a31a82d0" providerId="ADAL" clId="{4CDEBDF7-1BF1-49C1-9297-313B58BF82D3}" dt="2022-08-10T09:43:43.811" v="871" actId="26606"/>
          <ac:spMkLst>
            <pc:docMk/>
            <pc:sldMk cId="1687007049" sldId="271"/>
            <ac:spMk id="2" creationId="{66DC7FA3-5F83-465B-9686-5C43AAED84CD}"/>
          </ac:spMkLst>
        </pc:spChg>
        <pc:spChg chg="mod ord modVis">
          <ac:chgData name="Deshpande, Abhijit (TSS)" userId="c2d88eb7-28a6-4e67-ab05-9cd6a31a82d0" providerId="ADAL" clId="{4CDEBDF7-1BF1-49C1-9297-313B58BF82D3}" dt="2022-08-10T09:43:43.811" v="871" actId="26606"/>
          <ac:spMkLst>
            <pc:docMk/>
            <pc:sldMk cId="1687007049" sldId="271"/>
            <ac:spMk id="3" creationId="{15BD6B79-46CA-4DA7-BBCD-EE565727A543}"/>
          </ac:spMkLst>
        </pc:spChg>
        <pc:picChg chg="add mod">
          <ac:chgData name="Deshpande, Abhijit (TSS)" userId="c2d88eb7-28a6-4e67-ab05-9cd6a31a82d0" providerId="ADAL" clId="{4CDEBDF7-1BF1-49C1-9297-313B58BF82D3}" dt="2022-08-10T09:52:59.618" v="873" actId="26606"/>
          <ac:picMkLst>
            <pc:docMk/>
            <pc:sldMk cId="1687007049" sldId="271"/>
            <ac:picMk id="5" creationId="{51EF0556-ED41-4D6D-95FC-A439AE40D424}"/>
          </ac:picMkLst>
        </pc:picChg>
      </pc:sldChg>
      <pc:sldChg chg="addSp delSp modSp new mod modClrScheme chgLayout">
        <pc:chgData name="Deshpande, Abhijit (TSS)" userId="c2d88eb7-28a6-4e67-ab05-9cd6a31a82d0" providerId="ADAL" clId="{4CDEBDF7-1BF1-49C1-9297-313B58BF82D3}" dt="2022-08-10T09:43:52.714" v="872" actId="26606"/>
        <pc:sldMkLst>
          <pc:docMk/>
          <pc:sldMk cId="1522556164" sldId="272"/>
        </pc:sldMkLst>
        <pc:spChg chg="del">
          <ac:chgData name="Deshpande, Abhijit (TSS)" userId="c2d88eb7-28a6-4e67-ab05-9cd6a31a82d0" providerId="ADAL" clId="{4CDEBDF7-1BF1-49C1-9297-313B58BF82D3}" dt="2022-08-10T09:43:52.714" v="872" actId="26606"/>
          <ac:spMkLst>
            <pc:docMk/>
            <pc:sldMk cId="1522556164" sldId="272"/>
            <ac:spMk id="2" creationId="{A787A2B5-84C6-44DD-9E3A-E1C95A6BF571}"/>
          </ac:spMkLst>
        </pc:spChg>
        <pc:spChg chg="mod ord modVis">
          <ac:chgData name="Deshpande, Abhijit (TSS)" userId="c2d88eb7-28a6-4e67-ab05-9cd6a31a82d0" providerId="ADAL" clId="{4CDEBDF7-1BF1-49C1-9297-313B58BF82D3}" dt="2022-08-10T09:43:52.714" v="872" actId="26606"/>
          <ac:spMkLst>
            <pc:docMk/>
            <pc:sldMk cId="1522556164" sldId="272"/>
            <ac:spMk id="3" creationId="{41642032-E7DF-4A3F-BCDA-56EE1804B3C0}"/>
          </ac:spMkLst>
        </pc:spChg>
        <pc:picChg chg="add mod">
          <ac:chgData name="Deshpande, Abhijit (TSS)" userId="c2d88eb7-28a6-4e67-ab05-9cd6a31a82d0" providerId="ADAL" clId="{4CDEBDF7-1BF1-49C1-9297-313B58BF82D3}" dt="2022-08-10T09:43:52.714" v="872" actId="26606"/>
          <ac:picMkLst>
            <pc:docMk/>
            <pc:sldMk cId="1522556164" sldId="272"/>
            <ac:picMk id="5" creationId="{98D6EADB-A557-44D2-B88B-3A1A9CCF7B94}"/>
          </ac:picMkLst>
        </pc:picChg>
      </pc:sldChg>
      <pc:sldChg chg="addSp delSp modSp new mod modClrScheme chgLayout">
        <pc:chgData name="Deshpande, Abhijit (TSS)" userId="c2d88eb7-28a6-4e67-ab05-9cd6a31a82d0" providerId="ADAL" clId="{4CDEBDF7-1BF1-49C1-9297-313B58BF82D3}" dt="2022-08-10T09:43:38.215" v="870" actId="26606"/>
        <pc:sldMkLst>
          <pc:docMk/>
          <pc:sldMk cId="1801487064" sldId="273"/>
        </pc:sldMkLst>
        <pc:spChg chg="del">
          <ac:chgData name="Deshpande, Abhijit (TSS)" userId="c2d88eb7-28a6-4e67-ab05-9cd6a31a82d0" providerId="ADAL" clId="{4CDEBDF7-1BF1-49C1-9297-313B58BF82D3}" dt="2022-08-10T09:43:38.215" v="870" actId="26606"/>
          <ac:spMkLst>
            <pc:docMk/>
            <pc:sldMk cId="1801487064" sldId="273"/>
            <ac:spMk id="2" creationId="{B74E2C70-DB87-4360-B59B-A4C78B85918D}"/>
          </ac:spMkLst>
        </pc:spChg>
        <pc:spChg chg="mod ord modVis">
          <ac:chgData name="Deshpande, Abhijit (TSS)" userId="c2d88eb7-28a6-4e67-ab05-9cd6a31a82d0" providerId="ADAL" clId="{4CDEBDF7-1BF1-49C1-9297-313B58BF82D3}" dt="2022-08-10T09:43:38.215" v="870" actId="26606"/>
          <ac:spMkLst>
            <pc:docMk/>
            <pc:sldMk cId="1801487064" sldId="273"/>
            <ac:spMk id="3" creationId="{3DAD7D58-DCA0-4CC5-902B-EC7E421B4230}"/>
          </ac:spMkLst>
        </pc:spChg>
        <pc:picChg chg="add mod">
          <ac:chgData name="Deshpande, Abhijit (TSS)" userId="c2d88eb7-28a6-4e67-ab05-9cd6a31a82d0" providerId="ADAL" clId="{4CDEBDF7-1BF1-49C1-9297-313B58BF82D3}" dt="2022-08-10T09:43:38.215" v="870" actId="26606"/>
          <ac:picMkLst>
            <pc:docMk/>
            <pc:sldMk cId="1801487064" sldId="273"/>
            <ac:picMk id="5" creationId="{249A9A1D-9E31-4D31-9F34-FFB2E6DCB181}"/>
          </ac:picMkLst>
        </pc:picChg>
      </pc:sldChg>
      <pc:sldChg chg="modSp add mod ord">
        <pc:chgData name="Deshpande, Abhijit (TSS)" userId="c2d88eb7-28a6-4e67-ab05-9cd6a31a82d0" providerId="ADAL" clId="{4CDEBDF7-1BF1-49C1-9297-313B58BF82D3}" dt="2022-08-12T07:28:19.399" v="1005" actId="20577"/>
        <pc:sldMkLst>
          <pc:docMk/>
          <pc:sldMk cId="430417242" sldId="274"/>
        </pc:sldMkLst>
        <pc:spChg chg="mod">
          <ac:chgData name="Deshpande, Abhijit (TSS)" userId="c2d88eb7-28a6-4e67-ab05-9cd6a31a82d0" providerId="ADAL" clId="{4CDEBDF7-1BF1-49C1-9297-313B58BF82D3}" dt="2022-08-12T07:26:59.205" v="984" actId="20577"/>
          <ac:spMkLst>
            <pc:docMk/>
            <pc:sldMk cId="430417242" sldId="274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07:28:19.399" v="1005" actId="20577"/>
          <ac:spMkLst>
            <pc:docMk/>
            <pc:sldMk cId="430417242" sldId="274"/>
            <ac:spMk id="5" creationId="{730E4FF2-AA51-4229-9952-B97143A7156E}"/>
          </ac:spMkLst>
        </pc:spChg>
      </pc:sldChg>
      <pc:sldChg chg="addSp delSp modSp new del">
        <pc:chgData name="Deshpande, Abhijit (TSS)" userId="c2d88eb7-28a6-4e67-ab05-9cd6a31a82d0" providerId="ADAL" clId="{4CDEBDF7-1BF1-49C1-9297-313B58BF82D3}" dt="2022-08-12T07:29:41.700" v="1008" actId="47"/>
        <pc:sldMkLst>
          <pc:docMk/>
          <pc:sldMk cId="789207853" sldId="275"/>
        </pc:sldMkLst>
        <pc:spChg chg="del">
          <ac:chgData name="Deshpande, Abhijit (TSS)" userId="c2d88eb7-28a6-4e67-ab05-9cd6a31a82d0" providerId="ADAL" clId="{4CDEBDF7-1BF1-49C1-9297-313B58BF82D3}" dt="2022-08-12T07:29:33.427" v="1007"/>
          <ac:spMkLst>
            <pc:docMk/>
            <pc:sldMk cId="789207853" sldId="275"/>
            <ac:spMk id="4" creationId="{49C503B8-6B70-4F27-8AB8-464F3D33C1D2}"/>
          </ac:spMkLst>
        </pc:spChg>
        <pc:spChg chg="add mod">
          <ac:chgData name="Deshpande, Abhijit (TSS)" userId="c2d88eb7-28a6-4e67-ab05-9cd6a31a82d0" providerId="ADAL" clId="{4CDEBDF7-1BF1-49C1-9297-313B58BF82D3}" dt="2022-08-12T07:29:33.427" v="1007"/>
          <ac:spMkLst>
            <pc:docMk/>
            <pc:sldMk cId="789207853" sldId="275"/>
            <ac:spMk id="6" creationId="{5299C810-8CF6-4477-BA22-40E57A512CF0}"/>
          </ac:spMkLst>
        </pc:spChg>
      </pc:sldChg>
      <pc:sldChg chg="addSp delSp modSp new del mod">
        <pc:chgData name="Deshpande, Abhijit (TSS)" userId="c2d88eb7-28a6-4e67-ab05-9cd6a31a82d0" providerId="ADAL" clId="{4CDEBDF7-1BF1-49C1-9297-313B58BF82D3}" dt="2022-08-12T10:05:08.212" v="1039" actId="47"/>
        <pc:sldMkLst>
          <pc:docMk/>
          <pc:sldMk cId="3177466969" sldId="275"/>
        </pc:sldMkLst>
        <pc:spChg chg="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2" creationId="{B2F7B375-8D04-42B9-96F2-87088C21A211}"/>
          </ac:spMkLst>
        </pc:spChg>
        <pc:spChg chg="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3" creationId="{16FA7717-FC59-4147-90B5-9713F73F0028}"/>
          </ac:spMkLst>
        </pc:spChg>
        <pc:spChg chg="add 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4" creationId="{C0C3E7C5-CC2F-4C52-924F-23898CA1DF17}"/>
          </ac:spMkLst>
        </pc:spChg>
        <pc:spChg chg="add del mod">
          <ac:chgData name="Deshpande, Abhijit (TSS)" userId="c2d88eb7-28a6-4e67-ab05-9cd6a31a82d0" providerId="ADAL" clId="{4CDEBDF7-1BF1-49C1-9297-313B58BF82D3}" dt="2022-08-12T07:30:10.374" v="1014" actId="478"/>
          <ac:spMkLst>
            <pc:docMk/>
            <pc:sldMk cId="3177466969" sldId="275"/>
            <ac:spMk id="5" creationId="{A7FC9894-176F-4AD4-918C-2D40D17C3A68}"/>
          </ac:spMkLst>
        </pc:spChg>
        <pc:spChg chg="add del mod">
          <ac:chgData name="Deshpande, Abhijit (TSS)" userId="c2d88eb7-28a6-4e67-ab05-9cd6a31a82d0" providerId="ADAL" clId="{4CDEBDF7-1BF1-49C1-9297-313B58BF82D3}" dt="2022-08-12T07:31:50.718" v="1030"/>
          <ac:spMkLst>
            <pc:docMk/>
            <pc:sldMk cId="3177466969" sldId="275"/>
            <ac:spMk id="8" creationId="{2DCD7BDA-CDCB-4073-BFFD-E7F33D25E830}"/>
          </ac:spMkLst>
        </pc:spChg>
        <pc:picChg chg="add del mod">
          <ac:chgData name="Deshpande, Abhijit (TSS)" userId="c2d88eb7-28a6-4e67-ab05-9cd6a31a82d0" providerId="ADAL" clId="{4CDEBDF7-1BF1-49C1-9297-313B58BF82D3}" dt="2022-08-12T07:31:50.703" v="1028" actId="478"/>
          <ac:picMkLst>
            <pc:docMk/>
            <pc:sldMk cId="3177466969" sldId="275"/>
            <ac:picMk id="7" creationId="{0354751B-DC51-4E3F-AF9C-6CE1ECA42CDB}"/>
          </ac:picMkLst>
        </pc:picChg>
      </pc:sldChg>
      <pc:sldChg chg="addSp modSp new mod ord">
        <pc:chgData name="Deshpande, Abhijit (TSS)" userId="c2d88eb7-28a6-4e67-ab05-9cd6a31a82d0" providerId="ADAL" clId="{4CDEBDF7-1BF1-49C1-9297-313B58BF82D3}" dt="2022-08-12T10:05:10.543" v="1041"/>
        <pc:sldMkLst>
          <pc:docMk/>
          <pc:sldMk cId="265678442" sldId="276"/>
        </pc:sldMkLst>
        <pc:spChg chg="mod">
          <ac:chgData name="Deshpande, Abhijit (TSS)" userId="c2d88eb7-28a6-4e67-ab05-9cd6a31a82d0" providerId="ADAL" clId="{4CDEBDF7-1BF1-49C1-9297-313B58BF82D3}" dt="2022-08-12T07:32:26.417" v="1037" actId="2711"/>
          <ac:spMkLst>
            <pc:docMk/>
            <pc:sldMk cId="265678442" sldId="276"/>
            <ac:spMk id="4" creationId="{FB2882D1-9156-4F35-BFB6-066EF2628622}"/>
          </ac:spMkLst>
        </pc:spChg>
        <pc:picChg chg="add mod">
          <ac:chgData name="Deshpande, Abhijit (TSS)" userId="c2d88eb7-28a6-4e67-ab05-9cd6a31a82d0" providerId="ADAL" clId="{4CDEBDF7-1BF1-49C1-9297-313B58BF82D3}" dt="2022-08-12T07:32:33.330" v="1038" actId="14100"/>
          <ac:picMkLst>
            <pc:docMk/>
            <pc:sldMk cId="265678442" sldId="276"/>
            <ac:picMk id="6" creationId="{64C900D3-55BA-4C17-AD47-619201DF972F}"/>
          </ac:picMkLst>
        </pc:picChg>
      </pc:sldChg>
      <pc:sldChg chg="addSp delSp new del mod">
        <pc:chgData name="Deshpande, Abhijit (TSS)" userId="c2d88eb7-28a6-4e67-ab05-9cd6a31a82d0" providerId="ADAL" clId="{4CDEBDF7-1BF1-49C1-9297-313B58BF82D3}" dt="2022-08-12T07:31:16.670" v="1023" actId="47"/>
        <pc:sldMkLst>
          <pc:docMk/>
          <pc:sldMk cId="2021892134" sldId="276"/>
        </pc:sldMkLst>
        <pc:picChg chg="add del">
          <ac:chgData name="Deshpande, Abhijit (TSS)" userId="c2d88eb7-28a6-4e67-ab05-9cd6a31a82d0" providerId="ADAL" clId="{4CDEBDF7-1BF1-49C1-9297-313B58BF82D3}" dt="2022-08-12T07:31:13.877" v="1022" actId="22"/>
          <ac:picMkLst>
            <pc:docMk/>
            <pc:sldMk cId="2021892134" sldId="276"/>
            <ac:picMk id="7" creationId="{9673F3EF-82C8-4C80-B2E4-CE19C606FA48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0:06:39.457" v="1052" actId="2711"/>
        <pc:sldMkLst>
          <pc:docMk/>
          <pc:sldMk cId="78791132" sldId="277"/>
        </pc:sldMkLst>
        <pc:spChg chg="mod">
          <ac:chgData name="Deshpande, Abhijit (TSS)" userId="c2d88eb7-28a6-4e67-ab05-9cd6a31a82d0" providerId="ADAL" clId="{4CDEBDF7-1BF1-49C1-9297-313B58BF82D3}" dt="2022-08-12T10:06:39.457" v="1052" actId="2711"/>
          <ac:spMkLst>
            <pc:docMk/>
            <pc:sldMk cId="78791132" sldId="277"/>
            <ac:spMk id="4" creationId="{FB2882D1-9156-4F35-BFB6-066EF2628622}"/>
          </ac:spMkLst>
        </pc:spChg>
        <pc:picChg chg="del">
          <ac:chgData name="Deshpande, Abhijit (TSS)" userId="c2d88eb7-28a6-4e67-ab05-9cd6a31a82d0" providerId="ADAL" clId="{4CDEBDF7-1BF1-49C1-9297-313B58BF82D3}" dt="2022-08-12T10:05:15.223" v="1043" actId="478"/>
          <ac:picMkLst>
            <pc:docMk/>
            <pc:sldMk cId="78791132" sldId="277"/>
            <ac:picMk id="6" creationId="{64C900D3-55BA-4C17-AD47-619201DF972F}"/>
          </ac:picMkLst>
        </pc:picChg>
        <pc:picChg chg="add mod">
          <ac:chgData name="Deshpande, Abhijit (TSS)" userId="c2d88eb7-28a6-4e67-ab05-9cd6a31a82d0" providerId="ADAL" clId="{4CDEBDF7-1BF1-49C1-9297-313B58BF82D3}" dt="2022-08-12T10:05:32.700" v="1049" actId="14100"/>
          <ac:picMkLst>
            <pc:docMk/>
            <pc:sldMk cId="78791132" sldId="277"/>
            <ac:picMk id="7" creationId="{355E6303-C1F0-46B3-A25F-9C81F8C66B1C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0:07:43.282" v="1059" actId="1076"/>
        <pc:sldMkLst>
          <pc:docMk/>
          <pc:sldMk cId="914542787" sldId="278"/>
        </pc:sldMkLst>
        <pc:spChg chg="mod">
          <ac:chgData name="Deshpande, Abhijit (TSS)" userId="c2d88eb7-28a6-4e67-ab05-9cd6a31a82d0" providerId="ADAL" clId="{4CDEBDF7-1BF1-49C1-9297-313B58BF82D3}" dt="2022-08-12T10:07:13.637" v="1054" actId="2711"/>
          <ac:spMkLst>
            <pc:docMk/>
            <pc:sldMk cId="914542787" sldId="278"/>
            <ac:spMk id="4" creationId="{FB2882D1-9156-4F35-BFB6-066EF2628622}"/>
          </ac:spMkLst>
        </pc:spChg>
        <pc:picChg chg="add mod">
          <ac:chgData name="Deshpande, Abhijit (TSS)" userId="c2d88eb7-28a6-4e67-ab05-9cd6a31a82d0" providerId="ADAL" clId="{4CDEBDF7-1BF1-49C1-9297-313B58BF82D3}" dt="2022-08-12T10:07:43.282" v="1059" actId="1076"/>
          <ac:picMkLst>
            <pc:docMk/>
            <pc:sldMk cId="914542787" sldId="278"/>
            <ac:picMk id="6" creationId="{B559B55F-D6D1-4C14-AB7B-29BC9CC772DE}"/>
          </ac:picMkLst>
        </pc:picChg>
        <pc:picChg chg="del">
          <ac:chgData name="Deshpande, Abhijit (TSS)" userId="c2d88eb7-28a6-4e67-ab05-9cd6a31a82d0" providerId="ADAL" clId="{4CDEBDF7-1BF1-49C1-9297-313B58BF82D3}" dt="2022-08-12T10:07:16.177" v="1055" actId="478"/>
          <ac:picMkLst>
            <pc:docMk/>
            <pc:sldMk cId="914542787" sldId="278"/>
            <ac:picMk id="7" creationId="{355E6303-C1F0-46B3-A25F-9C81F8C66B1C}"/>
          </ac:picMkLst>
        </pc:picChg>
      </pc:sldChg>
      <pc:sldChg chg="modSp add mod ord">
        <pc:chgData name="Deshpande, Abhijit (TSS)" userId="c2d88eb7-28a6-4e67-ab05-9cd6a31a82d0" providerId="ADAL" clId="{4CDEBDF7-1BF1-49C1-9297-313B58BF82D3}" dt="2022-08-12T10:16:09.106" v="1266" actId="20577"/>
        <pc:sldMkLst>
          <pc:docMk/>
          <pc:sldMk cId="3374534444" sldId="279"/>
        </pc:sldMkLst>
        <pc:spChg chg="mod">
          <ac:chgData name="Deshpande, Abhijit (TSS)" userId="c2d88eb7-28a6-4e67-ab05-9cd6a31a82d0" providerId="ADAL" clId="{4CDEBDF7-1BF1-49C1-9297-313B58BF82D3}" dt="2022-08-12T10:09:28.121" v="1126" actId="20577"/>
          <ac:spMkLst>
            <pc:docMk/>
            <pc:sldMk cId="3374534444" sldId="279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0:16:09.106" v="1266" actId="20577"/>
          <ac:spMkLst>
            <pc:docMk/>
            <pc:sldMk cId="3374534444" sldId="279"/>
            <ac:spMk id="5" creationId="{730E4FF2-AA51-4229-9952-B97143A7156E}"/>
          </ac:spMkLst>
        </pc:spChg>
      </pc:sldChg>
      <pc:sldChg chg="addSp modSp add mod">
        <pc:chgData name="Deshpande, Abhijit (TSS)" userId="c2d88eb7-28a6-4e67-ab05-9cd6a31a82d0" providerId="ADAL" clId="{4CDEBDF7-1BF1-49C1-9297-313B58BF82D3}" dt="2022-08-12T11:17:11.156" v="1732" actId="14100"/>
        <pc:sldMkLst>
          <pc:docMk/>
          <pc:sldMk cId="2117008627" sldId="280"/>
        </pc:sldMkLst>
        <pc:spChg chg="mod">
          <ac:chgData name="Deshpande, Abhijit (TSS)" userId="c2d88eb7-28a6-4e67-ab05-9cd6a31a82d0" providerId="ADAL" clId="{4CDEBDF7-1BF1-49C1-9297-313B58BF82D3}" dt="2022-08-12T10:17:01.298" v="1269" actId="108"/>
          <ac:spMkLst>
            <pc:docMk/>
            <pc:sldMk cId="2117008627" sldId="280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1:17:01.765" v="1728" actId="20577"/>
          <ac:spMkLst>
            <pc:docMk/>
            <pc:sldMk cId="2117008627" sldId="280"/>
            <ac:spMk id="5" creationId="{730E4FF2-AA51-4229-9952-B97143A7156E}"/>
          </ac:spMkLst>
        </pc:spChg>
        <pc:picChg chg="add mod">
          <ac:chgData name="Deshpande, Abhijit (TSS)" userId="c2d88eb7-28a6-4e67-ab05-9cd6a31a82d0" providerId="ADAL" clId="{4CDEBDF7-1BF1-49C1-9297-313B58BF82D3}" dt="2022-08-12T11:17:11.156" v="1732" actId="14100"/>
          <ac:picMkLst>
            <pc:docMk/>
            <pc:sldMk cId="2117008627" sldId="280"/>
            <ac:picMk id="7" creationId="{350D2C70-1697-4E9D-A32B-3AE77A829935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1:21:49.083" v="1805" actId="20577"/>
        <pc:sldMkLst>
          <pc:docMk/>
          <pc:sldMk cId="1531135013" sldId="281"/>
        </pc:sldMkLst>
        <pc:spChg chg="mod">
          <ac:chgData name="Deshpande, Abhijit (TSS)" userId="c2d88eb7-28a6-4e67-ab05-9cd6a31a82d0" providerId="ADAL" clId="{4CDEBDF7-1BF1-49C1-9297-313B58BF82D3}" dt="2022-08-12T11:18:44.358" v="1770" actId="20577"/>
          <ac:spMkLst>
            <pc:docMk/>
            <pc:sldMk cId="1531135013" sldId="281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1:21:43.833" v="1804" actId="108"/>
          <ac:spMkLst>
            <pc:docMk/>
            <pc:sldMk cId="1531135013" sldId="281"/>
            <ac:spMk id="5" creationId="{730E4FF2-AA51-4229-9952-B97143A7156E}"/>
          </ac:spMkLst>
        </pc:spChg>
        <pc:spChg chg="add mod">
          <ac:chgData name="Deshpande, Abhijit (TSS)" userId="c2d88eb7-28a6-4e67-ab05-9cd6a31a82d0" providerId="ADAL" clId="{4CDEBDF7-1BF1-49C1-9297-313B58BF82D3}" dt="2022-08-12T11:21:49.083" v="1805" actId="20577"/>
          <ac:spMkLst>
            <pc:docMk/>
            <pc:sldMk cId="1531135013" sldId="281"/>
            <ac:spMk id="10" creationId="{C47AE81A-57A8-4DA7-8EC6-75954C5C8569}"/>
          </ac:spMkLst>
        </pc:spChg>
        <pc:picChg chg="del">
          <ac:chgData name="Deshpande, Abhijit (TSS)" userId="c2d88eb7-28a6-4e67-ab05-9cd6a31a82d0" providerId="ADAL" clId="{4CDEBDF7-1BF1-49C1-9297-313B58BF82D3}" dt="2022-08-12T11:18:52.605" v="1771" actId="478"/>
          <ac:picMkLst>
            <pc:docMk/>
            <pc:sldMk cId="1531135013" sldId="281"/>
            <ac:picMk id="7" creationId="{350D2C70-1697-4E9D-A32B-3AE77A829935}"/>
          </ac:picMkLst>
        </pc:picChg>
        <pc:picChg chg="add mod">
          <ac:chgData name="Deshpande, Abhijit (TSS)" userId="c2d88eb7-28a6-4e67-ab05-9cd6a31a82d0" providerId="ADAL" clId="{4CDEBDF7-1BF1-49C1-9297-313B58BF82D3}" dt="2022-08-12T11:21:07.361" v="1796" actId="1076"/>
          <ac:picMkLst>
            <pc:docMk/>
            <pc:sldMk cId="1531135013" sldId="281"/>
            <ac:picMk id="8" creationId="{4D8C413F-C8D3-4CD9-AEFF-6F05F49EB894}"/>
          </ac:picMkLst>
        </pc:picChg>
      </pc:sldChg>
    </pc:docChg>
  </pc:docChgLst>
  <pc:docChgLst>
    <pc:chgData name="Deshpande, Abhijit (TSS)" userId="c2d88eb7-28a6-4e67-ab05-9cd6a31a82d0" providerId="ADAL" clId="{2F13AF14-55C2-403F-8C20-106D58B8195C}"/>
    <pc:docChg chg="custSel addSld delSld modSld sldOrd">
      <pc:chgData name="Deshpande, Abhijit (TSS)" userId="c2d88eb7-28a6-4e67-ab05-9cd6a31a82d0" providerId="ADAL" clId="{2F13AF14-55C2-403F-8C20-106D58B8195C}" dt="2022-08-28T11:07:32.229" v="4627" actId="33524"/>
      <pc:docMkLst>
        <pc:docMk/>
      </pc:docMkLst>
      <pc:sldChg chg="modSp mod">
        <pc:chgData name="Deshpande, Abhijit (TSS)" userId="c2d88eb7-28a6-4e67-ab05-9cd6a31a82d0" providerId="ADAL" clId="{2F13AF14-55C2-403F-8C20-106D58B8195C}" dt="2022-08-27T12:47:09.210" v="1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2F13AF14-55C2-403F-8C20-106D58B8195C}" dt="2022-08-27T12:47:09.210" v="1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2F13AF14-55C2-403F-8C20-106D58B8195C}" dt="2022-08-28T11:02:59.347" v="3802" actId="6549"/>
        <pc:sldMkLst>
          <pc:docMk/>
          <pc:sldMk cId="1778520503" sldId="259"/>
        </pc:sldMkLst>
        <pc:spChg chg="mod">
          <ac:chgData name="Deshpande, Abhijit (TSS)" userId="c2d88eb7-28a6-4e67-ab05-9cd6a31a82d0" providerId="ADAL" clId="{2F13AF14-55C2-403F-8C20-106D58B8195C}" dt="2022-08-28T11:02:59.347" v="3802" actId="6549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2F13AF14-55C2-403F-8C20-106D58B8195C}" dt="2022-08-27T12:47:12.513" v="2" actId="47"/>
        <pc:sldMkLst>
          <pc:docMk/>
          <pc:sldMk cId="3629445560" sldId="261"/>
        </pc:sldMkLst>
      </pc:sldChg>
      <pc:sldChg chg="del">
        <pc:chgData name="Deshpande, Abhijit (TSS)" userId="c2d88eb7-28a6-4e67-ab05-9cd6a31a82d0" providerId="ADAL" clId="{2F13AF14-55C2-403F-8C20-106D58B8195C}" dt="2022-08-27T12:47:15.012" v="5" actId="47"/>
        <pc:sldMkLst>
          <pc:docMk/>
          <pc:sldMk cId="3306417727" sldId="262"/>
        </pc:sldMkLst>
      </pc:sldChg>
      <pc:sldChg chg="del">
        <pc:chgData name="Deshpande, Abhijit (TSS)" userId="c2d88eb7-28a6-4e67-ab05-9cd6a31a82d0" providerId="ADAL" clId="{2F13AF14-55C2-403F-8C20-106D58B8195C}" dt="2022-08-27T12:47:16.723" v="6" actId="47"/>
        <pc:sldMkLst>
          <pc:docMk/>
          <pc:sldMk cId="2860327524" sldId="263"/>
        </pc:sldMkLst>
      </pc:sldChg>
      <pc:sldChg chg="modSp mod ord">
        <pc:chgData name="Deshpande, Abhijit (TSS)" userId="c2d88eb7-28a6-4e67-ab05-9cd6a31a82d0" providerId="ADAL" clId="{2F13AF14-55C2-403F-8C20-106D58B8195C}" dt="2022-08-27T13:08:34.390" v="1258" actId="20577"/>
        <pc:sldMkLst>
          <pc:docMk/>
          <pc:sldMk cId="164252592" sldId="265"/>
        </pc:sldMkLst>
        <pc:spChg chg="mod">
          <ac:chgData name="Deshpande, Abhijit (TSS)" userId="c2d88eb7-28a6-4e67-ab05-9cd6a31a82d0" providerId="ADAL" clId="{2F13AF14-55C2-403F-8C20-106D58B8195C}" dt="2022-08-27T13:08:34.390" v="1258" actId="20577"/>
          <ac:spMkLst>
            <pc:docMk/>
            <pc:sldMk cId="164252592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2F13AF14-55C2-403F-8C20-106D58B8195C}" dt="2022-08-27T12:47:13.512" v="3" actId="47"/>
        <pc:sldMkLst>
          <pc:docMk/>
          <pc:sldMk cId="3338901284" sldId="266"/>
        </pc:sldMkLst>
      </pc:sldChg>
      <pc:sldChg chg="del">
        <pc:chgData name="Deshpande, Abhijit (TSS)" userId="c2d88eb7-28a6-4e67-ab05-9cd6a31a82d0" providerId="ADAL" clId="{2F13AF14-55C2-403F-8C20-106D58B8195C}" dt="2022-08-27T12:47:14.028" v="4" actId="47"/>
        <pc:sldMkLst>
          <pc:docMk/>
          <pc:sldMk cId="4009684743" sldId="267"/>
        </pc:sldMkLst>
      </pc:sldChg>
      <pc:sldChg chg="modSp mod">
        <pc:chgData name="Deshpande, Abhijit (TSS)" userId="c2d88eb7-28a6-4e67-ab05-9cd6a31a82d0" providerId="ADAL" clId="{2F13AF14-55C2-403F-8C20-106D58B8195C}" dt="2022-08-27T13:05:56.750" v="1116" actId="20577"/>
        <pc:sldMkLst>
          <pc:docMk/>
          <pc:sldMk cId="1634682585" sldId="268"/>
        </pc:sldMkLst>
        <pc:spChg chg="mod">
          <ac:chgData name="Deshpande, Abhijit (TSS)" userId="c2d88eb7-28a6-4e67-ab05-9cd6a31a82d0" providerId="ADAL" clId="{2F13AF14-55C2-403F-8C20-106D58B8195C}" dt="2022-08-27T13:05:56.750" v="1116" actId="20577"/>
          <ac:spMkLst>
            <pc:docMk/>
            <pc:sldMk cId="1634682585" sldId="268"/>
            <ac:spMk id="9" creationId="{36FFC228-A3C9-4CB7-B56C-93666EB2F084}"/>
          </ac:spMkLst>
        </pc:spChg>
      </pc:sldChg>
      <pc:sldChg chg="addSp modSp mod">
        <pc:chgData name="Deshpande, Abhijit (TSS)" userId="c2d88eb7-28a6-4e67-ab05-9cd6a31a82d0" providerId="ADAL" clId="{2F13AF14-55C2-403F-8C20-106D58B8195C}" dt="2022-08-27T12:54:10.252" v="347" actId="6549"/>
        <pc:sldMkLst>
          <pc:docMk/>
          <pc:sldMk cId="840689997" sldId="269"/>
        </pc:sldMkLst>
        <pc:spChg chg="mod">
          <ac:chgData name="Deshpande, Abhijit (TSS)" userId="c2d88eb7-28a6-4e67-ab05-9cd6a31a82d0" providerId="ADAL" clId="{2F13AF14-55C2-403F-8C20-106D58B8195C}" dt="2022-08-27T12:49:38.364" v="15" actId="20577"/>
          <ac:spMkLst>
            <pc:docMk/>
            <pc:sldMk cId="840689997" sldId="269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2F13AF14-55C2-403F-8C20-106D58B8195C}" dt="2022-08-27T12:54:10.252" v="347" actId="6549"/>
          <ac:spMkLst>
            <pc:docMk/>
            <pc:sldMk cId="840689997" sldId="269"/>
            <ac:spMk id="7" creationId="{F082FF0C-1E98-42CC-A28F-760D94489D12}"/>
          </ac:spMkLst>
        </pc:spChg>
      </pc:sldChg>
      <pc:sldChg chg="addSp modSp del mod">
        <pc:chgData name="Deshpande, Abhijit (TSS)" userId="c2d88eb7-28a6-4e67-ab05-9cd6a31a82d0" providerId="ADAL" clId="{2F13AF14-55C2-403F-8C20-106D58B8195C}" dt="2022-08-27T12:54:36.121" v="360" actId="47"/>
        <pc:sldMkLst>
          <pc:docMk/>
          <pc:sldMk cId="1758228755" sldId="270"/>
        </pc:sldMkLst>
        <pc:spChg chg="mod">
          <ac:chgData name="Deshpande, Abhijit (TSS)" userId="c2d88eb7-28a6-4e67-ab05-9cd6a31a82d0" providerId="ADAL" clId="{2F13AF14-55C2-403F-8C20-106D58B8195C}" dt="2022-08-27T12:54:23.389" v="357" actId="20577"/>
          <ac:spMkLst>
            <pc:docMk/>
            <pc:sldMk cId="1758228755" sldId="270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2F13AF14-55C2-403F-8C20-106D58B8195C}" dt="2022-08-27T12:54:33.400" v="359" actId="1076"/>
          <ac:spMkLst>
            <pc:docMk/>
            <pc:sldMk cId="1758228755" sldId="270"/>
            <ac:spMk id="7" creationId="{E0A19F06-EB01-430E-A1A8-DA90C76C4DBA}"/>
          </ac:spMkLst>
        </pc:spChg>
      </pc:sldChg>
      <pc:sldChg chg="addSp modSp mod ord">
        <pc:chgData name="Deshpande, Abhijit (TSS)" userId="c2d88eb7-28a6-4e67-ab05-9cd6a31a82d0" providerId="ADAL" clId="{2F13AF14-55C2-403F-8C20-106D58B8195C}" dt="2022-08-27T13:10:09.209" v="1259" actId="20577"/>
        <pc:sldMkLst>
          <pc:docMk/>
          <pc:sldMk cId="625037916" sldId="271"/>
        </pc:sldMkLst>
        <pc:spChg chg="mod">
          <ac:chgData name="Deshpande, Abhijit (TSS)" userId="c2d88eb7-28a6-4e67-ab05-9cd6a31a82d0" providerId="ADAL" clId="{2F13AF14-55C2-403F-8C20-106D58B8195C}" dt="2022-08-27T13:06:54.600" v="1139" actId="122"/>
          <ac:spMkLst>
            <pc:docMk/>
            <pc:sldMk cId="625037916" sldId="27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2F13AF14-55C2-403F-8C20-106D58B8195C}" dt="2022-08-27T13:10:09.209" v="1259" actId="20577"/>
          <ac:spMkLst>
            <pc:docMk/>
            <pc:sldMk cId="625037916" sldId="271"/>
            <ac:spMk id="7" creationId="{3E16A36B-6D79-4845-A624-1E8DF05CFBBE}"/>
          </ac:spMkLst>
        </pc:spChg>
      </pc:sldChg>
      <pc:sldChg chg="modSp add mod ord">
        <pc:chgData name="Deshpande, Abhijit (TSS)" userId="c2d88eb7-28a6-4e67-ab05-9cd6a31a82d0" providerId="ADAL" clId="{2F13AF14-55C2-403F-8C20-106D58B8195C}" dt="2022-08-27T13:15:56.306" v="1301" actId="20577"/>
        <pc:sldMkLst>
          <pc:docMk/>
          <pc:sldMk cId="4140330005" sldId="272"/>
        </pc:sldMkLst>
        <pc:spChg chg="mod">
          <ac:chgData name="Deshpande, Abhijit (TSS)" userId="c2d88eb7-28a6-4e67-ab05-9cd6a31a82d0" providerId="ADAL" clId="{2F13AF14-55C2-403F-8C20-106D58B8195C}" dt="2022-08-27T12:54:52.100" v="380" actId="20577"/>
          <ac:spMkLst>
            <pc:docMk/>
            <pc:sldMk cId="4140330005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15:56.306" v="1301" actId="20577"/>
          <ac:spMkLst>
            <pc:docMk/>
            <pc:sldMk cId="4140330005" sldId="27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2F13AF14-55C2-403F-8C20-106D58B8195C}" dt="2022-08-27T13:35:15.571" v="2471" actId="313"/>
        <pc:sldMkLst>
          <pc:docMk/>
          <pc:sldMk cId="2709043611" sldId="273"/>
        </pc:sldMkLst>
        <pc:spChg chg="mod">
          <ac:chgData name="Deshpande, Abhijit (TSS)" userId="c2d88eb7-28a6-4e67-ab05-9cd6a31a82d0" providerId="ADAL" clId="{2F13AF14-55C2-403F-8C20-106D58B8195C}" dt="2022-08-27T13:28:22.757" v="2010" actId="33524"/>
          <ac:spMkLst>
            <pc:docMk/>
            <pc:sldMk cId="2709043611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35:15.571" v="2471" actId="313"/>
          <ac:spMkLst>
            <pc:docMk/>
            <pc:sldMk cId="2709043611" sldId="273"/>
            <ac:spMk id="9" creationId="{36FFC228-A3C9-4CB7-B56C-93666EB2F084}"/>
          </ac:spMkLst>
        </pc:spChg>
      </pc:sldChg>
      <pc:sldChg chg="add ord">
        <pc:chgData name="Deshpande, Abhijit (TSS)" userId="c2d88eb7-28a6-4e67-ab05-9cd6a31a82d0" providerId="ADAL" clId="{2F13AF14-55C2-403F-8C20-106D58B8195C}" dt="2022-08-27T13:47:50.871" v="3482"/>
        <pc:sldMkLst>
          <pc:docMk/>
          <pc:sldMk cId="2878243484" sldId="274"/>
        </pc:sldMkLst>
      </pc:sldChg>
      <pc:sldChg chg="addSp delSp modSp add mod">
        <pc:chgData name="Deshpande, Abhijit (TSS)" userId="c2d88eb7-28a6-4e67-ab05-9cd6a31a82d0" providerId="ADAL" clId="{2F13AF14-55C2-403F-8C20-106D58B8195C}" dt="2022-08-27T13:41:12.039" v="2803" actId="1076"/>
        <pc:sldMkLst>
          <pc:docMk/>
          <pc:sldMk cId="900018762" sldId="275"/>
        </pc:sldMkLst>
        <pc:spChg chg="mod">
          <ac:chgData name="Deshpande, Abhijit (TSS)" userId="c2d88eb7-28a6-4e67-ab05-9cd6a31a82d0" providerId="ADAL" clId="{2F13AF14-55C2-403F-8C20-106D58B8195C}" dt="2022-08-27T13:34:43.792" v="2441" actId="6549"/>
          <ac:spMkLst>
            <pc:docMk/>
            <pc:sldMk cId="900018762" sldId="27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39:01.139" v="2645" actId="313"/>
          <ac:spMkLst>
            <pc:docMk/>
            <pc:sldMk cId="900018762" sldId="275"/>
            <ac:spMk id="9" creationId="{36FFC228-A3C9-4CB7-B56C-93666EB2F084}"/>
          </ac:spMkLst>
        </pc:spChg>
        <pc:spChg chg="add mod">
          <ac:chgData name="Deshpande, Abhijit (TSS)" userId="c2d88eb7-28a6-4e67-ab05-9cd6a31a82d0" providerId="ADAL" clId="{2F13AF14-55C2-403F-8C20-106D58B8195C}" dt="2022-08-27T13:40:52.892" v="2797" actId="115"/>
          <ac:spMkLst>
            <pc:docMk/>
            <pc:sldMk cId="900018762" sldId="275"/>
            <ac:spMk id="11" creationId="{CDE6C61E-2069-4945-A1E8-D7651CA5E268}"/>
          </ac:spMkLst>
        </pc:spChg>
        <pc:picChg chg="add mod">
          <ac:chgData name="Deshpande, Abhijit (TSS)" userId="c2d88eb7-28a6-4e67-ab05-9cd6a31a82d0" providerId="ADAL" clId="{2F13AF14-55C2-403F-8C20-106D58B8195C}" dt="2022-08-27T13:38:56.633" v="2644" actId="14100"/>
          <ac:picMkLst>
            <pc:docMk/>
            <pc:sldMk cId="900018762" sldId="275"/>
            <ac:picMk id="6" creationId="{FFDA682E-16F3-45A2-8FAE-993FA5B9EB0C}"/>
          </ac:picMkLst>
        </pc:picChg>
        <pc:picChg chg="add del">
          <ac:chgData name="Deshpande, Abhijit (TSS)" userId="c2d88eb7-28a6-4e67-ab05-9cd6a31a82d0" providerId="ADAL" clId="{2F13AF14-55C2-403F-8C20-106D58B8195C}" dt="2022-08-27T13:39:47.639" v="2647" actId="478"/>
          <ac:picMkLst>
            <pc:docMk/>
            <pc:sldMk cId="900018762" sldId="275"/>
            <ac:picMk id="8" creationId="{D886F6AB-EAFE-4021-8FE4-3B472CE4FDAE}"/>
          </ac:picMkLst>
        </pc:picChg>
        <pc:picChg chg="add mod">
          <ac:chgData name="Deshpande, Abhijit (TSS)" userId="c2d88eb7-28a6-4e67-ab05-9cd6a31a82d0" providerId="ADAL" clId="{2F13AF14-55C2-403F-8C20-106D58B8195C}" dt="2022-08-27T13:41:12.039" v="2803" actId="1076"/>
          <ac:picMkLst>
            <pc:docMk/>
            <pc:sldMk cId="900018762" sldId="275"/>
            <ac:picMk id="13" creationId="{75946F22-9010-450D-A63A-7F06B1115436}"/>
          </ac:picMkLst>
        </pc:picChg>
      </pc:sldChg>
      <pc:sldChg chg="addSp delSp modSp add mod">
        <pc:chgData name="Deshpande, Abhijit (TSS)" userId="c2d88eb7-28a6-4e67-ab05-9cd6a31a82d0" providerId="ADAL" clId="{2F13AF14-55C2-403F-8C20-106D58B8195C}" dt="2022-08-27T13:47:40.093" v="3480" actId="14100"/>
        <pc:sldMkLst>
          <pc:docMk/>
          <pc:sldMk cId="2058874055" sldId="276"/>
        </pc:sldMkLst>
        <pc:spChg chg="mod">
          <ac:chgData name="Deshpande, Abhijit (TSS)" userId="c2d88eb7-28a6-4e67-ab05-9cd6a31a82d0" providerId="ADAL" clId="{2F13AF14-55C2-403F-8C20-106D58B8195C}" dt="2022-08-27T13:41:39.365" v="2832" actId="20577"/>
          <ac:spMkLst>
            <pc:docMk/>
            <pc:sldMk cId="2058874055" sldId="27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7T13:43:28.694" v="2895" actId="20577"/>
          <ac:spMkLst>
            <pc:docMk/>
            <pc:sldMk cId="2058874055" sldId="276"/>
            <ac:spMk id="9" creationId="{36FFC228-A3C9-4CB7-B56C-93666EB2F084}"/>
          </ac:spMkLst>
        </pc:spChg>
        <pc:spChg chg="mod">
          <ac:chgData name="Deshpande, Abhijit (TSS)" userId="c2d88eb7-28a6-4e67-ab05-9cd6a31a82d0" providerId="ADAL" clId="{2F13AF14-55C2-403F-8C20-106D58B8195C}" dt="2022-08-27T13:47:25.504" v="3478" actId="33524"/>
          <ac:spMkLst>
            <pc:docMk/>
            <pc:sldMk cId="2058874055" sldId="276"/>
            <ac:spMk id="11" creationId="{CDE6C61E-2069-4945-A1E8-D7651CA5E268}"/>
          </ac:spMkLst>
        </pc:spChg>
        <pc:picChg chg="del">
          <ac:chgData name="Deshpande, Abhijit (TSS)" userId="c2d88eb7-28a6-4e67-ab05-9cd6a31a82d0" providerId="ADAL" clId="{2F13AF14-55C2-403F-8C20-106D58B8195C}" dt="2022-08-27T13:41:57.206" v="2834" actId="478"/>
          <ac:picMkLst>
            <pc:docMk/>
            <pc:sldMk cId="2058874055" sldId="276"/>
            <ac:picMk id="6" creationId="{FFDA682E-16F3-45A2-8FAE-993FA5B9EB0C}"/>
          </ac:picMkLst>
        </pc:picChg>
        <pc:picChg chg="add mod">
          <ac:chgData name="Deshpande, Abhijit (TSS)" userId="c2d88eb7-28a6-4e67-ab05-9cd6a31a82d0" providerId="ADAL" clId="{2F13AF14-55C2-403F-8C20-106D58B8195C}" dt="2022-08-27T13:47:40.093" v="3480" actId="14100"/>
          <ac:picMkLst>
            <pc:docMk/>
            <pc:sldMk cId="2058874055" sldId="276"/>
            <ac:picMk id="7" creationId="{0526F5E5-915A-4386-8E9C-57207EF614F0}"/>
          </ac:picMkLst>
        </pc:picChg>
        <pc:picChg chg="del">
          <ac:chgData name="Deshpande, Abhijit (TSS)" userId="c2d88eb7-28a6-4e67-ab05-9cd6a31a82d0" providerId="ADAL" clId="{2F13AF14-55C2-403F-8C20-106D58B8195C}" dt="2022-08-27T13:41:59.307" v="2835" actId="478"/>
          <ac:picMkLst>
            <pc:docMk/>
            <pc:sldMk cId="2058874055" sldId="276"/>
            <ac:picMk id="13" creationId="{75946F22-9010-450D-A63A-7F06B1115436}"/>
          </ac:picMkLst>
        </pc:picChg>
      </pc:sldChg>
      <pc:sldChg chg="modSp add mod">
        <pc:chgData name="Deshpande, Abhijit (TSS)" userId="c2d88eb7-28a6-4e67-ab05-9cd6a31a82d0" providerId="ADAL" clId="{2F13AF14-55C2-403F-8C20-106D58B8195C}" dt="2022-08-28T11:07:32.229" v="4627" actId="33524"/>
        <pc:sldMkLst>
          <pc:docMk/>
          <pc:sldMk cId="3948279020" sldId="277"/>
        </pc:sldMkLst>
        <pc:spChg chg="mod">
          <ac:chgData name="Deshpande, Abhijit (TSS)" userId="c2d88eb7-28a6-4e67-ab05-9cd6a31a82d0" providerId="ADAL" clId="{2F13AF14-55C2-403F-8C20-106D58B8195C}" dt="2022-08-28T11:03:19.435" v="3827" actId="20577"/>
          <ac:spMkLst>
            <pc:docMk/>
            <pc:sldMk cId="3948279020" sldId="27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2F13AF14-55C2-403F-8C20-106D58B8195C}" dt="2022-08-28T11:07:32.229" v="4627" actId="33524"/>
          <ac:spMkLst>
            <pc:docMk/>
            <pc:sldMk cId="3948279020" sldId="277"/>
            <ac:spMk id="9" creationId="{36FFC228-A3C9-4CB7-B56C-93666EB2F084}"/>
          </ac:spMkLst>
        </pc:spChg>
      </pc:sldChg>
    </pc:docChg>
  </pc:docChgLst>
  <pc:docChgLst>
    <pc:chgData name="Deshpande, Abhijit (TSS)" userId="c2d88eb7-28a6-4e67-ab05-9cd6a31a82d0" providerId="ADAL" clId="{38C50E9C-0EF2-479B-811C-9A420B7E19A6}"/>
    <pc:docChg chg="undo custSel mod addSld delSld modSld sldOrd">
      <pc:chgData name="Deshpande, Abhijit (TSS)" userId="c2d88eb7-28a6-4e67-ab05-9cd6a31a82d0" providerId="ADAL" clId="{38C50E9C-0EF2-479B-811C-9A420B7E19A6}" dt="2022-08-21T13:46:53.597" v="3722" actId="14100"/>
      <pc:docMkLst>
        <pc:docMk/>
      </pc:docMkLst>
      <pc:sldChg chg="modSp mod">
        <pc:chgData name="Deshpande, Abhijit (TSS)" userId="c2d88eb7-28a6-4e67-ab05-9cd6a31a82d0" providerId="ADAL" clId="{38C50E9C-0EF2-479B-811C-9A420B7E19A6}" dt="2022-08-15T08:53:26.148" v="17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38C50E9C-0EF2-479B-811C-9A420B7E19A6}" dt="2022-08-15T08:53:26.148" v="17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38C50E9C-0EF2-479B-811C-9A420B7E19A6}" dt="2022-08-21T13:46:53.597" v="3722" actId="14100"/>
        <pc:sldMkLst>
          <pc:docMk/>
          <pc:sldMk cId="1778520503" sldId="259"/>
        </pc:sldMkLst>
        <pc:spChg chg="mod">
          <ac:chgData name="Deshpande, Abhijit (TSS)" userId="c2d88eb7-28a6-4e67-ab05-9cd6a31a82d0" providerId="ADAL" clId="{38C50E9C-0EF2-479B-811C-9A420B7E19A6}" dt="2022-08-20T07:01:00.844" v="64" actId="20577"/>
          <ac:spMkLst>
            <pc:docMk/>
            <pc:sldMk cId="1778520503" sldId="259"/>
            <ac:spMk id="2" creationId="{C860514E-8E21-4549-A21D-2319A3021637}"/>
          </ac:spMkLst>
        </pc:spChg>
        <pc:spChg chg="mod">
          <ac:chgData name="Deshpande, Abhijit (TSS)" userId="c2d88eb7-28a6-4e67-ab05-9cd6a31a82d0" providerId="ADAL" clId="{38C50E9C-0EF2-479B-811C-9A420B7E19A6}" dt="2022-08-21T13:46:53.597" v="3722" actId="14100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38C50E9C-0EF2-479B-811C-9A420B7E19A6}" dt="2022-08-20T07:06:48.778" v="240" actId="20577"/>
        <pc:sldMkLst>
          <pc:docMk/>
          <pc:sldMk cId="3629445560" sldId="261"/>
        </pc:sldMkLst>
        <pc:spChg chg="mod">
          <ac:chgData name="Deshpande, Abhijit (TSS)" userId="c2d88eb7-28a6-4e67-ab05-9cd6a31a82d0" providerId="ADAL" clId="{38C50E9C-0EF2-479B-811C-9A420B7E19A6}" dt="2022-08-20T07:01:07.945" v="67" actId="20577"/>
          <ac:spMkLst>
            <pc:docMk/>
            <pc:sldMk cId="3629445560" sldId="261"/>
            <ac:spMk id="2" creationId="{B4875F2D-4E66-4F49-877D-52C54FEF9D78}"/>
          </ac:spMkLst>
        </pc:spChg>
        <pc:spChg chg="mod">
          <ac:chgData name="Deshpande, Abhijit (TSS)" userId="c2d88eb7-28a6-4e67-ab05-9cd6a31a82d0" providerId="ADAL" clId="{38C50E9C-0EF2-479B-811C-9A420B7E19A6}" dt="2022-08-20T07:00:52.608" v="62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06:48.778" v="240" actId="20577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38C50E9C-0EF2-479B-811C-9A420B7E19A6}" dt="2022-08-20T07:00:42.417" v="53" actId="47"/>
        <pc:sldMkLst>
          <pc:docMk/>
          <pc:sldMk cId="3554967365" sldId="262"/>
        </pc:sldMkLst>
      </pc:sldChg>
      <pc:sldChg chg="modSp add mod">
        <pc:chgData name="Deshpande, Abhijit (TSS)" userId="c2d88eb7-28a6-4e67-ab05-9cd6a31a82d0" providerId="ADAL" clId="{38C50E9C-0EF2-479B-811C-9A420B7E19A6}" dt="2022-08-20T07:20:10.379" v="417" actId="5793"/>
        <pc:sldMkLst>
          <pc:docMk/>
          <pc:sldMk cId="4090111070" sldId="262"/>
        </pc:sldMkLst>
        <pc:spChg chg="mod">
          <ac:chgData name="Deshpande, Abhijit (TSS)" userId="c2d88eb7-28a6-4e67-ab05-9cd6a31a82d0" providerId="ADAL" clId="{38C50E9C-0EF2-479B-811C-9A420B7E19A6}" dt="2022-08-20T07:15:04.828" v="283" actId="20577"/>
          <ac:spMkLst>
            <pc:docMk/>
            <pc:sldMk cId="4090111070" sldId="26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20:10.379" v="417" actId="5793"/>
          <ac:spMkLst>
            <pc:docMk/>
            <pc:sldMk cId="4090111070" sldId="262"/>
            <ac:spMk id="9" creationId="{36FFC228-A3C9-4CB7-B56C-93666EB2F084}"/>
          </ac:spMkLst>
        </pc:spChg>
      </pc:sldChg>
      <pc:sldChg chg="addSp modSp add mod">
        <pc:chgData name="Deshpande, Abhijit (TSS)" userId="c2d88eb7-28a6-4e67-ab05-9cd6a31a82d0" providerId="ADAL" clId="{38C50E9C-0EF2-479B-811C-9A420B7E19A6}" dt="2022-08-20T07:38:41.244" v="721" actId="20577"/>
        <pc:sldMkLst>
          <pc:docMk/>
          <pc:sldMk cId="1059222975" sldId="263"/>
        </pc:sldMkLst>
        <pc:spChg chg="mod">
          <ac:chgData name="Deshpande, Abhijit (TSS)" userId="c2d88eb7-28a6-4e67-ab05-9cd6a31a82d0" providerId="ADAL" clId="{38C50E9C-0EF2-479B-811C-9A420B7E19A6}" dt="2022-08-20T07:38:41.244" v="721" actId="20577"/>
          <ac:spMkLst>
            <pc:docMk/>
            <pc:sldMk cId="1059222975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4:09.458" v="717" actId="14100"/>
          <ac:spMkLst>
            <pc:docMk/>
            <pc:sldMk cId="1059222975" sldId="263"/>
            <ac:spMk id="9" creationId="{36FFC228-A3C9-4CB7-B56C-93666EB2F084}"/>
          </ac:spMkLst>
        </pc:spChg>
        <pc:picChg chg="add mod">
          <ac:chgData name="Deshpande, Abhijit (TSS)" userId="c2d88eb7-28a6-4e67-ab05-9cd6a31a82d0" providerId="ADAL" clId="{38C50E9C-0EF2-479B-811C-9A420B7E19A6}" dt="2022-08-20T07:34:16.177" v="720" actId="14100"/>
          <ac:picMkLst>
            <pc:docMk/>
            <pc:sldMk cId="1059222975" sldId="263"/>
            <ac:picMk id="6" creationId="{F82FE7AA-7F41-407A-9B17-EB0B2F582962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2.871" v="54" actId="47"/>
        <pc:sldMkLst>
          <pc:docMk/>
          <pc:sldMk cId="3896226559" sldId="263"/>
        </pc:sldMkLst>
      </pc:sldChg>
      <pc:sldChg chg="addSp delSp modSp add mod">
        <pc:chgData name="Deshpande, Abhijit (TSS)" userId="c2d88eb7-28a6-4e67-ab05-9cd6a31a82d0" providerId="ADAL" clId="{38C50E9C-0EF2-479B-811C-9A420B7E19A6}" dt="2022-08-20T07:33:59.314" v="714" actId="14100"/>
        <pc:sldMkLst>
          <pc:docMk/>
          <pc:sldMk cId="1073143004" sldId="264"/>
        </pc:sldMkLst>
        <pc:spChg chg="mod">
          <ac:chgData name="Deshpande, Abhijit (TSS)" userId="c2d88eb7-28a6-4e67-ab05-9cd6a31a82d0" providerId="ADAL" clId="{38C50E9C-0EF2-479B-811C-9A420B7E19A6}" dt="2022-08-20T07:22:42.046" v="487" actId="20577"/>
          <ac:spMkLst>
            <pc:docMk/>
            <pc:sldMk cId="1073143004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3:51.156" v="710" actId="14100"/>
          <ac:spMkLst>
            <pc:docMk/>
            <pc:sldMk cId="1073143004" sldId="264"/>
            <ac:spMk id="9" creationId="{36FFC228-A3C9-4CB7-B56C-93666EB2F084}"/>
          </ac:spMkLst>
        </pc:spChg>
        <pc:picChg chg="del mod">
          <ac:chgData name="Deshpande, Abhijit (TSS)" userId="c2d88eb7-28a6-4e67-ab05-9cd6a31a82d0" providerId="ADAL" clId="{38C50E9C-0EF2-479B-811C-9A420B7E19A6}" dt="2022-08-20T07:23:48.153" v="497" actId="478"/>
          <ac:picMkLst>
            <pc:docMk/>
            <pc:sldMk cId="1073143004" sldId="264"/>
            <ac:picMk id="6" creationId="{F82FE7AA-7F41-407A-9B17-EB0B2F582962}"/>
          </ac:picMkLst>
        </pc:picChg>
        <pc:picChg chg="add mod">
          <ac:chgData name="Deshpande, Abhijit (TSS)" userId="c2d88eb7-28a6-4e67-ab05-9cd6a31a82d0" providerId="ADAL" clId="{38C50E9C-0EF2-479B-811C-9A420B7E19A6}" dt="2022-08-20T07:33:59.314" v="714" actId="14100"/>
          <ac:picMkLst>
            <pc:docMk/>
            <pc:sldMk cId="1073143004" sldId="264"/>
            <ac:picMk id="7" creationId="{A12C0005-17C2-4B4C-8DC6-5030D917DD30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3.303" v="55" actId="47"/>
        <pc:sldMkLst>
          <pc:docMk/>
          <pc:sldMk cId="2930476672" sldId="264"/>
        </pc:sldMkLst>
      </pc:sldChg>
      <pc:sldChg chg="addSp delSp modSp add mod">
        <pc:chgData name="Deshpande, Abhijit (TSS)" userId="c2d88eb7-28a6-4e67-ab05-9cd6a31a82d0" providerId="ADAL" clId="{38C50E9C-0EF2-479B-811C-9A420B7E19A6}" dt="2022-08-20T07:57:20.116" v="928" actId="14100"/>
        <pc:sldMkLst>
          <pc:docMk/>
          <pc:sldMk cId="1578796829" sldId="265"/>
        </pc:sldMkLst>
        <pc:spChg chg="mod">
          <ac:chgData name="Deshpande, Abhijit (TSS)" userId="c2d88eb7-28a6-4e67-ab05-9cd6a31a82d0" providerId="ADAL" clId="{38C50E9C-0EF2-479B-811C-9A420B7E19A6}" dt="2022-08-20T07:25:36.429" v="515" actId="20577"/>
          <ac:spMkLst>
            <pc:docMk/>
            <pc:sldMk cId="1578796829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3:45.228" v="708" actId="14100"/>
          <ac:spMkLst>
            <pc:docMk/>
            <pc:sldMk cId="1578796829" sldId="265"/>
            <ac:spMk id="9" creationId="{36FFC228-A3C9-4CB7-B56C-93666EB2F084}"/>
          </ac:spMkLst>
        </pc:spChg>
        <pc:picChg chg="add mod">
          <ac:chgData name="Deshpande, Abhijit (TSS)" userId="c2d88eb7-28a6-4e67-ab05-9cd6a31a82d0" providerId="ADAL" clId="{38C50E9C-0EF2-479B-811C-9A420B7E19A6}" dt="2022-08-20T07:57:20.116" v="928" actId="14100"/>
          <ac:picMkLst>
            <pc:docMk/>
            <pc:sldMk cId="1578796829" sldId="265"/>
            <ac:picMk id="6" creationId="{204465C0-3505-42C9-AE9E-3D7B4251B7C6}"/>
          </ac:picMkLst>
        </pc:picChg>
        <pc:picChg chg="del">
          <ac:chgData name="Deshpande, Abhijit (TSS)" userId="c2d88eb7-28a6-4e67-ab05-9cd6a31a82d0" providerId="ADAL" clId="{38C50E9C-0EF2-479B-811C-9A420B7E19A6}" dt="2022-08-20T07:25:40.573" v="516" actId="478"/>
          <ac:picMkLst>
            <pc:docMk/>
            <pc:sldMk cId="1578796829" sldId="265"/>
            <ac:picMk id="7" creationId="{A12C0005-17C2-4B4C-8DC6-5030D917DD30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3.842" v="56" actId="47"/>
        <pc:sldMkLst>
          <pc:docMk/>
          <pc:sldMk cId="2263184706" sldId="265"/>
        </pc:sldMkLst>
      </pc:sldChg>
      <pc:sldChg chg="delSp modSp add mod">
        <pc:chgData name="Deshpande, Abhijit (TSS)" userId="c2d88eb7-28a6-4e67-ab05-9cd6a31a82d0" providerId="ADAL" clId="{38C50E9C-0EF2-479B-811C-9A420B7E19A6}" dt="2022-08-20T07:52:29.090" v="923" actId="20577"/>
        <pc:sldMkLst>
          <pc:docMk/>
          <pc:sldMk cId="744477747" sldId="266"/>
        </pc:sldMkLst>
        <pc:spChg chg="mod">
          <ac:chgData name="Deshpande, Abhijit (TSS)" userId="c2d88eb7-28a6-4e67-ab05-9cd6a31a82d0" providerId="ADAL" clId="{38C50E9C-0EF2-479B-811C-9A420B7E19A6}" dt="2022-08-20T07:39:22.648" v="744" actId="20577"/>
          <ac:spMkLst>
            <pc:docMk/>
            <pc:sldMk cId="744477747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52:29.090" v="923" actId="20577"/>
          <ac:spMkLst>
            <pc:docMk/>
            <pc:sldMk cId="744477747" sldId="266"/>
            <ac:spMk id="9" creationId="{36FFC228-A3C9-4CB7-B56C-93666EB2F084}"/>
          </ac:spMkLst>
        </pc:spChg>
        <pc:picChg chg="del">
          <ac:chgData name="Deshpande, Abhijit (TSS)" userId="c2d88eb7-28a6-4e67-ab05-9cd6a31a82d0" providerId="ADAL" clId="{38C50E9C-0EF2-479B-811C-9A420B7E19A6}" dt="2022-08-20T07:39:14.107" v="723" actId="478"/>
          <ac:picMkLst>
            <pc:docMk/>
            <pc:sldMk cId="744477747" sldId="266"/>
            <ac:picMk id="6" creationId="{204465C0-3505-42C9-AE9E-3D7B4251B7C6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0.265" v="52" actId="47"/>
        <pc:sldMkLst>
          <pc:docMk/>
          <pc:sldMk cId="1860378176" sldId="266"/>
        </pc:sldMkLst>
      </pc:sldChg>
      <pc:sldChg chg="del">
        <pc:chgData name="Deshpande, Abhijit (TSS)" userId="c2d88eb7-28a6-4e67-ab05-9cd6a31a82d0" providerId="ADAL" clId="{38C50E9C-0EF2-479B-811C-9A420B7E19A6}" dt="2022-08-20T07:00:39.548" v="51" actId="47"/>
        <pc:sldMkLst>
          <pc:docMk/>
          <pc:sldMk cId="1841835256" sldId="267"/>
        </pc:sldMkLst>
      </pc:sldChg>
      <pc:sldChg chg="new del">
        <pc:chgData name="Deshpande, Abhijit (TSS)" userId="c2d88eb7-28a6-4e67-ab05-9cd6a31a82d0" providerId="ADAL" clId="{38C50E9C-0EF2-479B-811C-9A420B7E19A6}" dt="2022-08-20T07:50:03.600" v="881" actId="47"/>
        <pc:sldMkLst>
          <pc:docMk/>
          <pc:sldMk cId="2129389103" sldId="267"/>
        </pc:sldMkLst>
      </pc:sldChg>
      <pc:sldChg chg="addSp delSp modSp new mod ord modClrScheme chgLayout">
        <pc:chgData name="Deshpande, Abhijit (TSS)" userId="c2d88eb7-28a6-4e67-ab05-9cd6a31a82d0" providerId="ADAL" clId="{38C50E9C-0EF2-479B-811C-9A420B7E19A6}" dt="2022-08-20T07:51:28.112" v="894" actId="26606"/>
        <pc:sldMkLst>
          <pc:docMk/>
          <pc:sldMk cId="3253533028" sldId="267"/>
        </pc:sldMkLst>
        <pc:spChg chg="mod">
          <ac:chgData name="Deshpande, Abhijit (TSS)" userId="c2d88eb7-28a6-4e67-ab05-9cd6a31a82d0" providerId="ADAL" clId="{38C50E9C-0EF2-479B-811C-9A420B7E19A6}" dt="2022-08-20T07:51:28.112" v="894" actId="26606"/>
          <ac:spMkLst>
            <pc:docMk/>
            <pc:sldMk cId="3253533028" sldId="267"/>
            <ac:spMk id="2" creationId="{2CE5117D-E3A7-44EA-B6CC-48382A2F4A4B}"/>
          </ac:spMkLst>
        </pc:spChg>
        <pc:spChg chg="mod modVis">
          <ac:chgData name="Deshpande, Abhijit (TSS)" userId="c2d88eb7-28a6-4e67-ab05-9cd6a31a82d0" providerId="ADAL" clId="{38C50E9C-0EF2-479B-811C-9A420B7E19A6}" dt="2022-08-20T07:51:28.112" v="894" actId="26606"/>
          <ac:spMkLst>
            <pc:docMk/>
            <pc:sldMk cId="3253533028" sldId="267"/>
            <ac:spMk id="3" creationId="{FC58240A-9D6D-46F2-8DB1-DF07538E3AB6}"/>
          </ac:spMkLst>
        </pc:spChg>
        <pc:spChg chg="del">
          <ac:chgData name="Deshpande, Abhijit (TSS)" userId="c2d88eb7-28a6-4e67-ab05-9cd6a31a82d0" providerId="ADAL" clId="{38C50E9C-0EF2-479B-811C-9A420B7E19A6}" dt="2022-08-20T07:50:22.534" v="886" actId="478"/>
          <ac:spMkLst>
            <pc:docMk/>
            <pc:sldMk cId="3253533028" sldId="267"/>
            <ac:spMk id="4" creationId="{DBFB2D63-87AC-4D33-8D41-6E18F2C95851}"/>
          </ac:spMkLst>
        </pc:spChg>
        <pc:picChg chg="add mod ord">
          <ac:chgData name="Deshpande, Abhijit (TSS)" userId="c2d88eb7-28a6-4e67-ab05-9cd6a31a82d0" providerId="ADAL" clId="{38C50E9C-0EF2-479B-811C-9A420B7E19A6}" dt="2022-08-20T07:51:28.112" v="894" actId="26606"/>
          <ac:picMkLst>
            <pc:docMk/>
            <pc:sldMk cId="3253533028" sldId="267"/>
            <ac:picMk id="6" creationId="{9C8B2ECF-E82D-4FFF-99FE-3BBCB60B4F32}"/>
          </ac:picMkLst>
        </pc:picChg>
      </pc:sldChg>
      <pc:sldChg chg="modSp add mod ord">
        <pc:chgData name="Deshpande, Abhijit (TSS)" userId="c2d88eb7-28a6-4e67-ab05-9cd6a31a82d0" providerId="ADAL" clId="{38C50E9C-0EF2-479B-811C-9A420B7E19A6}" dt="2022-08-20T13:25:03.029" v="1560" actId="108"/>
        <pc:sldMkLst>
          <pc:docMk/>
          <pc:sldMk cId="4056028997" sldId="268"/>
        </pc:sldMkLst>
        <pc:spChg chg="mod">
          <ac:chgData name="Deshpande, Abhijit (TSS)" userId="c2d88eb7-28a6-4e67-ab05-9cd6a31a82d0" providerId="ADAL" clId="{38C50E9C-0EF2-479B-811C-9A420B7E19A6}" dt="2022-08-20T10:42:12.453" v="978" actId="20577"/>
          <ac:spMkLst>
            <pc:docMk/>
            <pc:sldMk cId="4056028997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25:03.029" v="1560" actId="108"/>
          <ac:spMkLst>
            <pc:docMk/>
            <pc:sldMk cId="4056028997" sldId="268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0T13:07:46.376" v="1190" actId="115"/>
        <pc:sldMkLst>
          <pc:docMk/>
          <pc:sldMk cId="2341187803" sldId="269"/>
        </pc:sldMkLst>
        <pc:spChg chg="mod">
          <ac:chgData name="Deshpande, Abhijit (TSS)" userId="c2d88eb7-28a6-4e67-ab05-9cd6a31a82d0" providerId="ADAL" clId="{38C50E9C-0EF2-479B-811C-9A420B7E19A6}" dt="2022-08-20T10:44:54.870" v="1011" actId="20577"/>
          <ac:spMkLst>
            <pc:docMk/>
            <pc:sldMk cId="2341187803" sldId="269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07:46.376" v="1190" actId="115"/>
          <ac:spMkLst>
            <pc:docMk/>
            <pc:sldMk cId="2341187803" sldId="269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0T13:07:31.890" v="1187" actId="115"/>
        <pc:sldMkLst>
          <pc:docMk/>
          <pc:sldMk cId="2115036884" sldId="270"/>
        </pc:sldMkLst>
        <pc:spChg chg="mod">
          <ac:chgData name="Deshpande, Abhijit (TSS)" userId="c2d88eb7-28a6-4e67-ab05-9cd6a31a82d0" providerId="ADAL" clId="{38C50E9C-0EF2-479B-811C-9A420B7E19A6}" dt="2022-08-20T10:46:45.709" v="1104" actId="20577"/>
          <ac:spMkLst>
            <pc:docMk/>
            <pc:sldMk cId="2115036884" sldId="27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07:31.890" v="1187" actId="115"/>
          <ac:spMkLst>
            <pc:docMk/>
            <pc:sldMk cId="2115036884" sldId="270"/>
            <ac:spMk id="9" creationId="{36FFC228-A3C9-4CB7-B56C-93666EB2F084}"/>
          </ac:spMkLst>
        </pc:spChg>
      </pc:sldChg>
      <pc:sldChg chg="addSp delSp modSp add mod">
        <pc:chgData name="Deshpande, Abhijit (TSS)" userId="c2d88eb7-28a6-4e67-ab05-9cd6a31a82d0" providerId="ADAL" clId="{38C50E9C-0EF2-479B-811C-9A420B7E19A6}" dt="2022-08-20T13:30:30.066" v="1562" actId="14100"/>
        <pc:sldMkLst>
          <pc:docMk/>
          <pc:sldMk cId="852987069" sldId="271"/>
        </pc:sldMkLst>
        <pc:spChg chg="mod">
          <ac:chgData name="Deshpande, Abhijit (TSS)" userId="c2d88eb7-28a6-4e67-ab05-9cd6a31a82d0" providerId="ADAL" clId="{38C50E9C-0EF2-479B-811C-9A420B7E19A6}" dt="2022-08-20T13:10:14.640" v="1347" actId="20577"/>
          <ac:spMkLst>
            <pc:docMk/>
            <pc:sldMk cId="852987069" sldId="27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30:23.165" v="1561" actId="6549"/>
          <ac:spMkLst>
            <pc:docMk/>
            <pc:sldMk cId="852987069" sldId="271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38C50E9C-0EF2-479B-811C-9A420B7E19A6}" dt="2022-08-20T13:14:23.056" v="1379" actId="478"/>
          <ac:graphicFrameMkLst>
            <pc:docMk/>
            <pc:sldMk cId="852987069" sldId="271"/>
            <ac:graphicFrameMk id="5" creationId="{E605A8FA-B95A-43D3-B119-4A15A0EB215C}"/>
          </ac:graphicFrameMkLst>
        </pc:graphicFrameChg>
        <pc:graphicFrameChg chg="add del">
          <ac:chgData name="Deshpande, Abhijit (TSS)" userId="c2d88eb7-28a6-4e67-ab05-9cd6a31a82d0" providerId="ADAL" clId="{38C50E9C-0EF2-479B-811C-9A420B7E19A6}" dt="2022-08-20T13:13:41.867" v="1375" actId="478"/>
          <ac:graphicFrameMkLst>
            <pc:docMk/>
            <pc:sldMk cId="852987069" sldId="271"/>
            <ac:graphicFrameMk id="6" creationId="{70BEEEEE-0787-44A8-BF8D-64FB6343DDE3}"/>
          </ac:graphicFrameMkLst>
        </pc:graphicFrameChg>
        <pc:graphicFrameChg chg="add mod modGraphic">
          <ac:chgData name="Deshpande, Abhijit (TSS)" userId="c2d88eb7-28a6-4e67-ab05-9cd6a31a82d0" providerId="ADAL" clId="{38C50E9C-0EF2-479B-811C-9A420B7E19A6}" dt="2022-08-20T13:30:30.066" v="1562" actId="14100"/>
          <ac:graphicFrameMkLst>
            <pc:docMk/>
            <pc:sldMk cId="852987069" sldId="271"/>
            <ac:graphicFrameMk id="7" creationId="{0701DA52-68D5-43E8-AC95-A48FC1066F9A}"/>
          </ac:graphicFrameMkLst>
        </pc:graphicFrameChg>
      </pc:sldChg>
      <pc:sldChg chg="delSp modSp add mod">
        <pc:chgData name="Deshpande, Abhijit (TSS)" userId="c2d88eb7-28a6-4e67-ab05-9cd6a31a82d0" providerId="ADAL" clId="{38C50E9C-0EF2-479B-811C-9A420B7E19A6}" dt="2022-08-20T13:40:16.351" v="1738" actId="20577"/>
        <pc:sldMkLst>
          <pc:docMk/>
          <pc:sldMk cId="124202971" sldId="272"/>
        </pc:sldMkLst>
        <pc:spChg chg="mod">
          <ac:chgData name="Deshpande, Abhijit (TSS)" userId="c2d88eb7-28a6-4e67-ab05-9cd6a31a82d0" providerId="ADAL" clId="{38C50E9C-0EF2-479B-811C-9A420B7E19A6}" dt="2022-08-20T13:40:16.351" v="1738" actId="20577"/>
          <ac:spMkLst>
            <pc:docMk/>
            <pc:sldMk cId="124202971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36:43.130" v="1702" actId="20577"/>
          <ac:spMkLst>
            <pc:docMk/>
            <pc:sldMk cId="124202971" sldId="272"/>
            <ac:spMk id="9" creationId="{36FFC228-A3C9-4CB7-B56C-93666EB2F084}"/>
          </ac:spMkLst>
        </pc:spChg>
        <pc:graphicFrameChg chg="del modGraphic">
          <ac:chgData name="Deshpande, Abhijit (TSS)" userId="c2d88eb7-28a6-4e67-ab05-9cd6a31a82d0" providerId="ADAL" clId="{38C50E9C-0EF2-479B-811C-9A420B7E19A6}" dt="2022-08-20T13:32:17.181" v="1645" actId="478"/>
          <ac:graphicFrameMkLst>
            <pc:docMk/>
            <pc:sldMk cId="124202971" sldId="272"/>
            <ac:graphicFrameMk id="7" creationId="{0701DA52-68D5-43E8-AC95-A48FC1066F9A}"/>
          </ac:graphicFrameMkLst>
        </pc:graphicFrameChg>
      </pc:sldChg>
      <pc:sldChg chg="addSp delSp modSp add mod">
        <pc:chgData name="Deshpande, Abhijit (TSS)" userId="c2d88eb7-28a6-4e67-ab05-9cd6a31a82d0" providerId="ADAL" clId="{38C50E9C-0EF2-479B-811C-9A420B7E19A6}" dt="2022-08-21T11:30:42.612" v="3004" actId="5793"/>
        <pc:sldMkLst>
          <pc:docMk/>
          <pc:sldMk cId="3493603513" sldId="273"/>
        </pc:sldMkLst>
        <pc:spChg chg="mod">
          <ac:chgData name="Deshpande, Abhijit (TSS)" userId="c2d88eb7-28a6-4e67-ab05-9cd6a31a82d0" providerId="ADAL" clId="{38C50E9C-0EF2-479B-811C-9A420B7E19A6}" dt="2022-08-21T09:45:03.925" v="1741" actId="20577"/>
          <ac:spMkLst>
            <pc:docMk/>
            <pc:sldMk cId="3493603513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0:42.612" v="3004" actId="5793"/>
          <ac:spMkLst>
            <pc:docMk/>
            <pc:sldMk cId="3493603513" sldId="273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38C50E9C-0EF2-479B-811C-9A420B7E19A6}" dt="2022-08-21T09:49:54.888" v="1763" actId="478"/>
          <ac:graphicFrameMkLst>
            <pc:docMk/>
            <pc:sldMk cId="3493603513" sldId="273"/>
            <ac:graphicFrameMk id="5" creationId="{6705E69C-2816-4E5D-9C80-95B9DF847573}"/>
          </ac:graphicFrameMkLst>
        </pc:graphicFrameChg>
      </pc:sldChg>
      <pc:sldChg chg="modSp add mod">
        <pc:chgData name="Deshpande, Abhijit (TSS)" userId="c2d88eb7-28a6-4e67-ab05-9cd6a31a82d0" providerId="ADAL" clId="{38C50E9C-0EF2-479B-811C-9A420B7E19A6}" dt="2022-08-21T11:22:37.804" v="2570" actId="20577"/>
        <pc:sldMkLst>
          <pc:docMk/>
          <pc:sldMk cId="1096517502" sldId="274"/>
        </pc:sldMkLst>
        <pc:spChg chg="mod">
          <ac:chgData name="Deshpande, Abhijit (TSS)" userId="c2d88eb7-28a6-4e67-ab05-9cd6a31a82d0" providerId="ADAL" clId="{38C50E9C-0EF2-479B-811C-9A420B7E19A6}" dt="2022-08-21T11:05:21.411" v="1859" actId="20577"/>
          <ac:spMkLst>
            <pc:docMk/>
            <pc:sldMk cId="1096517502" sldId="27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22:37.804" v="2570" actId="20577"/>
          <ac:spMkLst>
            <pc:docMk/>
            <pc:sldMk cId="1096517502" sldId="274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1:37.772" v="3018" actId="6549"/>
        <pc:sldMkLst>
          <pc:docMk/>
          <pc:sldMk cId="2108914185" sldId="275"/>
        </pc:sldMkLst>
        <pc:spChg chg="mod">
          <ac:chgData name="Deshpande, Abhijit (TSS)" userId="c2d88eb7-28a6-4e67-ab05-9cd6a31a82d0" providerId="ADAL" clId="{38C50E9C-0EF2-479B-811C-9A420B7E19A6}" dt="2022-08-21T11:31:37.772" v="3018" actId="6549"/>
          <ac:spMkLst>
            <pc:docMk/>
            <pc:sldMk cId="2108914185" sldId="27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1:11.055" v="3013" actId="6549"/>
          <ac:spMkLst>
            <pc:docMk/>
            <pc:sldMk cId="2108914185" sldId="275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4:02.431" v="3148" actId="20577"/>
        <pc:sldMkLst>
          <pc:docMk/>
          <pc:sldMk cId="3314782806" sldId="276"/>
        </pc:sldMkLst>
        <pc:spChg chg="mod">
          <ac:chgData name="Deshpande, Abhijit (TSS)" userId="c2d88eb7-28a6-4e67-ab05-9cd6a31a82d0" providerId="ADAL" clId="{38C50E9C-0EF2-479B-811C-9A420B7E19A6}" dt="2022-08-21T11:31:36.005" v="3017" actId="6549"/>
          <ac:spMkLst>
            <pc:docMk/>
            <pc:sldMk cId="3314782806" sldId="27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4:02.431" v="3148" actId="20577"/>
          <ac:spMkLst>
            <pc:docMk/>
            <pc:sldMk cId="3314782806" sldId="276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8:48.965" v="3202" actId="6549"/>
        <pc:sldMkLst>
          <pc:docMk/>
          <pc:sldMk cId="3647944097" sldId="277"/>
        </pc:sldMkLst>
        <pc:spChg chg="mod">
          <ac:chgData name="Deshpande, Abhijit (TSS)" userId="c2d88eb7-28a6-4e67-ab05-9cd6a31a82d0" providerId="ADAL" clId="{38C50E9C-0EF2-479B-811C-9A420B7E19A6}" dt="2022-08-21T11:34:57.634" v="3185" actId="20577"/>
          <ac:spMkLst>
            <pc:docMk/>
            <pc:sldMk cId="3647944097" sldId="27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8:48.965" v="3202" actId="6549"/>
          <ac:spMkLst>
            <pc:docMk/>
            <pc:sldMk cId="3647944097" sldId="277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46:48.408" v="3306" actId="108"/>
        <pc:sldMkLst>
          <pc:docMk/>
          <pc:sldMk cId="2999379539" sldId="278"/>
        </pc:sldMkLst>
        <pc:spChg chg="mod">
          <ac:chgData name="Deshpande, Abhijit (TSS)" userId="c2d88eb7-28a6-4e67-ab05-9cd6a31a82d0" providerId="ADAL" clId="{38C50E9C-0EF2-479B-811C-9A420B7E19A6}" dt="2022-08-21T11:42:23.222" v="3229" actId="20577"/>
          <ac:spMkLst>
            <pc:docMk/>
            <pc:sldMk cId="2999379539" sldId="27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46:48.408" v="3306" actId="108"/>
          <ac:spMkLst>
            <pc:docMk/>
            <pc:sldMk cId="2999379539" sldId="278"/>
            <ac:spMk id="9" creationId="{36FFC228-A3C9-4CB7-B56C-93666EB2F084}"/>
          </ac:spMkLst>
        </pc:spChg>
      </pc:sldChg>
      <pc:sldChg chg="addSp delSp modSp add mod">
        <pc:chgData name="Deshpande, Abhijit (TSS)" userId="c2d88eb7-28a6-4e67-ab05-9cd6a31a82d0" providerId="ADAL" clId="{38C50E9C-0EF2-479B-811C-9A420B7E19A6}" dt="2022-08-21T11:56:31.055" v="3423" actId="20577"/>
        <pc:sldMkLst>
          <pc:docMk/>
          <pc:sldMk cId="929867124" sldId="279"/>
        </pc:sldMkLst>
        <pc:spChg chg="mod">
          <ac:chgData name="Deshpande, Abhijit (TSS)" userId="c2d88eb7-28a6-4e67-ab05-9cd6a31a82d0" providerId="ADAL" clId="{38C50E9C-0EF2-479B-811C-9A420B7E19A6}" dt="2022-08-21T11:49:10.998" v="3319" actId="20577"/>
          <ac:spMkLst>
            <pc:docMk/>
            <pc:sldMk cId="929867124" sldId="279"/>
            <ac:spMk id="4" creationId="{D6980EE4-1DFD-4706-A89F-AED5AB19FA6F}"/>
          </ac:spMkLst>
        </pc:spChg>
        <pc:spChg chg="add del">
          <ac:chgData name="Deshpande, Abhijit (TSS)" userId="c2d88eb7-28a6-4e67-ab05-9cd6a31a82d0" providerId="ADAL" clId="{38C50E9C-0EF2-479B-811C-9A420B7E19A6}" dt="2022-08-21T11:49:15.814" v="3321"/>
          <ac:spMkLst>
            <pc:docMk/>
            <pc:sldMk cId="929867124" sldId="279"/>
            <ac:spMk id="5" creationId="{3D4DC67E-8FB8-4CEE-AB06-EB0EFE713EDE}"/>
          </ac:spMkLst>
        </pc:spChg>
        <pc:spChg chg="add del">
          <ac:chgData name="Deshpande, Abhijit (TSS)" userId="c2d88eb7-28a6-4e67-ab05-9cd6a31a82d0" providerId="ADAL" clId="{38C50E9C-0EF2-479B-811C-9A420B7E19A6}" dt="2022-08-21T11:49:18.690" v="3324"/>
          <ac:spMkLst>
            <pc:docMk/>
            <pc:sldMk cId="929867124" sldId="279"/>
            <ac:spMk id="6" creationId="{50943F83-3110-4B30-8DA5-099A88F56A82}"/>
          </ac:spMkLst>
        </pc:spChg>
        <pc:spChg chg="add del">
          <ac:chgData name="Deshpande, Abhijit (TSS)" userId="c2d88eb7-28a6-4e67-ab05-9cd6a31a82d0" providerId="ADAL" clId="{38C50E9C-0EF2-479B-811C-9A420B7E19A6}" dt="2022-08-21T11:49:58.305" v="3336"/>
          <ac:spMkLst>
            <pc:docMk/>
            <pc:sldMk cId="929867124" sldId="279"/>
            <ac:spMk id="7" creationId="{73307A18-3729-4E44-A8F4-8A7FE1FA544D}"/>
          </ac:spMkLst>
        </pc:spChg>
        <pc:spChg chg="mod">
          <ac:chgData name="Deshpande, Abhijit (TSS)" userId="c2d88eb7-28a6-4e67-ab05-9cd6a31a82d0" providerId="ADAL" clId="{38C50E9C-0EF2-479B-811C-9A420B7E19A6}" dt="2022-08-21T11:56:31.055" v="3423" actId="20577"/>
          <ac:spMkLst>
            <pc:docMk/>
            <pc:sldMk cId="929867124" sldId="279"/>
            <ac:spMk id="9" creationId="{36FFC228-A3C9-4CB7-B56C-93666EB2F084}"/>
          </ac:spMkLst>
        </pc:spChg>
      </pc:sldChg>
      <pc:sldChg chg="modSp add mod ord">
        <pc:chgData name="Deshpande, Abhijit (TSS)" userId="c2d88eb7-28a6-4e67-ab05-9cd6a31a82d0" providerId="ADAL" clId="{38C50E9C-0EF2-479B-811C-9A420B7E19A6}" dt="2022-08-21T12:12:15.620" v="3568" actId="313"/>
        <pc:sldMkLst>
          <pc:docMk/>
          <pc:sldMk cId="2033966696" sldId="280"/>
        </pc:sldMkLst>
        <pc:spChg chg="mod">
          <ac:chgData name="Deshpande, Abhijit (TSS)" userId="c2d88eb7-28a6-4e67-ab05-9cd6a31a82d0" providerId="ADAL" clId="{38C50E9C-0EF2-479B-811C-9A420B7E19A6}" dt="2022-08-21T12:08:23.721" v="3433" actId="20577"/>
          <ac:spMkLst>
            <pc:docMk/>
            <pc:sldMk cId="2033966696" sldId="28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2:12:15.620" v="3568" actId="313"/>
          <ac:spMkLst>
            <pc:docMk/>
            <pc:sldMk cId="2033966696" sldId="280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2:20:22.152" v="3618" actId="20577"/>
        <pc:sldMkLst>
          <pc:docMk/>
          <pc:sldMk cId="4087768130" sldId="281"/>
        </pc:sldMkLst>
        <pc:spChg chg="mod">
          <ac:chgData name="Deshpande, Abhijit (TSS)" userId="c2d88eb7-28a6-4e67-ab05-9cd6a31a82d0" providerId="ADAL" clId="{38C50E9C-0EF2-479B-811C-9A420B7E19A6}" dt="2022-08-21T12:17:32.457" v="3579" actId="20577"/>
          <ac:spMkLst>
            <pc:docMk/>
            <pc:sldMk cId="4087768130" sldId="28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2:20:22.152" v="3618" actId="20577"/>
          <ac:spMkLst>
            <pc:docMk/>
            <pc:sldMk cId="4087768130" sldId="281"/>
            <ac:spMk id="9" creationId="{36FFC228-A3C9-4CB7-B56C-93666EB2F084}"/>
          </ac:spMkLst>
        </pc:spChg>
      </pc:sldChg>
    </pc:docChg>
  </pc:docChgLst>
  <pc:docChgLst>
    <pc:chgData name="Deshpande, Abhijit (TSS)" userId="c2d88eb7-28a6-4e67-ab05-9cd6a31a82d0" providerId="ADAL" clId="{72EFCB31-0808-4261-B7D3-D8D6020BD5CC}"/>
    <pc:docChg chg="undo custSel addSld delSld modSld sldOrd">
      <pc:chgData name="Deshpande, Abhijit (TSS)" userId="c2d88eb7-28a6-4e67-ab05-9cd6a31a82d0" providerId="ADAL" clId="{72EFCB31-0808-4261-B7D3-D8D6020BD5CC}" dt="2022-08-30T08:36:39.162" v="454" actId="6549"/>
      <pc:docMkLst>
        <pc:docMk/>
      </pc:docMkLst>
      <pc:sldChg chg="modSp mod">
        <pc:chgData name="Deshpande, Abhijit (TSS)" userId="c2d88eb7-28a6-4e67-ab05-9cd6a31a82d0" providerId="ADAL" clId="{72EFCB31-0808-4261-B7D3-D8D6020BD5CC}" dt="2022-08-30T08:12:35.801" v="28" actId="20577"/>
        <pc:sldMkLst>
          <pc:docMk/>
          <pc:sldMk cId="1778520503" sldId="259"/>
        </pc:sldMkLst>
        <pc:spChg chg="mod">
          <ac:chgData name="Deshpande, Abhijit (TSS)" userId="c2d88eb7-28a6-4e67-ab05-9cd6a31a82d0" providerId="ADAL" clId="{72EFCB31-0808-4261-B7D3-D8D6020BD5CC}" dt="2022-08-30T08:12:35.801" v="28" actId="20577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72EFCB31-0808-4261-B7D3-D8D6020BD5CC}" dt="2022-08-30T08:11:51.023" v="0" actId="47"/>
        <pc:sldMkLst>
          <pc:docMk/>
          <pc:sldMk cId="164252592" sldId="265"/>
        </pc:sldMkLst>
      </pc:sldChg>
      <pc:sldChg chg="del">
        <pc:chgData name="Deshpande, Abhijit (TSS)" userId="c2d88eb7-28a6-4e67-ab05-9cd6a31a82d0" providerId="ADAL" clId="{72EFCB31-0808-4261-B7D3-D8D6020BD5CC}" dt="2022-08-30T08:11:52.886" v="2" actId="47"/>
        <pc:sldMkLst>
          <pc:docMk/>
          <pc:sldMk cId="1634682585" sldId="268"/>
        </pc:sldMkLst>
      </pc:sldChg>
      <pc:sldChg chg="del">
        <pc:chgData name="Deshpande, Abhijit (TSS)" userId="c2d88eb7-28a6-4e67-ab05-9cd6a31a82d0" providerId="ADAL" clId="{72EFCB31-0808-4261-B7D3-D8D6020BD5CC}" dt="2022-08-30T08:11:53.915" v="3" actId="47"/>
        <pc:sldMkLst>
          <pc:docMk/>
          <pc:sldMk cId="840689997" sldId="269"/>
        </pc:sldMkLst>
      </pc:sldChg>
      <pc:sldChg chg="del">
        <pc:chgData name="Deshpande, Abhijit (TSS)" userId="c2d88eb7-28a6-4e67-ab05-9cd6a31a82d0" providerId="ADAL" clId="{72EFCB31-0808-4261-B7D3-D8D6020BD5CC}" dt="2022-08-30T08:11:54.730" v="4" actId="47"/>
        <pc:sldMkLst>
          <pc:docMk/>
          <pc:sldMk cId="625037916" sldId="271"/>
        </pc:sldMkLst>
      </pc:sldChg>
      <pc:sldChg chg="modSp mod">
        <pc:chgData name="Deshpande, Abhijit (TSS)" userId="c2d88eb7-28a6-4e67-ab05-9cd6a31a82d0" providerId="ADAL" clId="{72EFCB31-0808-4261-B7D3-D8D6020BD5CC}" dt="2022-08-30T08:24:53.663" v="87" actId="20577"/>
        <pc:sldMkLst>
          <pc:docMk/>
          <pc:sldMk cId="900018762" sldId="275"/>
        </pc:sldMkLst>
        <pc:spChg chg="mod">
          <ac:chgData name="Deshpande, Abhijit (TSS)" userId="c2d88eb7-28a6-4e67-ab05-9cd6a31a82d0" providerId="ADAL" clId="{72EFCB31-0808-4261-B7D3-D8D6020BD5CC}" dt="2022-08-30T08:24:53.663" v="87" actId="20577"/>
          <ac:spMkLst>
            <pc:docMk/>
            <pc:sldMk cId="900018762" sldId="275"/>
            <ac:spMk id="9" creationId="{36FFC228-A3C9-4CB7-B56C-93666EB2F084}"/>
          </ac:spMkLst>
        </pc:spChg>
      </pc:sldChg>
      <pc:sldChg chg="delSp modSp add mod ord">
        <pc:chgData name="Deshpande, Abhijit (TSS)" userId="c2d88eb7-28a6-4e67-ab05-9cd6a31a82d0" providerId="ADAL" clId="{72EFCB31-0808-4261-B7D3-D8D6020BD5CC}" dt="2022-08-30T08:26:50.661" v="155" actId="20577"/>
        <pc:sldMkLst>
          <pc:docMk/>
          <pc:sldMk cId="1473571586" sldId="277"/>
        </pc:sldMkLst>
        <pc:spChg chg="mod">
          <ac:chgData name="Deshpande, Abhijit (TSS)" userId="c2d88eb7-28a6-4e67-ab05-9cd6a31a82d0" providerId="ADAL" clId="{72EFCB31-0808-4261-B7D3-D8D6020BD5CC}" dt="2022-08-30T08:26:50.661" v="155" actId="20577"/>
          <ac:spMkLst>
            <pc:docMk/>
            <pc:sldMk cId="1473571586" sldId="27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72EFCB31-0808-4261-B7D3-D8D6020BD5CC}" dt="2022-08-30T08:24:46.648" v="73" actId="20577"/>
          <ac:spMkLst>
            <pc:docMk/>
            <pc:sldMk cId="1473571586" sldId="277"/>
            <ac:spMk id="9" creationId="{36FFC228-A3C9-4CB7-B56C-93666EB2F084}"/>
          </ac:spMkLst>
        </pc:spChg>
        <pc:spChg chg="mod">
          <ac:chgData name="Deshpande, Abhijit (TSS)" userId="c2d88eb7-28a6-4e67-ab05-9cd6a31a82d0" providerId="ADAL" clId="{72EFCB31-0808-4261-B7D3-D8D6020BD5CC}" dt="2022-08-30T08:26:38.752" v="142" actId="20577"/>
          <ac:spMkLst>
            <pc:docMk/>
            <pc:sldMk cId="1473571586" sldId="277"/>
            <ac:spMk id="11" creationId="{CDE6C61E-2069-4945-A1E8-D7651CA5E268}"/>
          </ac:spMkLst>
        </pc:spChg>
        <pc:picChg chg="del">
          <ac:chgData name="Deshpande, Abhijit (TSS)" userId="c2d88eb7-28a6-4e67-ab05-9cd6a31a82d0" providerId="ADAL" clId="{72EFCB31-0808-4261-B7D3-D8D6020BD5CC}" dt="2022-08-30T08:25:35.551" v="117" actId="478"/>
          <ac:picMkLst>
            <pc:docMk/>
            <pc:sldMk cId="1473571586" sldId="277"/>
            <ac:picMk id="13" creationId="{75946F22-9010-450D-A63A-7F06B1115436}"/>
          </ac:picMkLst>
        </pc:picChg>
      </pc:sldChg>
      <pc:sldChg chg="del">
        <pc:chgData name="Deshpande, Abhijit (TSS)" userId="c2d88eb7-28a6-4e67-ab05-9cd6a31a82d0" providerId="ADAL" clId="{72EFCB31-0808-4261-B7D3-D8D6020BD5CC}" dt="2022-08-30T08:11:52.100" v="1" actId="47"/>
        <pc:sldMkLst>
          <pc:docMk/>
          <pc:sldMk cId="3948279020" sldId="277"/>
        </pc:sldMkLst>
      </pc:sldChg>
      <pc:sldChg chg="addSp delSp modSp add mod ord">
        <pc:chgData name="Deshpande, Abhijit (TSS)" userId="c2d88eb7-28a6-4e67-ab05-9cd6a31a82d0" providerId="ADAL" clId="{72EFCB31-0808-4261-B7D3-D8D6020BD5CC}" dt="2022-08-30T08:36:13.043" v="444"/>
        <pc:sldMkLst>
          <pc:docMk/>
          <pc:sldMk cId="1251732887" sldId="278"/>
        </pc:sldMkLst>
        <pc:spChg chg="mod">
          <ac:chgData name="Deshpande, Abhijit (TSS)" userId="c2d88eb7-28a6-4e67-ab05-9cd6a31a82d0" providerId="ADAL" clId="{72EFCB31-0808-4261-B7D3-D8D6020BD5CC}" dt="2022-08-30T08:27:07.362" v="174" actId="404"/>
          <ac:spMkLst>
            <pc:docMk/>
            <pc:sldMk cId="1251732887" sldId="27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72EFCB31-0808-4261-B7D3-D8D6020BD5CC}" dt="2022-08-30T08:28:07.329" v="264" actId="20577"/>
          <ac:spMkLst>
            <pc:docMk/>
            <pc:sldMk cId="1251732887" sldId="278"/>
            <ac:spMk id="9" creationId="{36FFC228-A3C9-4CB7-B56C-93666EB2F084}"/>
          </ac:spMkLst>
        </pc:spChg>
        <pc:spChg chg="add del mod">
          <ac:chgData name="Deshpande, Abhijit (TSS)" userId="c2d88eb7-28a6-4e67-ab05-9cd6a31a82d0" providerId="ADAL" clId="{72EFCB31-0808-4261-B7D3-D8D6020BD5CC}" dt="2022-08-30T08:36:13.043" v="444"/>
          <ac:spMkLst>
            <pc:docMk/>
            <pc:sldMk cId="1251732887" sldId="278"/>
            <ac:spMk id="10" creationId="{F0E56ACF-8618-48BF-8D2C-47CE876ADCA1}"/>
          </ac:spMkLst>
        </pc:spChg>
        <pc:spChg chg="mod">
          <ac:chgData name="Deshpande, Abhijit (TSS)" userId="c2d88eb7-28a6-4e67-ab05-9cd6a31a82d0" providerId="ADAL" clId="{72EFCB31-0808-4261-B7D3-D8D6020BD5CC}" dt="2022-08-30T08:35:55.491" v="439" actId="20577"/>
          <ac:spMkLst>
            <pc:docMk/>
            <pc:sldMk cId="1251732887" sldId="278"/>
            <ac:spMk id="11" creationId="{CDE6C61E-2069-4945-A1E8-D7651CA5E268}"/>
          </ac:spMkLst>
        </pc:spChg>
        <pc:picChg chg="del">
          <ac:chgData name="Deshpande, Abhijit (TSS)" userId="c2d88eb7-28a6-4e67-ab05-9cd6a31a82d0" providerId="ADAL" clId="{72EFCB31-0808-4261-B7D3-D8D6020BD5CC}" dt="2022-08-30T08:27:12.438" v="175" actId="478"/>
          <ac:picMkLst>
            <pc:docMk/>
            <pc:sldMk cId="1251732887" sldId="278"/>
            <ac:picMk id="7" creationId="{0526F5E5-915A-4386-8E9C-57207EF614F0}"/>
          </ac:picMkLst>
        </pc:picChg>
      </pc:sldChg>
      <pc:sldChg chg="delSp modSp add mod">
        <pc:chgData name="Deshpande, Abhijit (TSS)" userId="c2d88eb7-28a6-4e67-ab05-9cd6a31a82d0" providerId="ADAL" clId="{72EFCB31-0808-4261-B7D3-D8D6020BD5CC}" dt="2022-08-30T08:36:39.162" v="454" actId="6549"/>
        <pc:sldMkLst>
          <pc:docMk/>
          <pc:sldMk cId="3415972837" sldId="279"/>
        </pc:sldMkLst>
        <pc:spChg chg="mod">
          <ac:chgData name="Deshpande, Abhijit (TSS)" userId="c2d88eb7-28a6-4e67-ab05-9cd6a31a82d0" providerId="ADAL" clId="{72EFCB31-0808-4261-B7D3-D8D6020BD5CC}" dt="2022-08-30T08:36:39.162" v="454" actId="6549"/>
          <ac:spMkLst>
            <pc:docMk/>
            <pc:sldMk cId="3415972837" sldId="279"/>
            <ac:spMk id="9" creationId="{36FFC228-A3C9-4CB7-B56C-93666EB2F084}"/>
          </ac:spMkLst>
        </pc:spChg>
        <pc:spChg chg="del">
          <ac:chgData name="Deshpande, Abhijit (TSS)" userId="c2d88eb7-28a6-4e67-ab05-9cd6a31a82d0" providerId="ADAL" clId="{72EFCB31-0808-4261-B7D3-D8D6020BD5CC}" dt="2022-08-30T08:35:16.456" v="417" actId="478"/>
          <ac:spMkLst>
            <pc:docMk/>
            <pc:sldMk cId="3415972837" sldId="279"/>
            <ac:spMk id="11" creationId="{CDE6C61E-2069-4945-A1E8-D7651CA5E268}"/>
          </ac:spMkLst>
        </pc:spChg>
      </pc:sldChg>
    </pc:docChg>
  </pc:docChgLst>
  <pc:docChgLst>
    <pc:chgData name="Deshpande, Abhijit (TSS)" userId="c2d88eb7-28a6-4e67-ab05-9cd6a31a82d0" providerId="ADAL" clId="{CB6D6BD4-DE3B-45EC-9B66-E7B31031C2EB}"/>
    <pc:docChg chg="undo custSel mod addSld delSld modSld sldOrd">
      <pc:chgData name="Deshpande, Abhijit (TSS)" userId="c2d88eb7-28a6-4e67-ab05-9cd6a31a82d0" providerId="ADAL" clId="{CB6D6BD4-DE3B-45EC-9B66-E7B31031C2EB}" dt="2022-08-23T13:32:42.438" v="2475" actId="20577"/>
      <pc:docMkLst>
        <pc:docMk/>
      </pc:docMkLst>
      <pc:sldChg chg="modSp mod">
        <pc:chgData name="Deshpande, Abhijit (TSS)" userId="c2d88eb7-28a6-4e67-ab05-9cd6a31a82d0" providerId="ADAL" clId="{CB6D6BD4-DE3B-45EC-9B66-E7B31031C2EB}" dt="2022-08-22T09:50:52.469" v="2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CB6D6BD4-DE3B-45EC-9B66-E7B31031C2EB}" dt="2022-08-22T09:50:52.469" v="2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add del">
        <pc:chgData name="Deshpande, Abhijit (TSS)" userId="c2d88eb7-28a6-4e67-ab05-9cd6a31a82d0" providerId="ADAL" clId="{CB6D6BD4-DE3B-45EC-9B66-E7B31031C2EB}" dt="2022-08-22T09:51:24.641" v="45" actId="47"/>
        <pc:sldMkLst>
          <pc:docMk/>
          <pc:sldMk cId="2507058779" sldId="258"/>
        </pc:sldMkLst>
      </pc:sldChg>
      <pc:sldChg chg="modSp mod">
        <pc:chgData name="Deshpande, Abhijit (TSS)" userId="c2d88eb7-28a6-4e67-ab05-9cd6a31a82d0" providerId="ADAL" clId="{CB6D6BD4-DE3B-45EC-9B66-E7B31031C2EB}" dt="2022-08-23T13:28:22.657" v="2357" actId="20577"/>
        <pc:sldMkLst>
          <pc:docMk/>
          <pc:sldMk cId="1778520503" sldId="259"/>
        </pc:sldMkLst>
        <pc:spChg chg="mod">
          <ac:chgData name="Deshpande, Abhijit (TSS)" userId="c2d88eb7-28a6-4e67-ab05-9cd6a31a82d0" providerId="ADAL" clId="{CB6D6BD4-DE3B-45EC-9B66-E7B31031C2EB}" dt="2022-08-23T13:28:22.657" v="2357" actId="20577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CB6D6BD4-DE3B-45EC-9B66-E7B31031C2EB}" dt="2022-08-22T10:07:39.238" v="100" actId="20577"/>
        <pc:sldMkLst>
          <pc:docMk/>
          <pc:sldMk cId="3629445560" sldId="261"/>
        </pc:sldMkLst>
        <pc:spChg chg="mod">
          <ac:chgData name="Deshpande, Abhijit (TSS)" userId="c2d88eb7-28a6-4e67-ab05-9cd6a31a82d0" providerId="ADAL" clId="{CB6D6BD4-DE3B-45EC-9B66-E7B31031C2EB}" dt="2022-08-22T09:51:34.976" v="66" actId="14100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2T10:07:39.238" v="100" actId="20577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117" v="24" actId="47"/>
        <pc:sldMkLst>
          <pc:docMk/>
          <pc:sldMk cId="4090111070" sldId="262"/>
        </pc:sldMkLst>
      </pc:sldChg>
      <pc:sldChg chg="addSp modSp new mod modClrScheme chgLayout">
        <pc:chgData name="Deshpande, Abhijit (TSS)" userId="c2d88eb7-28a6-4e67-ab05-9cd6a31a82d0" providerId="ADAL" clId="{CB6D6BD4-DE3B-45EC-9B66-E7B31031C2EB}" dt="2022-08-23T06:24:41.507" v="104" actId="26606"/>
        <pc:sldMkLst>
          <pc:docMk/>
          <pc:sldMk cId="4227194465" sldId="262"/>
        </pc:sldMkLst>
        <pc:picChg chg="add mod">
          <ac:chgData name="Deshpande, Abhijit (TSS)" userId="c2d88eb7-28a6-4e67-ab05-9cd6a31a82d0" providerId="ADAL" clId="{CB6D6BD4-DE3B-45EC-9B66-E7B31031C2EB}" dt="2022-08-23T06:24:41.507" v="104" actId="26606"/>
          <ac:picMkLst>
            <pc:docMk/>
            <pc:sldMk cId="4227194465" sldId="262"/>
            <ac:picMk id="3" creationId="{F01DF041-F63E-4445-BF72-FFF758639D03}"/>
          </ac:picMkLst>
        </pc:picChg>
      </pc:sldChg>
      <pc:sldChg chg="del">
        <pc:chgData name="Deshpande, Abhijit (TSS)" userId="c2d88eb7-28a6-4e67-ab05-9cd6a31a82d0" providerId="ADAL" clId="{CB6D6BD4-DE3B-45EC-9B66-E7B31031C2EB}" dt="2022-08-22T09:51:19.420" v="25" actId="47"/>
        <pc:sldMkLst>
          <pc:docMk/>
          <pc:sldMk cId="1059222975" sldId="263"/>
        </pc:sldMkLst>
      </pc:sldChg>
      <pc:sldChg chg="modSp add mod ord">
        <pc:chgData name="Deshpande, Abhijit (TSS)" userId="c2d88eb7-28a6-4e67-ab05-9cd6a31a82d0" providerId="ADAL" clId="{CB6D6BD4-DE3B-45EC-9B66-E7B31031C2EB}" dt="2022-08-23T12:39:25.342" v="1804" actId="6549"/>
        <pc:sldMkLst>
          <pc:docMk/>
          <pc:sldMk cId="1514390509" sldId="263"/>
        </pc:sldMkLst>
        <pc:spChg chg="mod">
          <ac:chgData name="Deshpande, Abhijit (TSS)" userId="c2d88eb7-28a6-4e67-ab05-9cd6a31a82d0" providerId="ADAL" clId="{CB6D6BD4-DE3B-45EC-9B66-E7B31031C2EB}" dt="2022-08-23T12:25:50.196" v="1657" actId="20577"/>
          <ac:spMkLst>
            <pc:docMk/>
            <pc:sldMk cId="1514390509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2:39:25.342" v="1804" actId="6549"/>
          <ac:spMkLst>
            <pc:docMk/>
            <pc:sldMk cId="1514390509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702" v="26" actId="47"/>
        <pc:sldMkLst>
          <pc:docMk/>
          <pc:sldMk cId="1073143004" sldId="264"/>
        </pc:sldMkLst>
      </pc:sldChg>
      <pc:sldChg chg="modSp add del mod">
        <pc:chgData name="Deshpande, Abhijit (TSS)" userId="c2d88eb7-28a6-4e67-ab05-9cd6a31a82d0" providerId="ADAL" clId="{CB6D6BD4-DE3B-45EC-9B66-E7B31031C2EB}" dt="2022-08-23T10:30:40.097" v="321" actId="20577"/>
        <pc:sldMkLst>
          <pc:docMk/>
          <pc:sldMk cId="1666240368" sldId="264"/>
        </pc:sldMkLst>
        <pc:spChg chg="mod">
          <ac:chgData name="Deshpande, Abhijit (TSS)" userId="c2d88eb7-28a6-4e67-ab05-9cd6a31a82d0" providerId="ADAL" clId="{CB6D6BD4-DE3B-45EC-9B66-E7B31031C2EB}" dt="2022-08-23T10:30:40.097" v="321" actId="20577"/>
          <ac:spMkLst>
            <pc:docMk/>
            <pc:sldMk cId="1666240368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08:12:57.645" v="283" actId="20577"/>
          <ac:spMkLst>
            <pc:docMk/>
            <pc:sldMk cId="1666240368" sldId="264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971" v="27" actId="47"/>
        <pc:sldMkLst>
          <pc:docMk/>
          <pc:sldMk cId="1578796829" sldId="265"/>
        </pc:sldMkLst>
      </pc:sldChg>
      <pc:sldChg chg="modSp add mod">
        <pc:chgData name="Deshpande, Abhijit (TSS)" userId="c2d88eb7-28a6-4e67-ab05-9cd6a31a82d0" providerId="ADAL" clId="{CB6D6BD4-DE3B-45EC-9B66-E7B31031C2EB}" dt="2022-08-23T10:46:24.081" v="479" actId="20577"/>
        <pc:sldMkLst>
          <pc:docMk/>
          <pc:sldMk cId="3835383713" sldId="265"/>
        </pc:sldMkLst>
        <pc:spChg chg="mod">
          <ac:chgData name="Deshpande, Abhijit (TSS)" userId="c2d88eb7-28a6-4e67-ab05-9cd6a31a82d0" providerId="ADAL" clId="{CB6D6BD4-DE3B-45EC-9B66-E7B31031C2EB}" dt="2022-08-23T10:46:24.081" v="479" actId="20577"/>
          <ac:spMkLst>
            <pc:docMk/>
            <pc:sldMk cId="3835383713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0:46:17.394" v="470" actId="403"/>
          <ac:spMkLst>
            <pc:docMk/>
            <pc:sldMk cId="3835383713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210" v="28" actId="47"/>
        <pc:sldMkLst>
          <pc:docMk/>
          <pc:sldMk cId="744477747" sldId="266"/>
        </pc:sldMkLst>
      </pc:sldChg>
      <pc:sldChg chg="modSp add mod">
        <pc:chgData name="Deshpande, Abhijit (TSS)" userId="c2d88eb7-28a6-4e67-ab05-9cd6a31a82d0" providerId="ADAL" clId="{CB6D6BD4-DE3B-45EC-9B66-E7B31031C2EB}" dt="2022-08-23T11:11:26.567" v="914" actId="5793"/>
        <pc:sldMkLst>
          <pc:docMk/>
          <pc:sldMk cId="3247691226" sldId="266"/>
        </pc:sldMkLst>
        <pc:spChg chg="mod">
          <ac:chgData name="Deshpande, Abhijit (TSS)" userId="c2d88eb7-28a6-4e67-ab05-9cd6a31a82d0" providerId="ADAL" clId="{CB6D6BD4-DE3B-45EC-9B66-E7B31031C2EB}" dt="2022-08-23T11:08:02.399" v="865" actId="6549"/>
          <ac:spMkLst>
            <pc:docMk/>
            <pc:sldMk cId="3247691226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1:11:26.567" v="914" actId="5793"/>
          <ac:spMkLst>
            <pc:docMk/>
            <pc:sldMk cId="3247691226" sldId="266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409" v="29" actId="47"/>
        <pc:sldMkLst>
          <pc:docMk/>
          <pc:sldMk cId="3253533028" sldId="267"/>
        </pc:sldMkLst>
      </pc:sldChg>
      <pc:sldChg chg="modSp add mod">
        <pc:chgData name="Deshpande, Abhijit (TSS)" userId="c2d88eb7-28a6-4e67-ab05-9cd6a31a82d0" providerId="ADAL" clId="{CB6D6BD4-DE3B-45EC-9B66-E7B31031C2EB}" dt="2022-08-23T11:28:06.919" v="1639" actId="20577"/>
        <pc:sldMkLst>
          <pc:docMk/>
          <pc:sldMk cId="4262433926" sldId="267"/>
        </pc:sldMkLst>
        <pc:spChg chg="mod">
          <ac:chgData name="Deshpande, Abhijit (TSS)" userId="c2d88eb7-28a6-4e67-ab05-9cd6a31a82d0" providerId="ADAL" clId="{CB6D6BD4-DE3B-45EC-9B66-E7B31031C2EB}" dt="2022-08-23T11:28:06.919" v="1639" actId="20577"/>
          <ac:spMkLst>
            <pc:docMk/>
            <pc:sldMk cId="4262433926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0:56:55.153" v="624" actId="20577"/>
          <ac:spMkLst>
            <pc:docMk/>
            <pc:sldMk cId="4262433926" sldId="267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CB6D6BD4-DE3B-45EC-9B66-E7B31031C2EB}" dt="2022-08-23T11:27:37.554" v="1612" actId="108"/>
        <pc:sldMkLst>
          <pc:docMk/>
          <pc:sldMk cId="326403598" sldId="268"/>
        </pc:sldMkLst>
        <pc:spChg chg="mod">
          <ac:chgData name="Deshpande, Abhijit (TSS)" userId="c2d88eb7-28a6-4e67-ab05-9cd6a31a82d0" providerId="ADAL" clId="{CB6D6BD4-DE3B-45EC-9B66-E7B31031C2EB}" dt="2022-08-23T11:24:38.681" v="1131" actId="20577"/>
          <ac:spMkLst>
            <pc:docMk/>
            <pc:sldMk cId="326403598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1:27:37.554" v="1612" actId="108"/>
          <ac:spMkLst>
            <pc:docMk/>
            <pc:sldMk cId="326403598" sldId="268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973" v="30" actId="47"/>
        <pc:sldMkLst>
          <pc:docMk/>
          <pc:sldMk cId="4056028997" sldId="268"/>
        </pc:sldMkLst>
      </pc:sldChg>
      <pc:sldChg chg="del">
        <pc:chgData name="Deshpande, Abhijit (TSS)" userId="c2d88eb7-28a6-4e67-ab05-9cd6a31a82d0" providerId="ADAL" clId="{CB6D6BD4-DE3B-45EC-9B66-E7B31031C2EB}" dt="2022-08-22T09:51:21.188" v="31" actId="47"/>
        <pc:sldMkLst>
          <pc:docMk/>
          <pc:sldMk cId="2341187803" sldId="269"/>
        </pc:sldMkLst>
      </pc:sldChg>
      <pc:sldChg chg="addSp delSp modSp new mod modClrScheme chgLayout">
        <pc:chgData name="Deshpande, Abhijit (TSS)" userId="c2d88eb7-28a6-4e67-ab05-9cd6a31a82d0" providerId="ADAL" clId="{CB6D6BD4-DE3B-45EC-9B66-E7B31031C2EB}" dt="2022-08-23T11:29:33.621" v="1648" actId="14100"/>
        <pc:sldMkLst>
          <pc:docMk/>
          <pc:sldMk cId="3159447372" sldId="269"/>
        </pc:sldMkLst>
        <pc:spChg chg="add del">
          <ac:chgData name="Deshpande, Abhijit (TSS)" userId="c2d88eb7-28a6-4e67-ab05-9cd6a31a82d0" providerId="ADAL" clId="{CB6D6BD4-DE3B-45EC-9B66-E7B31031C2EB}" dt="2022-08-23T11:29:14.506" v="1642" actId="478"/>
          <ac:spMkLst>
            <pc:docMk/>
            <pc:sldMk cId="3159447372" sldId="269"/>
            <ac:spMk id="2" creationId="{F44E055A-1CD5-4D17-A961-9019B1F42C9E}"/>
          </ac:spMkLst>
        </pc:spChg>
        <pc:picChg chg="add mod">
          <ac:chgData name="Deshpande, Abhijit (TSS)" userId="c2d88eb7-28a6-4e67-ab05-9cd6a31a82d0" providerId="ADAL" clId="{CB6D6BD4-DE3B-45EC-9B66-E7B31031C2EB}" dt="2022-08-23T11:29:33.621" v="1648" actId="14100"/>
          <ac:picMkLst>
            <pc:docMk/>
            <pc:sldMk cId="3159447372" sldId="269"/>
            <ac:picMk id="4" creationId="{89741A59-0E4B-491A-AD30-28E4BCD49978}"/>
          </ac:picMkLst>
        </pc:picChg>
      </pc:sldChg>
      <pc:sldChg chg="modSp add mod">
        <pc:chgData name="Deshpande, Abhijit (TSS)" userId="c2d88eb7-28a6-4e67-ab05-9cd6a31a82d0" providerId="ADAL" clId="{CB6D6BD4-DE3B-45EC-9B66-E7B31031C2EB}" dt="2022-08-23T12:46:27.515" v="1864" actId="14100"/>
        <pc:sldMkLst>
          <pc:docMk/>
          <pc:sldMk cId="1884961749" sldId="270"/>
        </pc:sldMkLst>
        <pc:spChg chg="mod">
          <ac:chgData name="Deshpande, Abhijit (TSS)" userId="c2d88eb7-28a6-4e67-ab05-9cd6a31a82d0" providerId="ADAL" clId="{CB6D6BD4-DE3B-45EC-9B66-E7B31031C2EB}" dt="2022-08-23T12:39:45.727" v="1835" actId="20577"/>
          <ac:spMkLst>
            <pc:docMk/>
            <pc:sldMk cId="1884961749" sldId="27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2:46:27.515" v="1864" actId="14100"/>
          <ac:spMkLst>
            <pc:docMk/>
            <pc:sldMk cId="1884961749" sldId="270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1.351" v="32" actId="47"/>
        <pc:sldMkLst>
          <pc:docMk/>
          <pc:sldMk cId="2115036884" sldId="270"/>
        </pc:sldMkLst>
      </pc:sldChg>
      <pc:sldChg chg="addSp delSp modSp add del mod">
        <pc:chgData name="Deshpande, Abhijit (TSS)" userId="c2d88eb7-28a6-4e67-ab05-9cd6a31a82d0" providerId="ADAL" clId="{CB6D6BD4-DE3B-45EC-9B66-E7B31031C2EB}" dt="2022-08-23T13:19:21.695" v="2041" actId="47"/>
        <pc:sldMkLst>
          <pc:docMk/>
          <pc:sldMk cId="773697514" sldId="271"/>
        </pc:sldMkLst>
        <pc:spChg chg="mod">
          <ac:chgData name="Deshpande, Abhijit (TSS)" userId="c2d88eb7-28a6-4e67-ab05-9cd6a31a82d0" providerId="ADAL" clId="{CB6D6BD4-DE3B-45EC-9B66-E7B31031C2EB}" dt="2022-08-23T13:08:33.361" v="1973" actId="6549"/>
          <ac:spMkLst>
            <pc:docMk/>
            <pc:sldMk cId="773697514" sldId="27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CB6D6BD4-DE3B-45EC-9B66-E7B31031C2EB}" dt="2022-08-23T13:19:07.715" v="2039" actId="14100"/>
          <ac:spMkLst>
            <pc:docMk/>
            <pc:sldMk cId="773697514" sldId="271"/>
            <ac:spMk id="8" creationId="{6C77D945-93E8-4102-9FEF-3936FE6E49AC}"/>
          </ac:spMkLst>
        </pc:spChg>
        <pc:spChg chg="mod">
          <ac:chgData name="Deshpande, Abhijit (TSS)" userId="c2d88eb7-28a6-4e67-ab05-9cd6a31a82d0" providerId="ADAL" clId="{CB6D6BD4-DE3B-45EC-9B66-E7B31031C2EB}" dt="2022-08-23T12:47:53.416" v="1872" actId="6549"/>
          <ac:spMkLst>
            <pc:docMk/>
            <pc:sldMk cId="773697514" sldId="271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CB6D6BD4-DE3B-45EC-9B66-E7B31031C2EB}" dt="2022-08-23T12:54:17.609" v="1879" actId="478"/>
          <ac:graphicFrameMkLst>
            <pc:docMk/>
            <pc:sldMk cId="773697514" sldId="271"/>
            <ac:graphicFrameMk id="5" creationId="{64519926-22E4-4A82-BC0B-EB0010B1BC48}"/>
          </ac:graphicFrameMkLst>
        </pc:graphicFrameChg>
      </pc:sldChg>
      <pc:sldChg chg="del">
        <pc:chgData name="Deshpande, Abhijit (TSS)" userId="c2d88eb7-28a6-4e67-ab05-9cd6a31a82d0" providerId="ADAL" clId="{CB6D6BD4-DE3B-45EC-9B66-E7B31031C2EB}" dt="2022-08-22T09:51:21.520" v="33" actId="47"/>
        <pc:sldMkLst>
          <pc:docMk/>
          <pc:sldMk cId="852987069" sldId="271"/>
        </pc:sldMkLst>
      </pc:sldChg>
      <pc:sldChg chg="del">
        <pc:chgData name="Deshpande, Abhijit (TSS)" userId="c2d88eb7-28a6-4e67-ab05-9cd6a31a82d0" providerId="ADAL" clId="{CB6D6BD4-DE3B-45EC-9B66-E7B31031C2EB}" dt="2022-08-22T09:51:21.689" v="34" actId="47"/>
        <pc:sldMkLst>
          <pc:docMk/>
          <pc:sldMk cId="124202971" sldId="272"/>
        </pc:sldMkLst>
      </pc:sldChg>
      <pc:sldChg chg="modSp add mod">
        <pc:chgData name="Deshpande, Abhijit (TSS)" userId="c2d88eb7-28a6-4e67-ab05-9cd6a31a82d0" providerId="ADAL" clId="{CB6D6BD4-DE3B-45EC-9B66-E7B31031C2EB}" dt="2022-08-23T13:27:32.611" v="2271" actId="403"/>
        <pc:sldMkLst>
          <pc:docMk/>
          <pc:sldMk cId="3490267472" sldId="272"/>
        </pc:sldMkLst>
        <pc:spChg chg="mod">
          <ac:chgData name="Deshpande, Abhijit (TSS)" userId="c2d88eb7-28a6-4e67-ab05-9cd6a31a82d0" providerId="ADAL" clId="{CB6D6BD4-DE3B-45EC-9B66-E7B31031C2EB}" dt="2022-08-23T13:22:28.222" v="2172" actId="20577"/>
          <ac:spMkLst>
            <pc:docMk/>
            <pc:sldMk cId="3490267472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3:27:32.611" v="2271" actId="403"/>
          <ac:spMkLst>
            <pc:docMk/>
            <pc:sldMk cId="3490267472" sldId="27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CB6D6BD4-DE3B-45EC-9B66-E7B31031C2EB}" dt="2022-08-23T13:32:42.438" v="2475" actId="20577"/>
        <pc:sldMkLst>
          <pc:docMk/>
          <pc:sldMk cId="1290320393" sldId="273"/>
        </pc:sldMkLst>
        <pc:spChg chg="mod">
          <ac:chgData name="Deshpande, Abhijit (TSS)" userId="c2d88eb7-28a6-4e67-ab05-9cd6a31a82d0" providerId="ADAL" clId="{CB6D6BD4-DE3B-45EC-9B66-E7B31031C2EB}" dt="2022-08-23T13:28:03.474" v="2305" actId="20577"/>
          <ac:spMkLst>
            <pc:docMk/>
            <pc:sldMk cId="1290320393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3:32:42.438" v="2475" actId="20577"/>
          <ac:spMkLst>
            <pc:docMk/>
            <pc:sldMk cId="1290320393" sldId="27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2.072" v="36" actId="47"/>
        <pc:sldMkLst>
          <pc:docMk/>
          <pc:sldMk cId="3493603513" sldId="273"/>
        </pc:sldMkLst>
      </pc:sldChg>
      <pc:sldChg chg="del">
        <pc:chgData name="Deshpande, Abhijit (TSS)" userId="c2d88eb7-28a6-4e67-ab05-9cd6a31a82d0" providerId="ADAL" clId="{CB6D6BD4-DE3B-45EC-9B66-E7B31031C2EB}" dt="2022-08-22T09:51:21.858" v="35" actId="47"/>
        <pc:sldMkLst>
          <pc:docMk/>
          <pc:sldMk cId="1096517502" sldId="274"/>
        </pc:sldMkLst>
      </pc:sldChg>
      <pc:sldChg chg="del">
        <pc:chgData name="Deshpande, Abhijit (TSS)" userId="c2d88eb7-28a6-4e67-ab05-9cd6a31a82d0" providerId="ADAL" clId="{CB6D6BD4-DE3B-45EC-9B66-E7B31031C2EB}" dt="2022-08-22T09:51:22.274" v="37" actId="47"/>
        <pc:sldMkLst>
          <pc:docMk/>
          <pc:sldMk cId="2108914185" sldId="275"/>
        </pc:sldMkLst>
      </pc:sldChg>
      <pc:sldChg chg="del">
        <pc:chgData name="Deshpande, Abhijit (TSS)" userId="c2d88eb7-28a6-4e67-ab05-9cd6a31a82d0" providerId="ADAL" clId="{CB6D6BD4-DE3B-45EC-9B66-E7B31031C2EB}" dt="2022-08-22T09:51:22.522" v="38" actId="47"/>
        <pc:sldMkLst>
          <pc:docMk/>
          <pc:sldMk cId="3314782806" sldId="276"/>
        </pc:sldMkLst>
      </pc:sldChg>
      <pc:sldChg chg="del">
        <pc:chgData name="Deshpande, Abhijit (TSS)" userId="c2d88eb7-28a6-4e67-ab05-9cd6a31a82d0" providerId="ADAL" clId="{CB6D6BD4-DE3B-45EC-9B66-E7B31031C2EB}" dt="2022-08-22T09:51:22.706" v="39" actId="47"/>
        <pc:sldMkLst>
          <pc:docMk/>
          <pc:sldMk cId="3647944097" sldId="277"/>
        </pc:sldMkLst>
      </pc:sldChg>
      <pc:sldChg chg="del">
        <pc:chgData name="Deshpande, Abhijit (TSS)" userId="c2d88eb7-28a6-4e67-ab05-9cd6a31a82d0" providerId="ADAL" clId="{CB6D6BD4-DE3B-45EC-9B66-E7B31031C2EB}" dt="2022-08-22T09:51:22.922" v="40" actId="47"/>
        <pc:sldMkLst>
          <pc:docMk/>
          <pc:sldMk cId="2999379539" sldId="278"/>
        </pc:sldMkLst>
      </pc:sldChg>
      <pc:sldChg chg="del">
        <pc:chgData name="Deshpande, Abhijit (TSS)" userId="c2d88eb7-28a6-4e67-ab05-9cd6a31a82d0" providerId="ADAL" clId="{CB6D6BD4-DE3B-45EC-9B66-E7B31031C2EB}" dt="2022-08-22T09:51:23.076" v="41" actId="47"/>
        <pc:sldMkLst>
          <pc:docMk/>
          <pc:sldMk cId="929867124" sldId="279"/>
        </pc:sldMkLst>
      </pc:sldChg>
      <pc:sldChg chg="del">
        <pc:chgData name="Deshpande, Abhijit (TSS)" userId="c2d88eb7-28a6-4e67-ab05-9cd6a31a82d0" providerId="ADAL" clId="{CB6D6BD4-DE3B-45EC-9B66-E7B31031C2EB}" dt="2022-08-22T09:51:23.254" v="42" actId="47"/>
        <pc:sldMkLst>
          <pc:docMk/>
          <pc:sldMk cId="2033966696" sldId="280"/>
        </pc:sldMkLst>
      </pc:sldChg>
      <pc:sldChg chg="del">
        <pc:chgData name="Deshpande, Abhijit (TSS)" userId="c2d88eb7-28a6-4e67-ab05-9cd6a31a82d0" providerId="ADAL" clId="{CB6D6BD4-DE3B-45EC-9B66-E7B31031C2EB}" dt="2022-08-22T09:51:23.447" v="43" actId="47"/>
        <pc:sldMkLst>
          <pc:docMk/>
          <pc:sldMk cId="4087768130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84F555-CC33-4ABF-A02F-15EF61329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0" b="19370"/>
          <a:stretch/>
        </p:blipFill>
        <p:spPr>
          <a:xfrm>
            <a:off x="-1" y="0"/>
            <a:ext cx="12192001" cy="499607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0" y="5478009"/>
            <a:ext cx="2044800" cy="413843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5297554" y="5452955"/>
            <a:ext cx="6894446" cy="86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0" b="82999"/>
          <a:stretch/>
        </p:blipFill>
        <p:spPr>
          <a:xfrm>
            <a:off x="10986052" y="2237"/>
            <a:ext cx="1219200" cy="11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52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3504">
          <p15:clr>
            <a:srgbClr val="FBAE40"/>
          </p15:clr>
        </p15:guide>
        <p15:guide id="4" orient="horz" pos="366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E354C5-AD1B-43A3-88A6-C08ADC4A84DD}"/>
              </a:ext>
            </a:extLst>
          </p:cNvPr>
          <p:cNvSpPr/>
          <p:nvPr/>
        </p:nvSpPr>
        <p:spPr>
          <a:xfrm>
            <a:off x="3761" y="0"/>
            <a:ext cx="4841193" cy="6858000"/>
          </a:xfrm>
          <a:prstGeom prst="rect">
            <a:avLst/>
          </a:prstGeom>
          <a:solidFill>
            <a:srgbClr val="ED0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678" dirty="0"/>
              <a:t>  </a:t>
            </a:r>
            <a:endParaRPr lang="en-IN" sz="7678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28C4E59-7A02-4E02-9381-8718C832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13" y="6453336"/>
            <a:ext cx="45720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3B43F8-9F85-40FF-9CF7-B956B70D4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64" y="6400800"/>
            <a:ext cx="1187016" cy="240238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B18FD48-2060-48FD-9C32-17776EDB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5" y="1033272"/>
            <a:ext cx="3404169" cy="4396377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CC1D9C4-1983-43A0-BA68-A81DF75359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454" y="1033272"/>
            <a:ext cx="6378246" cy="4386470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/>
            </a:lvl1pPr>
            <a:lvl2pPr>
              <a:lnSpc>
                <a:spcPct val="100000"/>
              </a:lnSpc>
              <a:buClr>
                <a:srgbClr val="ED0677"/>
              </a:buClr>
              <a:defRPr sz="1600"/>
            </a:lvl2pPr>
            <a:lvl3pPr>
              <a:lnSpc>
                <a:spcPct val="100000"/>
              </a:lnSpc>
              <a:buClr>
                <a:srgbClr val="ED0677"/>
              </a:buClr>
              <a:defRPr sz="1600"/>
            </a:lvl3pPr>
            <a:lvl4pPr>
              <a:lnSpc>
                <a:spcPct val="100000"/>
              </a:lnSpc>
              <a:buClr>
                <a:srgbClr val="ED0677"/>
              </a:buClr>
              <a:defRPr sz="1600"/>
            </a:lvl4pPr>
            <a:lvl5pPr>
              <a:lnSpc>
                <a:spcPct val="100000"/>
              </a:lnSpc>
              <a:buClr>
                <a:srgbClr val="ED0677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B7184D-D9B9-4481-B717-020D87E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78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DC6162-0ED4-4D19-84FE-2F30EE22366E}"/>
              </a:ext>
            </a:extLst>
          </p:cNvPr>
          <p:cNvSpPr/>
          <p:nvPr/>
        </p:nvSpPr>
        <p:spPr>
          <a:xfrm>
            <a:off x="3762" y="0"/>
            <a:ext cx="12188239" cy="6858001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IN" sz="7678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95644-067C-4A7B-BEAC-E4F424FDCDED}"/>
              </a:ext>
            </a:extLst>
          </p:cNvPr>
          <p:cNvGrpSpPr/>
          <p:nvPr/>
        </p:nvGrpSpPr>
        <p:grpSpPr>
          <a:xfrm>
            <a:off x="108730" y="0"/>
            <a:ext cx="11977440" cy="375727"/>
            <a:chOff x="3773" y="-372131"/>
            <a:chExt cx="23411246" cy="734400"/>
          </a:xfrm>
        </p:grpSpPr>
        <p:pic>
          <p:nvPicPr>
            <p:cNvPr id="8" name="Picture 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126B52-8B27-44FE-9980-6A6A706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74607A7-D63B-49BF-8CF8-F879D6B5B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D09F21D-01D2-4392-A1E2-87BB0DD4E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9D069C1-E4A7-433D-9DDA-E91AB7044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D0168B2-FA42-4458-A8D9-7B63E645B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A0A81D-5A94-4912-8D43-94C379980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744EA1-063D-43D5-AB36-DB21E7CA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89FC5BE-90BB-49D5-9920-830E4E146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E09F3E-69A7-4FDA-9086-810F61C5C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7" name="Picture 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765C7FE-742D-4E30-97ED-38CD0242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4CA53CB-C0F3-4BE1-827D-2F8223E61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C38147-9D23-439D-B2AB-127C15A0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E08DAAC-016F-4F27-A088-D5F76A51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4C083B4-D05D-4218-B07A-CFFEBA426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3CECF01-AD8F-42D7-BF6B-679F36FA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3" name="Picture 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D108196-923F-4B6C-9F9D-271E5D8E4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3D3C99-7957-4453-B1A5-0757DBD9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2DB6F4A-6B35-4DB8-92A7-187C32E46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54FD29-6C1B-46AE-BF56-D8C2E808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CBEFAD7-7B05-4D5B-955B-A3319A70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529842C-6B12-4CCA-8C92-D0C9DEFDD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9" name="Picture 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8766684-75D2-4D56-879B-4030D48E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0" name="Picture 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A591661-BED7-4F76-825D-6C5FBDBD7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1" name="Picture 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A5DA8FD-10B8-451A-94B4-709C1952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2" name="Picture 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953448E-684B-4BE1-842D-6801FE49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3" name="Picture 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A716D1-58B9-4485-A87F-75FC6A041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5E1E93-4C3B-4CBD-97E7-B7B64EE1E525}"/>
              </a:ext>
            </a:extLst>
          </p:cNvPr>
          <p:cNvGrpSpPr/>
          <p:nvPr/>
        </p:nvGrpSpPr>
        <p:grpSpPr>
          <a:xfrm>
            <a:off x="108730" y="462620"/>
            <a:ext cx="11977440" cy="375727"/>
            <a:chOff x="3773" y="-372131"/>
            <a:chExt cx="23411246" cy="734400"/>
          </a:xfrm>
        </p:grpSpPr>
        <p:pic>
          <p:nvPicPr>
            <p:cNvPr id="35" name="Picture 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285D6F9-51E7-4C53-AE69-E3665EAF8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6" name="Picture 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5CEFA21-30FD-4CBA-953E-7B721667A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7" name="Picture 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B49205-89F0-4015-87E2-3AE43726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8" name="Picture 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B62E76-D3DE-49F4-B281-24CBA3E2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9" name="Picture 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94B31A6-6963-4813-A57F-3AD4DCE48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40" name="Picture 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92ED45-392F-4599-8EE1-0BA46A04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41" name="Picture 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8720926-333B-45A3-A757-D222F5FC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65A5421-A3D4-4769-BA9D-08713A2B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282F1A-51B4-4AFC-91BC-1D9BCF3A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44" name="Picture 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6553FC6-EF4F-41A8-B601-C97E324B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8AC921-FDE9-4810-8A13-AD52185F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1889A9-2B83-4889-8930-645D8A20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1B75FE-ACF6-45EB-8EC9-13DBC80CA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776967B-185F-42E7-BD8E-3851CBC91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EA59111-0D59-4853-ADE3-7233376A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9E5A16-C8EB-4F65-9065-C8657C191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51" name="Picture 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BA5BA99-2D2B-419A-8BE7-5E66A3D8D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52" name="Picture 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F0E4F7-3A59-48F7-9D02-FB9F7C42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53" name="Picture 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825263C-FF58-40B6-8A18-583081177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54" name="Picture 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93B4A0-60A9-43C9-AF16-7422D8F6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19FED1-DBD0-4523-8261-149FD8112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56" name="Picture 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12D4BBB-3A7F-43D4-9146-D9FEAB496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57" name="Picture 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5381EC0-DD6D-4872-8C1C-8D77CDE77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58" name="Picture 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8BCFBDD-C1EF-4B8A-9212-2D5B7B30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59" name="Picture 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E86DBE-51DE-4D16-8D1C-EE0AE285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60" name="Picture 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9A2BFB8-94B6-4BD3-A14D-0A30C6BBF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9A0065-DC55-401F-98D7-C4644CED3F9E}"/>
              </a:ext>
            </a:extLst>
          </p:cNvPr>
          <p:cNvGrpSpPr/>
          <p:nvPr/>
        </p:nvGrpSpPr>
        <p:grpSpPr>
          <a:xfrm>
            <a:off x="108730" y="925239"/>
            <a:ext cx="11977440" cy="375727"/>
            <a:chOff x="3773" y="-372131"/>
            <a:chExt cx="23411246" cy="734400"/>
          </a:xfrm>
        </p:grpSpPr>
        <p:pic>
          <p:nvPicPr>
            <p:cNvPr id="62" name="Picture 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58ADFB-AE40-4981-A84E-32EF9F68E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63" name="Picture 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147A238-94A7-4EDA-A4EA-D69115AA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64" name="Picture 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B8AE8E3-B55B-4178-8122-14262BAE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65" name="Picture 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C77781-47D0-4903-9A6A-10FA2E72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66" name="Picture 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1072ED-5B6A-4AF7-B5B0-E92C7A78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67" name="Picture 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7E53DB3-33DB-45F3-B584-B54D485A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68" name="Picture 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0E6DD95-D6E5-459A-999D-F583A0B30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69" name="Picture 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A804E9-9357-4795-A5ED-1864A7DD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54FBDAB-5215-4CD9-84DB-78A9B29F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71" name="Picture 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360201-168B-42E9-99DD-5627DC67C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72" name="Picture 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759463-F662-4CDC-9B5F-AC6E3BD0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73" name="Picture 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AC9ABF9-8E4E-49DE-BF25-2FE9DAF2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74" name="Picture 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A9FC454-5451-4E44-BDF6-70141B71B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75" name="Picture 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60CAB9-2D32-4676-9724-3E447D4D3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76" name="Picture 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2E9338-C948-43A4-A635-DF58C76E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77" name="Picture 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AFDD022-3193-4787-B509-9BD9A7E65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78" name="Picture 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4A1785E-3A54-42CF-8B26-D72B2F1F2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79" name="Picture 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0938844-7D72-46D6-9964-27238892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80" name="Picture 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A9DC99-9579-4394-955F-53C95EC1E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6A0D7C-E809-424F-A991-5E033061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82" name="Picture 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7064FD2-8065-4E6D-A8BA-EADB0F4C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83" name="Picture 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3B2E35B-EA94-451A-AB1C-382828C56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84" name="Picture 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B08CFB-427E-4472-AA14-41F90511D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85" name="Picture 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705858-1AC0-49DE-906B-C0804D02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86" name="Picture 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9309F06-F7E3-49A5-A359-0811F939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87" name="Picture 8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CDA99C0-4EAE-4DB1-A879-B3E801E1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089C3ED-D956-465C-BF9B-36BDCF573021}"/>
              </a:ext>
            </a:extLst>
          </p:cNvPr>
          <p:cNvGrpSpPr/>
          <p:nvPr/>
        </p:nvGrpSpPr>
        <p:grpSpPr>
          <a:xfrm>
            <a:off x="108730" y="1387859"/>
            <a:ext cx="11977440" cy="375727"/>
            <a:chOff x="3773" y="-372131"/>
            <a:chExt cx="23411246" cy="734400"/>
          </a:xfrm>
        </p:grpSpPr>
        <p:pic>
          <p:nvPicPr>
            <p:cNvPr id="89" name="Picture 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FC145C7-FEFD-4F8C-85BC-E97D3A1B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90" name="Picture 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EABFDBE-F9CB-4B06-BF8F-32D116F8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91" name="Picture 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29CB23F-E8A3-4F29-BAFF-E86ABF15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92" name="Picture 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26D2E56-4539-48AE-ABE7-9D4D9DB6F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93" name="Picture 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EBF3FD2-B7DF-4C42-94F5-8E10E38D4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94" name="Picture 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01E01E5-2649-4798-9577-AFDA736E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95" name="Picture 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3347009-A2E3-4D89-BA28-BC76AE7D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96" name="Picture 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70DC956-7833-4167-85D1-79D58A12B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77CA89C-A369-4A77-9497-DAC143EF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98" name="Picture 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0ECBAB8-3535-440F-B15B-2ED0B4F5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1B20644-A71F-490C-BE91-C62354DD5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3E827D1-5A67-4A6B-8F33-92C3A5E87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01" name="Picture 1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B53FA6-03E0-438D-9D35-B15E5B5E9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02" name="Picture 1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68B2CA3-E49D-4E15-A99A-1D2FD500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0A03A67-4CD5-492A-9D94-21CB21E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746EBF-85DD-4B67-82BE-484591C5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05" name="Picture 10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833B44B-227E-4117-BE92-BE8DA1F4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06" name="Picture 1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D56C4E-3126-4BA8-BD7E-4B6AF0C8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53AE02-2CD6-4D60-87F6-AAF780C1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BD59BA5-EAC0-4D5F-9FBB-8B08F654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09" name="Picture 1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E627469-3AC8-4910-9210-25D7943A9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10" name="Picture 1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AA4338D-BCE5-44BC-9081-AD9BCE2B6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0DB0E3-AB44-49C4-BB5C-6169A992A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8EFAB88-FF90-4A0C-A7DC-AD2FFD80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13" name="Picture 1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7F740CE-0C21-4DA4-91A9-9E7EF21A8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14" name="Picture 1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41E5C1-D9C7-4139-9029-00CA93CE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913B9D3-48EC-418A-B108-812D776D4A5B}"/>
              </a:ext>
            </a:extLst>
          </p:cNvPr>
          <p:cNvGrpSpPr/>
          <p:nvPr/>
        </p:nvGrpSpPr>
        <p:grpSpPr>
          <a:xfrm>
            <a:off x="108730" y="1854209"/>
            <a:ext cx="11977440" cy="375727"/>
            <a:chOff x="3773" y="-372131"/>
            <a:chExt cx="23411246" cy="734400"/>
          </a:xfrm>
        </p:grpSpPr>
        <p:pic>
          <p:nvPicPr>
            <p:cNvPr id="116" name="Picture 1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4515383-96F6-4346-AFD0-3E6F11EA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17" name="Picture 1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C2B8B88-8820-4274-95BD-543837E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18" name="Picture 1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3F5C3F7-6863-4E4E-BA35-BD1E7158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5B6E6F3-F17A-4B4F-8C2C-8BEC7B8B8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14873D-775C-436B-AA5F-E88EDED68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21" name="Picture 1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B9183A0-20C7-4C81-B5C2-EDCB13BED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22" name="Picture 1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DF9F18E-DFAD-4FD5-9EDA-49DBF3A5D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0884448-ABC2-44D2-A5CA-E4D1B5464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170F081-CC2A-4966-8F93-F37E63FE6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25" name="Picture 1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F0BDFA4-D4A1-402B-B903-C174450E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26" name="Picture 1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F6005F2-33EE-42C2-8F68-AED0857D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E102AE0-099F-417C-BEC5-DE5008C5B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FAFF7B1-F9FD-420A-83FC-5259E19D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29" name="Picture 1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E956508-CA1A-433D-95FF-D36746E4A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30" name="Picture 1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64B992-F4A3-4B63-8C64-9D6AE0AEA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0EB07B8-50F9-4C42-B099-7350D55FC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8F39A3-2618-4D7B-9977-2D7DD946D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33" name="Picture 1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C3AE412-5FDC-4799-9101-B6EB47E81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34" name="Picture 1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92D0D7-D20A-436B-BF6C-A2A6718CE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89D3BB7-679F-44D4-86BD-1E150B7B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A2B86E-B909-4889-83BB-C39B9EC20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37" name="Picture 1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41C8708-CCD1-43E2-9BD4-45B9184A9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38" name="Picture 1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7433784-FF53-404A-B76B-A21D9E13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471B6AF-1A25-426B-A4C4-CC08DBDE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F767981-62DD-4C59-9827-A87B333A8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41" name="Picture 1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566B490-67A4-4AA1-90A8-96088AA05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2DFC6A-CB6F-423F-A021-9B89559D897A}"/>
              </a:ext>
            </a:extLst>
          </p:cNvPr>
          <p:cNvGrpSpPr/>
          <p:nvPr/>
        </p:nvGrpSpPr>
        <p:grpSpPr>
          <a:xfrm>
            <a:off x="108730" y="2316828"/>
            <a:ext cx="11977440" cy="375727"/>
            <a:chOff x="3773" y="-372131"/>
            <a:chExt cx="23411246" cy="734400"/>
          </a:xfrm>
        </p:grpSpPr>
        <p:pic>
          <p:nvPicPr>
            <p:cNvPr id="143" name="Picture 1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D38E239-5FF9-49B4-83F3-C4091AE6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44" name="Picture 1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191C4D7-F5D5-4CD0-A29A-9FB1FA80A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45" name="Picture 1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94E5EB6-2027-4F1D-9EAE-BFE9B117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46" name="Picture 1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D1740B4-D2E4-410F-90EF-E26CFDA4F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47" name="Picture 1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78BABB0-CC2B-4E03-B4FC-5770E22F6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48" name="Picture 1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76A6B4-4FAF-4369-9C47-6CAA2850A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49" name="Picture 1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96E823-B78F-46FE-A2DF-B41B32E89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50" name="Picture 1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8BCFE14-B893-43D6-93D0-7AADD38A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51" name="Picture 1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673FA7-2C1C-4C6F-B486-07F2AD613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52" name="Picture 1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37B972-C37F-4E5F-85BB-835667F44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53" name="Picture 1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58E5BBA-A4EC-499C-86A5-A1EF51A7F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54" name="Picture 1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A1B8CC4-F445-4698-A78F-59618391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55" name="Picture 1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7829E65-DDEF-4B3B-8777-56FD32821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56" name="Picture 1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AB27EA4-DB1A-4E94-B8AC-2F02482D5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57" name="Picture 1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EA9D92-77C1-4EDB-8236-D3E610046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58" name="Picture 1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BCD925-0E06-4EDE-865D-2E59BCF1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59" name="Picture 1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17DFE6A-F762-409A-BC83-47370B3B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60" name="Picture 1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2FE1AD9-31E9-4806-9BBD-679ADB5E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61" name="Picture 1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EFEE1B8-D44E-4BEE-A379-936F9BDD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62" name="Picture 1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165B302-23C7-4742-9C3F-8B0486B1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63" name="Picture 1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826728-51B7-4C1E-AF97-63559285F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64" name="Picture 1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16D3DFE-2BE7-4B47-A73A-5D0C3EE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65" name="Picture 1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4191F4F-709B-470F-8704-133FE9A7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66" name="Picture 1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9E29DFD-CD45-43D0-B48F-27DA6DE8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67" name="Picture 1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537F0F-229A-4C1C-A89C-559C9026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68" name="Picture 1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F5D78A7-527F-4132-83A1-FDFF9B1A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550F6C3-04E5-4E1F-891B-A533950B198B}"/>
              </a:ext>
            </a:extLst>
          </p:cNvPr>
          <p:cNvGrpSpPr/>
          <p:nvPr/>
        </p:nvGrpSpPr>
        <p:grpSpPr>
          <a:xfrm>
            <a:off x="108730" y="2780547"/>
            <a:ext cx="11977440" cy="375727"/>
            <a:chOff x="3773" y="-372131"/>
            <a:chExt cx="23411246" cy="734400"/>
          </a:xfrm>
        </p:grpSpPr>
        <p:pic>
          <p:nvPicPr>
            <p:cNvPr id="170" name="Picture 1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40E8DDF-AC2B-4E0B-9C6E-F0B3C3D2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71" name="Picture 1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16EEEE-9514-4B0D-B044-BAD765DD7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72" name="Picture 1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FB31E-8529-4215-BEA9-040D588A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73" name="Picture 1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814378F-9E54-4061-A576-5ED5001ED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74" name="Picture 1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DEA235E-6B1E-4E56-AB18-62287FAF0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75" name="Picture 1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61D1B8B-5E6D-4882-BAA1-33701A3D7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76" name="Picture 1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402622-B725-4536-BEA0-271FCD37D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77" name="Picture 1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11140B4-4A1A-4F70-A872-905017122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78" name="Picture 1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0691DB4-3EB2-48A4-A707-7C21CC7D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79" name="Picture 1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574D515-BA9E-49B8-A2B1-894FF5CD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80" name="Picture 1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06FAD46-E9FE-49D9-9DCE-FAE53067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81" name="Picture 1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001EDBD-D012-4C97-859F-83222F78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82" name="Picture 1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A3B34B-AB64-47DA-B129-493C666B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83" name="Picture 1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E1425E-8FFB-41BD-A1B0-C486B4FB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84" name="Picture 1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B51310A-4BF3-40F7-857A-B74D4CD4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85" name="Picture 1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BBA9809-80BC-4A1C-9371-5F700A5E7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86" name="Picture 1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45510E-8262-44D1-89C7-9536E566C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1EB5F3C-D8D2-4507-8AB3-F046BD420536}"/>
              </a:ext>
            </a:extLst>
          </p:cNvPr>
          <p:cNvGrpSpPr/>
          <p:nvPr/>
        </p:nvGrpSpPr>
        <p:grpSpPr>
          <a:xfrm>
            <a:off x="108730" y="3243167"/>
            <a:ext cx="11977440" cy="375727"/>
            <a:chOff x="3773" y="-372131"/>
            <a:chExt cx="23411246" cy="734400"/>
          </a:xfrm>
        </p:grpSpPr>
        <p:pic>
          <p:nvPicPr>
            <p:cNvPr id="188" name="Picture 18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32C569-74A0-493F-8039-AECED2A19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89" name="Picture 1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28FFDC-6312-4988-8A46-FC224C014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90" name="Picture 1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78C5F3-B879-4D09-81EA-0C79EF81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91" name="Picture 1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C01F7D2-42C3-471C-AF42-661E5D4A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92" name="Picture 1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559EA3F-A4EE-49A6-8F3D-1809B9C6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93" name="Picture 1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501AD7C-6638-4807-A0A8-A2FCDBD8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94" name="Picture 1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EBE2B6-09FC-4EE5-8B66-D10097891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95" name="Picture 1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0B09D66-F055-4E06-9A4F-F95F1D36A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96" name="Picture 1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AB9CB9C-49BE-49B8-9D3E-EC174C0B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97" name="Picture 1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9A4497C-B10E-473B-8E98-B81D82FB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98" name="Picture 1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F26BED-127D-45D6-AC3D-8CC94F65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99" name="Picture 1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0382362-A4D5-4EE6-ADD2-346A32652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00" name="Picture 1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659554F-C16E-4243-838C-2762D6896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01" name="Picture 2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8780FC-AA38-45A2-97BF-9A6027C8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02" name="Picture 2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DCB0C5-E639-43F4-94CD-46EC84EB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03" name="Picture 2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CA14D3-48CA-4A91-A1F2-A40BCB85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04" name="Picture 20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302840B-51CF-4CF8-96BA-604CE0B5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A5CAA6E-BA7E-4A32-953A-3820CA767BA8}"/>
              </a:ext>
            </a:extLst>
          </p:cNvPr>
          <p:cNvGrpSpPr/>
          <p:nvPr/>
        </p:nvGrpSpPr>
        <p:grpSpPr>
          <a:xfrm>
            <a:off x="108730" y="3708417"/>
            <a:ext cx="11977440" cy="375727"/>
            <a:chOff x="3773" y="-372131"/>
            <a:chExt cx="23411246" cy="734400"/>
          </a:xfrm>
        </p:grpSpPr>
        <p:pic>
          <p:nvPicPr>
            <p:cNvPr id="206" name="Picture 2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8D103EF-1C4A-45B9-8116-CB663C6DE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07" name="Picture 2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F56F893-BCD1-4974-8E36-FB12CBAF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08" name="Picture 2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1D2CF58-4A42-4242-91A2-44831E599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09" name="Picture 2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CBE28C4-3C5C-45D0-A689-C6A3217C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10" name="Picture 2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4BC346-2080-4145-BEE3-043721A5A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11" name="Picture 2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9C6D954-AE8E-4DCC-9C53-7221F601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12" name="Picture 2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C1AEC6-C4B6-420C-993C-F648037ED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13" name="Picture 2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DD94E83-6093-43AB-8619-E0BC859F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14" name="Picture 2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F8E883D-69BC-4B4E-B3C2-9385C0F0A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15" name="Picture 2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3A237A2-96C2-4EA4-A7CE-6F30F21C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16" name="Picture 2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829FEEE-0526-4196-93BA-7F549D76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17" name="Picture 2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A7A4E44-9446-4002-A79A-DDAA820CE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18" name="Picture 2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4510CE-40CA-4E37-B1DB-BA8ECD805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19" name="Picture 2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343C082-32D3-4CE1-92B4-837BF9A1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20" name="Picture 2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D05962D-4B72-417D-B697-DE0CE72B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21" name="Picture 2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F0EC194-CAFA-45AB-84C8-00F80408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22" name="Picture 2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B1CA9ED-8767-40D2-9C5D-FA8B601BD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16B6BF-C3F3-4F7A-B735-196372AF799F}"/>
              </a:ext>
            </a:extLst>
          </p:cNvPr>
          <p:cNvGrpSpPr/>
          <p:nvPr/>
        </p:nvGrpSpPr>
        <p:grpSpPr>
          <a:xfrm>
            <a:off x="108730" y="4171036"/>
            <a:ext cx="11977440" cy="375727"/>
            <a:chOff x="3773" y="-372131"/>
            <a:chExt cx="23411246" cy="734400"/>
          </a:xfrm>
        </p:grpSpPr>
        <p:pic>
          <p:nvPicPr>
            <p:cNvPr id="224" name="Picture 2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F86A9BF-1A4C-4C31-ACE4-42115773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25" name="Picture 2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5BC4614-438A-4A8E-A05F-9DC66BC6A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26" name="Picture 2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3376EAA-4119-42A9-8642-7B45A367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27" name="Picture 2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6CA9EF0-A4E2-49E4-BFFC-368E5BBA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28" name="Picture 2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122E25F-85E1-4C88-878A-6F4AE57D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29" name="Picture 2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EC8E2E-FF28-4597-803C-8C42DFF3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30" name="Picture 2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65EDE0-52A3-4A87-8C03-EA7A7EE7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31" name="Picture 2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2EF8E6-5792-4584-88C6-C744CDBC2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32" name="Picture 2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9CAEAE-6B97-4A2A-A663-0612127A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33" name="Picture 2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30F886F-3ECD-4A6C-B51E-734AAFF57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34" name="Picture 2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6A704B-852C-4C3F-A974-3A65D46E8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35" name="Picture 2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89A7601-9F58-4777-91EB-E1487A8FE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36" name="Picture 2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00C5BA2-8AAA-4492-8D22-F04A421B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37" name="Picture 2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CA17183-57EA-4F7D-8589-D2794547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38" name="Picture 2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452EDF-07CD-4632-B6E5-6D9195AF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39" name="Picture 2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DD60E6B-F20D-475D-8BD7-0D5B214A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40" name="Picture 2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33BC9DE-1D3F-45CC-9627-B2CFFEB9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  <p:pic>
          <p:nvPicPr>
            <p:cNvPr id="241" name="Picture 2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7E1E77-BA98-4350-BA47-8B2ACFF3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301" y="-372131"/>
              <a:ext cx="737962" cy="734400"/>
            </a:xfrm>
            <a:prstGeom prst="rect">
              <a:avLst/>
            </a:prstGeom>
          </p:spPr>
        </p:pic>
        <p:pic>
          <p:nvPicPr>
            <p:cNvPr id="242" name="Picture 2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7C97D40-1B96-4924-A4EB-76DBFFA4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7" y="-372131"/>
              <a:ext cx="737962" cy="734400"/>
            </a:xfrm>
            <a:prstGeom prst="rect">
              <a:avLst/>
            </a:prstGeom>
          </p:spPr>
        </p:pic>
        <p:pic>
          <p:nvPicPr>
            <p:cNvPr id="243" name="Picture 2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418B08-6A05-4E3C-8B65-28088D32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021" y="-372131"/>
              <a:ext cx="737962" cy="734400"/>
            </a:xfrm>
            <a:prstGeom prst="rect">
              <a:avLst/>
            </a:prstGeom>
          </p:spPr>
        </p:pic>
        <p:pic>
          <p:nvPicPr>
            <p:cNvPr id="244" name="Picture 2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3D2488-C7D4-46ED-91A8-9CB40546A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1" y="-372131"/>
              <a:ext cx="737962" cy="734400"/>
            </a:xfrm>
            <a:prstGeom prst="rect">
              <a:avLst/>
            </a:prstGeom>
          </p:spPr>
        </p:pic>
        <p:pic>
          <p:nvPicPr>
            <p:cNvPr id="245" name="Picture 2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D90D513-FAB5-4CF8-9980-BA3AC7C84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68" y="-372131"/>
              <a:ext cx="737962" cy="734400"/>
            </a:xfrm>
            <a:prstGeom prst="rect">
              <a:avLst/>
            </a:prstGeom>
          </p:spPr>
        </p:pic>
        <p:pic>
          <p:nvPicPr>
            <p:cNvPr id="246" name="Picture 2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CF695-05FA-4F5A-BED0-A2716812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5" y="-372131"/>
              <a:ext cx="737962" cy="734400"/>
            </a:xfrm>
            <a:prstGeom prst="rect">
              <a:avLst/>
            </a:prstGeom>
          </p:spPr>
        </p:pic>
        <p:pic>
          <p:nvPicPr>
            <p:cNvPr id="247" name="Picture 2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144884A-92C8-4C2F-BA9A-088B5621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2" y="-372131"/>
              <a:ext cx="737962" cy="734400"/>
            </a:xfrm>
            <a:prstGeom prst="rect">
              <a:avLst/>
            </a:prstGeom>
          </p:spPr>
        </p:pic>
        <p:pic>
          <p:nvPicPr>
            <p:cNvPr id="248" name="Picture 2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03535CE-46BC-4736-8FDD-A49F7061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625" y="-372131"/>
              <a:ext cx="737962" cy="734400"/>
            </a:xfrm>
            <a:prstGeom prst="rect">
              <a:avLst/>
            </a:prstGeom>
          </p:spPr>
        </p:pic>
        <p:pic>
          <p:nvPicPr>
            <p:cNvPr id="249" name="Picture 2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C343083-5467-454E-A64E-26DA25C36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855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C8D0648-65F8-4947-BC91-FC4EBCE32605}"/>
              </a:ext>
            </a:extLst>
          </p:cNvPr>
          <p:cNvGrpSpPr/>
          <p:nvPr/>
        </p:nvGrpSpPr>
        <p:grpSpPr>
          <a:xfrm>
            <a:off x="108730" y="4633656"/>
            <a:ext cx="11977440" cy="375727"/>
            <a:chOff x="3773" y="-372131"/>
            <a:chExt cx="23411246" cy="734400"/>
          </a:xfrm>
        </p:grpSpPr>
        <p:pic>
          <p:nvPicPr>
            <p:cNvPr id="251" name="Picture 2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6C210C9-9D7D-41F6-9E26-81A286D9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52" name="Picture 2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14F4DB-9F82-408C-B765-FB77006E5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53" name="Picture 2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D635D4-EEC6-4CE8-867C-007E8E2F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54" name="Picture 2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0CE515-EA19-4A3E-B8AA-C93304AF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55" name="Picture 2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4BFCF90-432F-470A-8C0C-91EBAC94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256" name="Picture 2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904088-AD1C-4322-8FD7-2FF1D9271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257" name="Picture 2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2583C20-B1D9-4BC2-9974-C3810ECE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258" name="Picture 2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DDECDDC-D3AE-4D89-83EF-2722DC63D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259" name="Picture 2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E04139-DAA5-4662-B684-F784F292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260" name="Picture 2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B31CABF-6E2C-4B25-8BDA-AE82D152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261" name="Picture 2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2AFD07-B7EA-441A-8B1A-C75340CD9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262" name="Picture 2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69B4D5-8959-42AD-B793-68656E37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63" name="Picture 2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2997B-1107-4B6F-BA92-604CA7481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64" name="Picture 2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859176C-E606-4C7F-8512-45F2B993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65" name="Picture 2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9CF0E7C-CE00-41B4-AC57-27385E6C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66" name="Picture 2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85FA592-A500-494F-A845-AAF324099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67" name="Picture 2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772214-205D-48C2-9E1F-CB5A3A3EF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68" name="Picture 2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3F54616-D64C-4351-9D0B-E2BEAB05A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69" name="Picture 2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360A208-BB44-4C3F-BCEB-9088AF78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70" name="Picture 2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1D5FC2B-F5EE-4372-8932-AC4EE03C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71" name="Picture 2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9A31F7-B1DB-4181-B951-E40E61563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72" name="Picture 2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3FCC20-C737-40CA-987F-4FCC507AD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73" name="Picture 2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D8EFBF-35CF-4D7A-A618-696BD777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74" name="Picture 2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40AB756-AAC8-4298-BD51-356B51C5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75" name="Picture 2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E88722-E7D4-4E14-BBA6-E72B701F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76" name="Picture 2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0279176-D322-44D2-A0D9-0F9118157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86E9CD1-A1B3-48B8-A976-836A42F2050E}"/>
              </a:ext>
            </a:extLst>
          </p:cNvPr>
          <p:cNvGrpSpPr/>
          <p:nvPr/>
        </p:nvGrpSpPr>
        <p:grpSpPr>
          <a:xfrm>
            <a:off x="108730" y="5096276"/>
            <a:ext cx="11977440" cy="375727"/>
            <a:chOff x="3773" y="-372131"/>
            <a:chExt cx="23411246" cy="734400"/>
          </a:xfrm>
        </p:grpSpPr>
        <p:pic>
          <p:nvPicPr>
            <p:cNvPr id="278" name="Picture 2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68F64E-F9AE-4654-B071-CA7B757B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79" name="Picture 2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5981618-1DDB-416B-8AB7-E061FD44B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80" name="Picture 2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8CAB42-909D-430E-B7A3-85C9F624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81" name="Picture 2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3CF275-3512-434B-A7A1-96DBDDE1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82" name="Picture 2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AC299F4-6E10-4520-A351-50EEE6863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283" name="Picture 2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33F0B7-5445-4914-8CF5-219D7F783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284" name="Picture 2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0412EF-303F-4E7B-A00C-7D1ECB7C5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285" name="Picture 2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282F42-1B39-4EB2-AA33-550011B83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286" name="Picture 2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365954-D059-40A4-BB0D-4477D152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287" name="Picture 28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AED342-439A-45E7-A6EA-FD7181B22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288" name="Picture 28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12DC1-22A7-490C-B9FE-E25852DCF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289" name="Picture 2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E1BB4C1-0B48-42BD-9102-537C44805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90" name="Picture 2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F94C4C3-7CB5-484F-81EA-86B225D4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91" name="Picture 2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0CAF0C-F551-4BF2-885B-1734C3087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92" name="Picture 2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F114444-EC2A-4B92-BF78-29495BEA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93" name="Picture 2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B4EDF36-4096-4999-A80C-A5904BFD6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94" name="Picture 2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26841E8-177B-4858-9F5A-03C466B1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95" name="Picture 2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40E6826-6A0D-4CF0-A848-615A1A693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96" name="Picture 2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050518E-B757-434B-84B7-8FC2CF89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97" name="Picture 2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3ED3A8-8D3D-4A5D-985F-BDCF5E574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98" name="Picture 2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A9B03B8-67F5-41E3-B389-1DBB2050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99" name="Picture 2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0395F28-8FFB-448D-AAA6-76A5C6C5F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00" name="Picture 2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8FA8BCB-2D85-45E3-A55C-A4A4FEE2D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01" name="Picture 3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39FF08-25D2-4419-8D3A-1D49359F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02" name="Picture 3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36E3DD-CB8B-4254-9DF4-50774F6C9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03" name="Picture 3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587D00-1958-42DD-A1E3-EB7EFF73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B8A8B56-9FE2-40C1-B067-74C008A69511}"/>
              </a:ext>
            </a:extLst>
          </p:cNvPr>
          <p:cNvGrpSpPr/>
          <p:nvPr/>
        </p:nvGrpSpPr>
        <p:grpSpPr>
          <a:xfrm>
            <a:off x="108730" y="5559995"/>
            <a:ext cx="11977440" cy="375727"/>
            <a:chOff x="3773" y="-372131"/>
            <a:chExt cx="23411246" cy="734400"/>
          </a:xfrm>
        </p:grpSpPr>
        <p:pic>
          <p:nvPicPr>
            <p:cNvPr id="305" name="Picture 30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D41DC6-2C49-418E-8FEA-BABE6B6A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06" name="Picture 3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72BABAF-C6A2-4E0B-9ABB-C1F9CE81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07" name="Picture 3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E3002-1D87-4BF6-889D-92F31166E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08" name="Picture 3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625AC4-8B53-4702-8AD9-2A0DFEEEF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09" name="Picture 3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ED26218-DB18-49B8-BC6B-92B35B74D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10" name="Picture 3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EBA094-EF0F-4A69-8111-624D1CFC4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11" name="Picture 3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C8AA1D1-4218-4C2B-8104-A3C3DAFE6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12" name="Picture 3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5623DD1-554D-4525-BA10-2900E8E32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13" name="Picture 3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054F5D3-C2BA-443B-81F8-AD305B56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14" name="Picture 3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B86559F-2C57-418D-971B-41D72873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15" name="Picture 3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426D76-49B7-4A34-9FFE-27248F324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16" name="Picture 3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8A8F43-7001-43C3-A166-62B18809B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17" name="Picture 3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7FB1F4-28E8-4488-AD34-F238FE2D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18" name="Picture 3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24D9471-3751-46BE-B936-AD16BCEF5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19" name="Picture 3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7DDDFA7-21C9-4902-BEC3-3C83FDAD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20" name="Picture 3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87F4298-4A15-4E22-8201-3192C55BC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21" name="Picture 3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298A787-F3A3-4170-8EF7-C802061BA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22" name="Picture 3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90C368-5FED-4477-B08A-9B0E4C8E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23" name="Picture 3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E6DE03-4CE3-4B21-9BCC-9EAD5F5E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24" name="Picture 3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B081360-80DA-47DF-BDF3-D0CFD1ED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25" name="Picture 3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EDE991E-9D28-4C70-96B3-ADD7EC02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26" name="Picture 3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DF68D10-B580-4BBF-903A-5318144C4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27" name="Picture 3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280D938-1B1D-443B-864C-B6E8E3760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28" name="Picture 3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46A2FB0-A611-4EDB-B814-626CE73F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29" name="Picture 3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2C9BA4-199C-4013-AA43-1B9A13B9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30" name="Picture 3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6D24036-FE27-4C2D-B76B-0D726A9D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6D312DB1-502B-41A4-8A4F-8AA7DDC44274}"/>
              </a:ext>
            </a:extLst>
          </p:cNvPr>
          <p:cNvGrpSpPr/>
          <p:nvPr/>
        </p:nvGrpSpPr>
        <p:grpSpPr>
          <a:xfrm>
            <a:off x="108730" y="6022614"/>
            <a:ext cx="11977440" cy="375727"/>
            <a:chOff x="3773" y="-372131"/>
            <a:chExt cx="23411246" cy="734400"/>
          </a:xfrm>
        </p:grpSpPr>
        <p:pic>
          <p:nvPicPr>
            <p:cNvPr id="332" name="Picture 3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D5A75F-62F5-4290-B390-FB0CD8BC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33" name="Picture 3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EF215AD-9D03-48E0-A8ED-E1B4600E7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34" name="Picture 3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F13537F-D6C0-4979-95EA-A8B5A743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35" name="Picture 3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B429FFD-EB6C-44F5-BA91-53027C72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36" name="Picture 3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12A8DD-4E6C-4BF1-A24C-49670EDB7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37" name="Picture 3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425C3F1-47F4-4285-B11F-5663BD5D8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38" name="Picture 3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BF0B565-22E3-4C35-951F-13F1F8374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39" name="Picture 3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D8714C2-07E4-45A3-BC6B-82AB1B08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40" name="Picture 3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4D1EED-F2BF-4B77-96AD-E92336DEF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41" name="Picture 3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AC4DDC-A39A-4431-90B6-0E86076D7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42" name="Picture 3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310960-0517-4EB3-A975-0C7434358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43" name="Picture 3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12E51C9-D436-4035-B0FC-53E29896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44" name="Picture 3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C86BC49-73B8-4320-A858-43EC6E95E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45" name="Picture 3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4787586-51DB-4C55-ACF1-3739879A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46" name="Picture 3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E423F5-9B8D-4101-B94B-03E72D559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47" name="Picture 3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B92E956-9C73-4B7D-84E2-F2FA6062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48" name="Picture 3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FB9966-027C-4069-BA9C-CD3CEFB24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49" name="Picture 3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A53B27-110B-4477-BDB6-3B798751B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50" name="Picture 3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8C897A1-5339-4551-8A82-08F37938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51" name="Picture 3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1CB192-F961-4FA5-BAD0-B16C4C1E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52" name="Picture 3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4EB1688-29EA-43DD-BE1D-00646678F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53" name="Picture 3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533E1F6-1859-44A0-84A3-6A08CE766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54" name="Picture 3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D08E41B-BC7D-4027-AFE3-23EE2413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55" name="Picture 3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416869-6FAF-4835-8B83-67984D55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56" name="Picture 3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BB883B-1BE9-4A30-BA14-0DC62A06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57" name="Picture 3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CDD3EC-C693-4D09-B19E-DADC02ADC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9985128-5260-4384-AFB4-E5249383D16C}"/>
              </a:ext>
            </a:extLst>
          </p:cNvPr>
          <p:cNvGrpSpPr/>
          <p:nvPr/>
        </p:nvGrpSpPr>
        <p:grpSpPr>
          <a:xfrm>
            <a:off x="108730" y="6482273"/>
            <a:ext cx="11977440" cy="375727"/>
            <a:chOff x="3773" y="-372131"/>
            <a:chExt cx="23411246" cy="734400"/>
          </a:xfrm>
        </p:grpSpPr>
        <p:pic>
          <p:nvPicPr>
            <p:cNvPr id="359" name="Picture 3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F5B111-33CB-46BE-9241-D0E91160B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60" name="Picture 3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C7FFD6-1DE7-4ADF-B16F-A520607B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61" name="Picture 3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FB5CD0-0032-4537-819A-DB3E49508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62" name="Picture 3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3E35DC-2325-44A4-962B-79DBE462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63" name="Picture 3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15F873-BE9A-4656-A008-A3FE9328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64" name="Picture 3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6260F73-B1F6-4C02-A7ED-AC5D7089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65" name="Picture 3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A17D26-0D5D-47E1-BE28-4D3F8A529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66" name="Picture 3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8F26E8-522B-431E-AD2C-3F5F87C64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67" name="Picture 3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83D2A2B-BB69-4E20-B3C3-498B142DF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68" name="Picture 3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FF7089D-C03C-4621-B71D-CD4DA9B8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69" name="Picture 3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A37402-31F3-42FE-8897-8BA28EF2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70" name="Picture 3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903452-B679-4DAC-90EB-03B81593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71" name="Picture 3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E51B866-06F4-4595-94EA-65654C416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72" name="Picture 3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FEC6CC-8944-4EC7-97A9-C0F66EBF1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73" name="Picture 3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89EFFF-270D-40D7-BBDD-E0B5EC96A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74" name="Picture 3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2ED2851-B115-40C3-AB71-52824EC1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75" name="Picture 3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B3BC5C3-8E79-42CC-AA31-8D595A106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76" name="Picture 3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466964-7F02-42D9-B872-072BED468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77" name="Picture 3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DA498-5A8A-4CCA-ADDF-F757FF269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78" name="Picture 3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FAFAF7-19DB-46ED-98B1-83B4ED32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79" name="Picture 3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E23735-6C87-4158-98D1-5E3ED2D81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80" name="Picture 3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FD3FEB-BF85-4E0C-91E9-498E02D59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81" name="Picture 3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44BCE8-16B8-4C12-AEC3-FA6A384C3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82" name="Picture 3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EB86AB7-947B-446E-B750-9976977A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83" name="Picture 3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148AF92-8A45-4C5E-9BCB-B8FC73DDF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84" name="Picture 3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A0DEFE6-F7A5-4EA2-9FBB-60751160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586" y="3083165"/>
            <a:ext cx="3773833" cy="535730"/>
          </a:xfrm>
        </p:spPr>
        <p:txBody>
          <a:bodyPr vert="horz"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91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1585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pos="7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1200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pos="73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41494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47">
          <p15:clr>
            <a:srgbClr val="FBAE40"/>
          </p15:clr>
        </p15:guide>
        <p15:guide id="3" orient="horz" pos="4156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41EA4-C7F0-4FDB-B18C-99883E485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091" y="1836420"/>
            <a:ext cx="11185525" cy="3524250"/>
          </a:xfrm>
        </p:spPr>
        <p:txBody>
          <a:bodyPr/>
          <a:lstStyle>
            <a:lvl1pPr>
              <a:lnSpc>
                <a:spcPct val="100000"/>
              </a:lnSpc>
              <a:buClr>
                <a:srgbClr val="ED0677"/>
              </a:buClr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85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4152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508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4152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2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88777-27A0-4D61-9711-6C2015A40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18" y="6399745"/>
            <a:ext cx="1187016" cy="24023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C0EB91-BA0E-499A-99F4-8890CB04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BAB439-C7C1-4B08-8ADD-ABF465A6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1847286-43B6-43D5-A997-90FFAD84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9462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42274" y="547406"/>
            <a:ext cx="11749725" cy="54161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475816" y="1839153"/>
            <a:ext cx="5268913" cy="35655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4"/>
          </p:nvPr>
        </p:nvSpPr>
        <p:spPr>
          <a:xfrm>
            <a:off x="6342054" y="1839152"/>
            <a:ext cx="5268913" cy="35655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F7DE41-BD1C-46A7-B3C3-F035D014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BA972C4-C721-4929-AC6B-404E584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607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06778C-8D8F-47CE-8077-882BFE396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419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00931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4"/>
          </p:nvPr>
        </p:nvSpPr>
        <p:spPr>
          <a:xfrm>
            <a:off x="3437374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5"/>
          </p:nvPr>
        </p:nvSpPr>
        <p:spPr>
          <a:xfrm>
            <a:off x="6318503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6"/>
          </p:nvPr>
        </p:nvSpPr>
        <p:spPr>
          <a:xfrm>
            <a:off x="9199632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C2A9461-8393-4BE6-9753-2FB20416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182374-F7A9-47FB-9962-8F76F32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1571" y="6453336"/>
            <a:ext cx="36576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3BE802-6D78-4C59-8B63-66ADC154F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2928D15-15DC-419E-97FF-042010D1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550583"/>
            <a:ext cx="11749726" cy="5384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1279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42274" y="550720"/>
            <a:ext cx="11749726" cy="5383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9037" y="1840118"/>
            <a:ext cx="5495925" cy="4133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9376" y="1840118"/>
            <a:ext cx="4997450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642ECE7-60ED-49B7-8C9E-196FEB97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475" y="6453337"/>
            <a:ext cx="457200" cy="207252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BE5F4D-9001-483C-97F5-7F2AD2558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D92D7F-3E5B-4D65-BC2F-A6D78C5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4159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836420"/>
            <a:ext cx="5638800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6651342" y="1836420"/>
            <a:ext cx="5045765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42274" y="550720"/>
            <a:ext cx="11749726" cy="4801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57690A-C1CC-446E-9CF2-D2A57CA7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1458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1F3C46-CAC5-4E88-87D4-AD238ED51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F84010-19DF-41C4-A34C-03EB970E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80234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E354C5-AD1B-43A3-88A6-C08ADC4A84DD}"/>
              </a:ext>
            </a:extLst>
          </p:cNvPr>
          <p:cNvSpPr/>
          <p:nvPr/>
        </p:nvSpPr>
        <p:spPr>
          <a:xfrm>
            <a:off x="3762" y="0"/>
            <a:ext cx="4827545" cy="68580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678" dirty="0"/>
              <a:t>  </a:t>
            </a:r>
            <a:endParaRPr lang="en-IN" sz="7678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033272"/>
            <a:ext cx="3404169" cy="4396377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3B60E-8AAC-4B02-9402-463F0E5AD5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64" y="6400800"/>
            <a:ext cx="1187016" cy="240238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95E1ECF-ED71-4F4E-8250-709B77DF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A90AC8-0129-46F7-8662-8EAA84504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454" y="1033272"/>
            <a:ext cx="6378246" cy="4386470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/>
            </a:lvl1pPr>
            <a:lvl2pPr>
              <a:lnSpc>
                <a:spcPct val="100000"/>
              </a:lnSpc>
              <a:buClr>
                <a:srgbClr val="ED0677"/>
              </a:buClr>
              <a:defRPr sz="1600"/>
            </a:lvl2pPr>
            <a:lvl3pPr>
              <a:lnSpc>
                <a:spcPct val="100000"/>
              </a:lnSpc>
              <a:buClr>
                <a:srgbClr val="ED0677"/>
              </a:buClr>
              <a:defRPr sz="1600"/>
            </a:lvl3pPr>
            <a:lvl4pPr>
              <a:lnSpc>
                <a:spcPct val="100000"/>
              </a:lnSpc>
              <a:buClr>
                <a:srgbClr val="ED0677"/>
              </a:buClr>
              <a:defRPr sz="1600"/>
            </a:lvl4pPr>
            <a:lvl5pPr>
              <a:lnSpc>
                <a:spcPct val="100000"/>
              </a:lnSpc>
              <a:buClr>
                <a:srgbClr val="ED0677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8316E84-79D3-4B32-BE0B-CD1973D0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7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952" y="365126"/>
            <a:ext cx="10515600" cy="5349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95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C3AF242-456B-4A31-A823-586618AC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24400" y="6400800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00">
                <a:solidFill>
                  <a:schemeClr val="tx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828C8C-8633-4854-A5C7-884643CE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975" y="6453336"/>
            <a:ext cx="336664" cy="223689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28" r:id="rId3"/>
    <p:sldLayoutId id="2147483727" r:id="rId4"/>
    <p:sldLayoutId id="2147483722" r:id="rId5"/>
    <p:sldLayoutId id="2147483724" r:id="rId6"/>
    <p:sldLayoutId id="2147483725" r:id="rId7"/>
    <p:sldLayoutId id="2147483726" r:id="rId8"/>
    <p:sldLayoutId id="2147483713" r:id="rId9"/>
    <p:sldLayoutId id="2147483714" r:id="rId10"/>
    <p:sldLayoutId id="2147483719" r:id="rId11"/>
    <p:sldLayoutId id="2147483721" r:id="rId12"/>
    <p:sldLayoutId id="2147483723" r:id="rId13"/>
    <p:sldLayoutId id="214748372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4E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68">
          <p15:clr>
            <a:srgbClr val="F26B43"/>
          </p15:clr>
        </p15:guide>
        <p15:guide id="5" pos="347">
          <p15:clr>
            <a:srgbClr val="F26B43"/>
          </p15:clr>
        </p15:guide>
        <p15:guide id="6" orient="horz" pos="567">
          <p15:clr>
            <a:srgbClr val="F26B43"/>
          </p15:clr>
        </p15:guide>
        <p15:guide id="7" orient="horz" pos="4152">
          <p15:clr>
            <a:srgbClr val="F26B43"/>
          </p15:clr>
        </p15:guide>
        <p15:guide id="8" orient="horz" pos="1152">
          <p15:clr>
            <a:srgbClr val="F26B43"/>
          </p15:clr>
        </p15:guide>
        <p15:guide id="9" orient="horz" pos="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54FD-6958-489E-A1A3-7A5281B8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 – Power Apps Portal</a:t>
            </a:r>
          </a:p>
        </p:txBody>
      </p:sp>
    </p:spTree>
    <p:extLst>
      <p:ext uri="{BB962C8B-B14F-4D97-AF65-F5344CB8AC3E}">
        <p14:creationId xmlns:p14="http://schemas.microsoft.com/office/powerpoint/2010/main" val="28599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0514E-8E21-4549-A21D-2319A302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Indegene</a:t>
            </a:r>
            <a:r>
              <a:rPr lang="en-US" dirty="0"/>
              <a:t>. All rights reserved.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F46EB-9124-47E6-8357-CF8156F7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BAC-20BC-42CA-B80C-4B364F701D57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3B6ED-613E-43AA-BEEB-6A70146E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3" y="129375"/>
            <a:ext cx="11755574" cy="50510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17F64-8193-4421-8B08-0BFBE5ECC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609" y="634482"/>
            <a:ext cx="11185525" cy="562485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Power apps Portal Introduction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Characteristics of Portal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Power Apps Portal Lifecycle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Components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Q&amp;A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802C8-08D6-43D9-8D7C-CB8A1E82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86624"/>
            <a:ext cx="11950700" cy="5825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35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3ECBA-9922-40E1-91F7-F8405C86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5" y="68263"/>
            <a:ext cx="11651510" cy="6262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567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Portal Characteristics</a:t>
            </a:r>
            <a:br>
              <a:rPr lang="en-US" dirty="0"/>
            </a:br>
            <a:r>
              <a:rPr lang="en-US" dirty="0"/>
              <a:t>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 portal connects to a Dataverse environment using an Azure Active Directory application. The application is created in the same tenant where the portal is provisioned.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Each portal has a separate AAD application associated with it, whether it's connected to the same Dataverse environment or not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Authorization is enforced by web roles assigned to the user accessing the portal.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Portals created earlier than 2022 will appear as Microsoft CRM Portals. 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To connect to Dataverse portal needs an authentication key which automatically gets generated and validated while provisioning a portal 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Portal will bring both the flavors of Canvas and Model driven app where you can design WYSIWYG UI and have model driven structure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You can use HTML, JavaScript, CSS in portal as well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Portal uses Liquid as a programming language for customizations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341597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C3FD9-0337-48FD-988F-CBF8CA5E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184"/>
            <a:ext cx="12054348" cy="58177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6B50F-BA14-4461-9D18-EC8B85953FDF}"/>
              </a:ext>
            </a:extLst>
          </p:cNvPr>
          <p:cNvSpPr txBox="1"/>
          <p:nvPr/>
        </p:nvSpPr>
        <p:spPr>
          <a:xfrm>
            <a:off x="255640" y="139959"/>
            <a:ext cx="5520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Power App Portal Life Cycle</a:t>
            </a:r>
          </a:p>
        </p:txBody>
      </p:sp>
    </p:spTree>
    <p:extLst>
      <p:ext uri="{BB962C8B-B14F-4D97-AF65-F5344CB8AC3E}">
        <p14:creationId xmlns:p14="http://schemas.microsoft.com/office/powerpoint/2010/main" val="360481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Components </a:t>
            </a:r>
            <a:br>
              <a:rPr lang="en-US" dirty="0"/>
            </a:br>
            <a:r>
              <a:rPr lang="en-US" dirty="0"/>
              <a:t>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340082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Section Layout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Page Templates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Themes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Text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Image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1D2B36"/>
                </a:solidFill>
                <a:latin typeface="Abadi" panose="020B0604020104020204" pitchFamily="34" charset="0"/>
              </a:rPr>
              <a:t>IFrame</a:t>
            </a: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 (to embed a webpage from any other website)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Form 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List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Breadcrumb (shows the links to pages in the hierarchy of the current page)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Power BI</a:t>
            </a:r>
          </a:p>
          <a:p>
            <a:pPr marL="285750" indent="-285750">
              <a:spcBef>
                <a:spcPts val="1000"/>
              </a:spcBef>
              <a:buClr>
                <a:srgbClr val="ED0677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  <a:t>Chatbots</a:t>
            </a:r>
            <a:br>
              <a:rPr lang="en-US" dirty="0">
                <a:solidFill>
                  <a:srgbClr val="1D2B36"/>
                </a:solidFill>
                <a:latin typeface="Abadi" panose="020B0604020104020204" pitchFamily="34" charset="0"/>
              </a:rPr>
            </a:br>
            <a:endParaRPr lang="en-US" dirty="0">
              <a:solidFill>
                <a:srgbClr val="1D2B36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11921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34A56-094C-4C16-B30D-F654D46D1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7058779"/>
      </p:ext>
    </p:extLst>
  </p:cSld>
  <p:clrMapOvr>
    <a:masterClrMapping/>
  </p:clrMapOvr>
</p:sld>
</file>

<file path=ppt/theme/theme1.xml><?xml version="1.0" encoding="utf-8"?>
<a:theme xmlns:a="http://schemas.openxmlformats.org/drawingml/2006/main" name="Indgene_100821_V6">
  <a:themeElements>
    <a:clrScheme name="Indegene color pale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EA2"/>
      </a:accent1>
      <a:accent2>
        <a:srgbClr val="ED0677"/>
      </a:accent2>
      <a:accent3>
        <a:srgbClr val="00C0F3"/>
      </a:accent3>
      <a:accent4>
        <a:srgbClr val="BCBEC0"/>
      </a:accent4>
      <a:accent5>
        <a:srgbClr val="72BF44"/>
      </a:accent5>
      <a:accent6>
        <a:srgbClr val="034EA2"/>
      </a:accent6>
      <a:hlink>
        <a:srgbClr val="0563C1"/>
      </a:hlink>
      <a:folHlink>
        <a:srgbClr val="954F72"/>
      </a:folHlink>
    </a:clrScheme>
    <a:fontScheme name="Indegenefont">
      <a:majorFont>
        <a:latin typeface="Nunito Sans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85B46FD-1777-4A81-A134-E91623AB4286}" vid="{EF7DAB70-3099-410F-81EF-56E372FD26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</vt:lpstr>
      <vt:lpstr>Arial</vt:lpstr>
      <vt:lpstr>Nunito Sans</vt:lpstr>
      <vt:lpstr>Indgene_100821_V6</vt:lpstr>
      <vt:lpstr>Day 7 – Power Apps Portal</vt:lpstr>
      <vt:lpstr>Content</vt:lpstr>
      <vt:lpstr>PowerPoint Presentation</vt:lpstr>
      <vt:lpstr>PowerPoint Presentation</vt:lpstr>
      <vt:lpstr>         Portal Characteristics             </vt:lpstr>
      <vt:lpstr>PowerPoint Presentation</vt:lpstr>
      <vt:lpstr>     Components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7 – Power Apps Portal</dc:title>
  <dc:creator>Deshpande, Abhijit (TSS)</dc:creator>
  <cp:lastModifiedBy>Deshpande, Abhijit (TSS)</cp:lastModifiedBy>
  <cp:revision>1</cp:revision>
  <dcterms:created xsi:type="dcterms:W3CDTF">2022-08-30T13:00:06Z</dcterms:created>
  <dcterms:modified xsi:type="dcterms:W3CDTF">2022-08-30T13:19:31Z</dcterms:modified>
</cp:coreProperties>
</file>