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sldIdLst>
    <p:sldId id="256" r:id="rId2"/>
    <p:sldId id="259" r:id="rId3"/>
    <p:sldId id="279" r:id="rId4"/>
    <p:sldId id="281" r:id="rId5"/>
    <p:sldId id="280" r:id="rId6"/>
    <p:sldId id="282" r:id="rId7"/>
    <p:sldId id="283" r:id="rId8"/>
    <p:sldId id="28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47">
          <p15:clr>
            <a:srgbClr val="A4A3A4"/>
          </p15:clr>
        </p15:guide>
        <p15:guide id="4" orient="horz" pos="840">
          <p15:clr>
            <a:srgbClr val="A4A3A4"/>
          </p15:clr>
        </p15:guide>
        <p15:guide id="5" pos="30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65462-600C-44F7-B2ED-241C8C57A9BB}" v="4" dt="2022-09-06T02:51:59.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guide pos="347"/>
        <p:guide orient="horz" pos="840"/>
        <p:guide pos="30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pande, Abhijit (TSS)" userId="c2d88eb7-28a6-4e67-ab05-9cd6a31a82d0" providerId="ADAL" clId="{8CAC363B-7CFA-4B52-977B-8326F4780CD7}"/>
    <pc:docChg chg="undo redo custSel addSld delSld modSld">
      <pc:chgData name="Deshpande, Abhijit (TSS)" userId="c2d88eb7-28a6-4e67-ab05-9cd6a31a82d0" providerId="ADAL" clId="{8CAC363B-7CFA-4B52-977B-8326F4780CD7}" dt="2022-08-13T06:24:15.635" v="1643" actId="2711"/>
      <pc:docMkLst>
        <pc:docMk/>
      </pc:docMkLst>
      <pc:sldChg chg="modSp mod">
        <pc:chgData name="Deshpande, Abhijit (TSS)" userId="c2d88eb7-28a6-4e67-ab05-9cd6a31a82d0" providerId="ADAL" clId="{8CAC363B-7CFA-4B52-977B-8326F4780CD7}" dt="2022-08-12T12:56:08.267" v="26" actId="5793"/>
        <pc:sldMkLst>
          <pc:docMk/>
          <pc:sldMk cId="1778520503" sldId="259"/>
        </pc:sldMkLst>
        <pc:spChg chg="mod">
          <ac:chgData name="Deshpande, Abhijit (TSS)" userId="c2d88eb7-28a6-4e67-ab05-9cd6a31a82d0" providerId="ADAL" clId="{8CAC363B-7CFA-4B52-977B-8326F4780CD7}" dt="2022-08-12T12:56:08.267" v="26" actId="5793"/>
          <ac:spMkLst>
            <pc:docMk/>
            <pc:sldMk cId="1778520503" sldId="259"/>
            <ac:spMk id="5" creationId="{72F17F64-8193-4421-8B08-0BFBE5ECCB41}"/>
          </ac:spMkLst>
        </pc:spChg>
      </pc:sldChg>
      <pc:sldChg chg="del">
        <pc:chgData name="Deshpande, Abhijit (TSS)" userId="c2d88eb7-28a6-4e67-ab05-9cd6a31a82d0" providerId="ADAL" clId="{8CAC363B-7CFA-4B52-977B-8326F4780CD7}" dt="2022-08-12T12:40:32.991" v="0" actId="47"/>
        <pc:sldMkLst>
          <pc:docMk/>
          <pc:sldMk cId="2767658332" sldId="260"/>
        </pc:sldMkLst>
      </pc:sldChg>
      <pc:sldChg chg="modSp mod">
        <pc:chgData name="Deshpande, Abhijit (TSS)" userId="c2d88eb7-28a6-4e67-ab05-9cd6a31a82d0" providerId="ADAL" clId="{8CAC363B-7CFA-4B52-977B-8326F4780CD7}" dt="2022-08-12T13:08:10.535" v="59" actId="14100"/>
        <pc:sldMkLst>
          <pc:docMk/>
          <pc:sldMk cId="3629445560" sldId="261"/>
        </pc:sldMkLst>
        <pc:spChg chg="mod">
          <ac:chgData name="Deshpande, Abhijit (TSS)" userId="c2d88eb7-28a6-4e67-ab05-9cd6a31a82d0" providerId="ADAL" clId="{8CAC363B-7CFA-4B52-977B-8326F4780CD7}" dt="2022-08-12T12:56:15.662" v="38" actId="20577"/>
          <ac:spMkLst>
            <pc:docMk/>
            <pc:sldMk cId="3629445560" sldId="261"/>
            <ac:spMk id="4" creationId="{D6980EE4-1DFD-4706-A89F-AED5AB19FA6F}"/>
          </ac:spMkLst>
        </pc:spChg>
        <pc:spChg chg="mod">
          <ac:chgData name="Deshpande, Abhijit (TSS)" userId="c2d88eb7-28a6-4e67-ab05-9cd6a31a82d0" providerId="ADAL" clId="{8CAC363B-7CFA-4B52-977B-8326F4780CD7}" dt="2022-08-12T13:08:10.535" v="59" actId="14100"/>
          <ac:spMkLst>
            <pc:docMk/>
            <pc:sldMk cId="3629445560" sldId="261"/>
            <ac:spMk id="9" creationId="{36FFC228-A3C9-4CB7-B56C-93666EB2F084}"/>
          </ac:spMkLst>
        </pc:spChg>
      </pc:sldChg>
      <pc:sldChg chg="del">
        <pc:chgData name="Deshpande, Abhijit (TSS)" userId="c2d88eb7-28a6-4e67-ab05-9cd6a31a82d0" providerId="ADAL" clId="{8CAC363B-7CFA-4B52-977B-8326F4780CD7}" dt="2022-08-12T12:40:36.009" v="2" actId="47"/>
        <pc:sldMkLst>
          <pc:docMk/>
          <pc:sldMk cId="2435528858" sldId="262"/>
        </pc:sldMkLst>
      </pc:sldChg>
      <pc:sldChg chg="addSp delSp modSp add mod">
        <pc:chgData name="Deshpande, Abhijit (TSS)" userId="c2d88eb7-28a6-4e67-ab05-9cd6a31a82d0" providerId="ADAL" clId="{8CAC363B-7CFA-4B52-977B-8326F4780CD7}" dt="2022-08-12T13:35:12.677" v="285" actId="12"/>
        <pc:sldMkLst>
          <pc:docMk/>
          <pc:sldMk cId="3554967365" sldId="262"/>
        </pc:sldMkLst>
        <pc:spChg chg="mod">
          <ac:chgData name="Deshpande, Abhijit (TSS)" userId="c2d88eb7-28a6-4e67-ab05-9cd6a31a82d0" providerId="ADAL" clId="{8CAC363B-7CFA-4B52-977B-8326F4780CD7}" dt="2022-08-12T13:32:23.214" v="76" actId="5793"/>
          <ac:spMkLst>
            <pc:docMk/>
            <pc:sldMk cId="3554967365" sldId="262"/>
            <ac:spMk id="4" creationId="{D6980EE4-1DFD-4706-A89F-AED5AB19FA6F}"/>
          </ac:spMkLst>
        </pc:spChg>
        <pc:spChg chg="add del mod">
          <ac:chgData name="Deshpande, Abhijit (TSS)" userId="c2d88eb7-28a6-4e67-ab05-9cd6a31a82d0" providerId="ADAL" clId="{8CAC363B-7CFA-4B52-977B-8326F4780CD7}" dt="2022-08-12T13:35:12.677" v="285" actId="12"/>
          <ac:spMkLst>
            <pc:docMk/>
            <pc:sldMk cId="3554967365" sldId="262"/>
            <ac:spMk id="9" creationId="{36FFC228-A3C9-4CB7-B56C-93666EB2F084}"/>
          </ac:spMkLst>
        </pc:spChg>
      </pc:sldChg>
      <pc:sldChg chg="modSp add mod">
        <pc:chgData name="Deshpande, Abhijit (TSS)" userId="c2d88eb7-28a6-4e67-ab05-9cd6a31a82d0" providerId="ADAL" clId="{8CAC363B-7CFA-4B52-977B-8326F4780CD7}" dt="2022-08-12T13:49:22.749" v="976"/>
        <pc:sldMkLst>
          <pc:docMk/>
          <pc:sldMk cId="3896226559" sldId="263"/>
        </pc:sldMkLst>
        <pc:spChg chg="mod">
          <ac:chgData name="Deshpande, Abhijit (TSS)" userId="c2d88eb7-28a6-4e67-ab05-9cd6a31a82d0" providerId="ADAL" clId="{8CAC363B-7CFA-4B52-977B-8326F4780CD7}" dt="2022-08-12T13:40:28.027" v="587" actId="14100"/>
          <ac:spMkLst>
            <pc:docMk/>
            <pc:sldMk cId="3896226559" sldId="263"/>
            <ac:spMk id="4" creationId="{D6980EE4-1DFD-4706-A89F-AED5AB19FA6F}"/>
          </ac:spMkLst>
        </pc:spChg>
        <pc:spChg chg="mod">
          <ac:chgData name="Deshpande, Abhijit (TSS)" userId="c2d88eb7-28a6-4e67-ab05-9cd6a31a82d0" providerId="ADAL" clId="{8CAC363B-7CFA-4B52-977B-8326F4780CD7}" dt="2022-08-12T13:49:22.749" v="976"/>
          <ac:spMkLst>
            <pc:docMk/>
            <pc:sldMk cId="3896226559" sldId="263"/>
            <ac:spMk id="9" creationId="{36FFC228-A3C9-4CB7-B56C-93666EB2F084}"/>
          </ac:spMkLst>
        </pc:spChg>
      </pc:sldChg>
      <pc:sldChg chg="del">
        <pc:chgData name="Deshpande, Abhijit (TSS)" userId="c2d88eb7-28a6-4e67-ab05-9cd6a31a82d0" providerId="ADAL" clId="{8CAC363B-7CFA-4B52-977B-8326F4780CD7}" dt="2022-08-12T12:40:35.376" v="1" actId="47"/>
        <pc:sldMkLst>
          <pc:docMk/>
          <pc:sldMk cId="134328508" sldId="264"/>
        </pc:sldMkLst>
      </pc:sldChg>
      <pc:sldChg chg="modSp add mod">
        <pc:chgData name="Deshpande, Abhijit (TSS)" userId="c2d88eb7-28a6-4e67-ab05-9cd6a31a82d0" providerId="ADAL" clId="{8CAC363B-7CFA-4B52-977B-8326F4780CD7}" dt="2022-08-12T13:54:39.700" v="1193" actId="14100"/>
        <pc:sldMkLst>
          <pc:docMk/>
          <pc:sldMk cId="2930476672" sldId="264"/>
        </pc:sldMkLst>
        <pc:spChg chg="mod">
          <ac:chgData name="Deshpande, Abhijit (TSS)" userId="c2d88eb7-28a6-4e67-ab05-9cd6a31a82d0" providerId="ADAL" clId="{8CAC363B-7CFA-4B52-977B-8326F4780CD7}" dt="2022-08-12T13:47:50.769" v="952" actId="20577"/>
          <ac:spMkLst>
            <pc:docMk/>
            <pc:sldMk cId="2930476672" sldId="264"/>
            <ac:spMk id="4" creationId="{D6980EE4-1DFD-4706-A89F-AED5AB19FA6F}"/>
          </ac:spMkLst>
        </pc:spChg>
        <pc:spChg chg="mod">
          <ac:chgData name="Deshpande, Abhijit (TSS)" userId="c2d88eb7-28a6-4e67-ab05-9cd6a31a82d0" providerId="ADAL" clId="{8CAC363B-7CFA-4B52-977B-8326F4780CD7}" dt="2022-08-12T13:54:39.700" v="1193" actId="14100"/>
          <ac:spMkLst>
            <pc:docMk/>
            <pc:sldMk cId="2930476672" sldId="264"/>
            <ac:spMk id="9" creationId="{36FFC228-A3C9-4CB7-B56C-93666EB2F084}"/>
          </ac:spMkLst>
        </pc:spChg>
      </pc:sldChg>
      <pc:sldChg chg="modSp add mod">
        <pc:chgData name="Deshpande, Abhijit (TSS)" userId="c2d88eb7-28a6-4e67-ab05-9cd6a31a82d0" providerId="ADAL" clId="{8CAC363B-7CFA-4B52-977B-8326F4780CD7}" dt="2022-08-12T14:09:50.734" v="1444" actId="20577"/>
        <pc:sldMkLst>
          <pc:docMk/>
          <pc:sldMk cId="2263184706" sldId="265"/>
        </pc:sldMkLst>
        <pc:spChg chg="mod">
          <ac:chgData name="Deshpande, Abhijit (TSS)" userId="c2d88eb7-28a6-4e67-ab05-9cd6a31a82d0" providerId="ADAL" clId="{8CAC363B-7CFA-4B52-977B-8326F4780CD7}" dt="2022-08-12T14:01:50.382" v="1203" actId="20577"/>
          <ac:spMkLst>
            <pc:docMk/>
            <pc:sldMk cId="2263184706" sldId="265"/>
            <ac:spMk id="4" creationId="{D6980EE4-1DFD-4706-A89F-AED5AB19FA6F}"/>
          </ac:spMkLst>
        </pc:spChg>
        <pc:spChg chg="mod">
          <ac:chgData name="Deshpande, Abhijit (TSS)" userId="c2d88eb7-28a6-4e67-ab05-9cd6a31a82d0" providerId="ADAL" clId="{8CAC363B-7CFA-4B52-977B-8326F4780CD7}" dt="2022-08-12T14:09:50.734" v="1444" actId="20577"/>
          <ac:spMkLst>
            <pc:docMk/>
            <pc:sldMk cId="2263184706" sldId="265"/>
            <ac:spMk id="9" creationId="{36FFC228-A3C9-4CB7-B56C-93666EB2F084}"/>
          </ac:spMkLst>
        </pc:spChg>
      </pc:sldChg>
      <pc:sldChg chg="modSp add mod">
        <pc:chgData name="Deshpande, Abhijit (TSS)" userId="c2d88eb7-28a6-4e67-ab05-9cd6a31a82d0" providerId="ADAL" clId="{8CAC363B-7CFA-4B52-977B-8326F4780CD7}" dt="2022-08-13T05:32:51.234" v="1594" actId="20577"/>
        <pc:sldMkLst>
          <pc:docMk/>
          <pc:sldMk cId="1860378176" sldId="266"/>
        </pc:sldMkLst>
        <pc:spChg chg="mod">
          <ac:chgData name="Deshpande, Abhijit (TSS)" userId="c2d88eb7-28a6-4e67-ab05-9cd6a31a82d0" providerId="ADAL" clId="{8CAC363B-7CFA-4B52-977B-8326F4780CD7}" dt="2022-08-13T05:28:35.876" v="1474" actId="20577"/>
          <ac:spMkLst>
            <pc:docMk/>
            <pc:sldMk cId="1860378176" sldId="266"/>
            <ac:spMk id="4" creationId="{D6980EE4-1DFD-4706-A89F-AED5AB19FA6F}"/>
          </ac:spMkLst>
        </pc:spChg>
        <pc:spChg chg="mod">
          <ac:chgData name="Deshpande, Abhijit (TSS)" userId="c2d88eb7-28a6-4e67-ab05-9cd6a31a82d0" providerId="ADAL" clId="{8CAC363B-7CFA-4B52-977B-8326F4780CD7}" dt="2022-08-13T05:32:51.234" v="1594" actId="20577"/>
          <ac:spMkLst>
            <pc:docMk/>
            <pc:sldMk cId="1860378176" sldId="266"/>
            <ac:spMk id="9" creationId="{36FFC228-A3C9-4CB7-B56C-93666EB2F084}"/>
          </ac:spMkLst>
        </pc:spChg>
      </pc:sldChg>
      <pc:sldChg chg="del">
        <pc:chgData name="Deshpande, Abhijit (TSS)" userId="c2d88eb7-28a6-4e67-ab05-9cd6a31a82d0" providerId="ADAL" clId="{8CAC363B-7CFA-4B52-977B-8326F4780CD7}" dt="2022-08-12T12:40:36.569" v="3" actId="47"/>
        <pc:sldMkLst>
          <pc:docMk/>
          <pc:sldMk cId="2597761496" sldId="266"/>
        </pc:sldMkLst>
      </pc:sldChg>
      <pc:sldChg chg="modSp add mod">
        <pc:chgData name="Deshpande, Abhijit (TSS)" userId="c2d88eb7-28a6-4e67-ab05-9cd6a31a82d0" providerId="ADAL" clId="{8CAC363B-7CFA-4B52-977B-8326F4780CD7}" dt="2022-08-13T06:24:15.635" v="1643" actId="2711"/>
        <pc:sldMkLst>
          <pc:docMk/>
          <pc:sldMk cId="1841835256" sldId="267"/>
        </pc:sldMkLst>
        <pc:spChg chg="mod">
          <ac:chgData name="Deshpande, Abhijit (TSS)" userId="c2d88eb7-28a6-4e67-ab05-9cd6a31a82d0" providerId="ADAL" clId="{8CAC363B-7CFA-4B52-977B-8326F4780CD7}" dt="2022-08-13T06:02:23.083" v="1631" actId="20577"/>
          <ac:spMkLst>
            <pc:docMk/>
            <pc:sldMk cId="1841835256" sldId="267"/>
            <ac:spMk id="4" creationId="{D6980EE4-1DFD-4706-A89F-AED5AB19FA6F}"/>
          </ac:spMkLst>
        </pc:spChg>
        <pc:spChg chg="mod">
          <ac:chgData name="Deshpande, Abhijit (TSS)" userId="c2d88eb7-28a6-4e67-ab05-9cd6a31a82d0" providerId="ADAL" clId="{8CAC363B-7CFA-4B52-977B-8326F4780CD7}" dt="2022-08-13T06:24:15.635" v="1643" actId="2711"/>
          <ac:spMkLst>
            <pc:docMk/>
            <pc:sldMk cId="1841835256" sldId="267"/>
            <ac:spMk id="9" creationId="{36FFC228-A3C9-4CB7-B56C-93666EB2F084}"/>
          </ac:spMkLst>
        </pc:spChg>
      </pc:sldChg>
      <pc:sldChg chg="del">
        <pc:chgData name="Deshpande, Abhijit (TSS)" userId="c2d88eb7-28a6-4e67-ab05-9cd6a31a82d0" providerId="ADAL" clId="{8CAC363B-7CFA-4B52-977B-8326F4780CD7}" dt="2022-08-12T12:40:36.956" v="4" actId="47"/>
        <pc:sldMkLst>
          <pc:docMk/>
          <pc:sldMk cId="1204503514" sldId="268"/>
        </pc:sldMkLst>
      </pc:sldChg>
      <pc:sldChg chg="del">
        <pc:chgData name="Deshpande, Abhijit (TSS)" userId="c2d88eb7-28a6-4e67-ab05-9cd6a31a82d0" providerId="ADAL" clId="{8CAC363B-7CFA-4B52-977B-8326F4780CD7}" dt="2022-08-12T12:40:37.497" v="5" actId="47"/>
        <pc:sldMkLst>
          <pc:docMk/>
          <pc:sldMk cId="3481374078" sldId="269"/>
        </pc:sldMkLst>
      </pc:sldChg>
      <pc:sldChg chg="del">
        <pc:chgData name="Deshpande, Abhijit (TSS)" userId="c2d88eb7-28a6-4e67-ab05-9cd6a31a82d0" providerId="ADAL" clId="{8CAC363B-7CFA-4B52-977B-8326F4780CD7}" dt="2022-08-12T12:40:38.239" v="6" actId="47"/>
        <pc:sldMkLst>
          <pc:docMk/>
          <pc:sldMk cId="2411780667" sldId="270"/>
        </pc:sldMkLst>
      </pc:sldChg>
      <pc:sldChg chg="del">
        <pc:chgData name="Deshpande, Abhijit (TSS)" userId="c2d88eb7-28a6-4e67-ab05-9cd6a31a82d0" providerId="ADAL" clId="{8CAC363B-7CFA-4B52-977B-8326F4780CD7}" dt="2022-08-12T12:40:38.710" v="7" actId="47"/>
        <pc:sldMkLst>
          <pc:docMk/>
          <pc:sldMk cId="1687007049" sldId="271"/>
        </pc:sldMkLst>
      </pc:sldChg>
      <pc:sldChg chg="del">
        <pc:chgData name="Deshpande, Abhijit (TSS)" userId="c2d88eb7-28a6-4e67-ab05-9cd6a31a82d0" providerId="ADAL" clId="{8CAC363B-7CFA-4B52-977B-8326F4780CD7}" dt="2022-08-12T12:40:39.550" v="8" actId="47"/>
        <pc:sldMkLst>
          <pc:docMk/>
          <pc:sldMk cId="1522556164" sldId="272"/>
        </pc:sldMkLst>
      </pc:sldChg>
      <pc:sldChg chg="del">
        <pc:chgData name="Deshpande, Abhijit (TSS)" userId="c2d88eb7-28a6-4e67-ab05-9cd6a31a82d0" providerId="ADAL" clId="{8CAC363B-7CFA-4B52-977B-8326F4780CD7}" dt="2022-08-12T12:40:40.963" v="9" actId="47"/>
        <pc:sldMkLst>
          <pc:docMk/>
          <pc:sldMk cId="1801487064" sldId="273"/>
        </pc:sldMkLst>
      </pc:sldChg>
      <pc:sldChg chg="del">
        <pc:chgData name="Deshpande, Abhijit (TSS)" userId="c2d88eb7-28a6-4e67-ab05-9cd6a31a82d0" providerId="ADAL" clId="{8CAC363B-7CFA-4B52-977B-8326F4780CD7}" dt="2022-08-12T12:40:41.623" v="10" actId="47"/>
        <pc:sldMkLst>
          <pc:docMk/>
          <pc:sldMk cId="430417242" sldId="274"/>
        </pc:sldMkLst>
      </pc:sldChg>
      <pc:sldChg chg="del">
        <pc:chgData name="Deshpande, Abhijit (TSS)" userId="c2d88eb7-28a6-4e67-ab05-9cd6a31a82d0" providerId="ADAL" clId="{8CAC363B-7CFA-4B52-977B-8326F4780CD7}" dt="2022-08-12T12:40:42.027" v="11" actId="47"/>
        <pc:sldMkLst>
          <pc:docMk/>
          <pc:sldMk cId="265678442" sldId="276"/>
        </pc:sldMkLst>
      </pc:sldChg>
      <pc:sldChg chg="del">
        <pc:chgData name="Deshpande, Abhijit (TSS)" userId="c2d88eb7-28a6-4e67-ab05-9cd6a31a82d0" providerId="ADAL" clId="{8CAC363B-7CFA-4B52-977B-8326F4780CD7}" dt="2022-08-12T12:40:42.503" v="12" actId="47"/>
        <pc:sldMkLst>
          <pc:docMk/>
          <pc:sldMk cId="78791132" sldId="277"/>
        </pc:sldMkLst>
      </pc:sldChg>
      <pc:sldChg chg="del">
        <pc:chgData name="Deshpande, Abhijit (TSS)" userId="c2d88eb7-28a6-4e67-ab05-9cd6a31a82d0" providerId="ADAL" clId="{8CAC363B-7CFA-4B52-977B-8326F4780CD7}" dt="2022-08-12T12:40:43.158" v="13" actId="47"/>
        <pc:sldMkLst>
          <pc:docMk/>
          <pc:sldMk cId="914542787" sldId="278"/>
        </pc:sldMkLst>
      </pc:sldChg>
      <pc:sldChg chg="del">
        <pc:chgData name="Deshpande, Abhijit (TSS)" userId="c2d88eb7-28a6-4e67-ab05-9cd6a31a82d0" providerId="ADAL" clId="{8CAC363B-7CFA-4B52-977B-8326F4780CD7}" dt="2022-08-12T12:40:43.712" v="14" actId="47"/>
        <pc:sldMkLst>
          <pc:docMk/>
          <pc:sldMk cId="3374534444" sldId="279"/>
        </pc:sldMkLst>
      </pc:sldChg>
      <pc:sldChg chg="del">
        <pc:chgData name="Deshpande, Abhijit (TSS)" userId="c2d88eb7-28a6-4e67-ab05-9cd6a31a82d0" providerId="ADAL" clId="{8CAC363B-7CFA-4B52-977B-8326F4780CD7}" dt="2022-08-12T12:40:44.085" v="15" actId="47"/>
        <pc:sldMkLst>
          <pc:docMk/>
          <pc:sldMk cId="2117008627" sldId="280"/>
        </pc:sldMkLst>
      </pc:sldChg>
      <pc:sldChg chg="del">
        <pc:chgData name="Deshpande, Abhijit (TSS)" userId="c2d88eb7-28a6-4e67-ab05-9cd6a31a82d0" providerId="ADAL" clId="{8CAC363B-7CFA-4B52-977B-8326F4780CD7}" dt="2022-08-12T12:40:44.889" v="16" actId="47"/>
        <pc:sldMkLst>
          <pc:docMk/>
          <pc:sldMk cId="1531135013" sldId="281"/>
        </pc:sldMkLst>
      </pc:sldChg>
      <pc:sldMasterChg chg="delSldLayout">
        <pc:chgData name="Deshpande, Abhijit (TSS)" userId="c2d88eb7-28a6-4e67-ab05-9cd6a31a82d0" providerId="ADAL" clId="{8CAC363B-7CFA-4B52-977B-8326F4780CD7}" dt="2022-08-12T12:40:35.376" v="1" actId="47"/>
        <pc:sldMasterMkLst>
          <pc:docMk/>
          <pc:sldMasterMk cId="534051176" sldId="2147483700"/>
        </pc:sldMasterMkLst>
        <pc:sldLayoutChg chg="del">
          <pc:chgData name="Deshpande, Abhijit (TSS)" userId="c2d88eb7-28a6-4e67-ab05-9cd6a31a82d0" providerId="ADAL" clId="{8CAC363B-7CFA-4B52-977B-8326F4780CD7}" dt="2022-08-12T12:40:35.376" v="1" actId="47"/>
          <pc:sldLayoutMkLst>
            <pc:docMk/>
            <pc:sldMasterMk cId="534051176" sldId="2147483700"/>
            <pc:sldLayoutMk cId="414349161" sldId="2147483729"/>
          </pc:sldLayoutMkLst>
        </pc:sldLayoutChg>
      </pc:sldMasterChg>
    </pc:docChg>
  </pc:docChgLst>
  <pc:docChgLst>
    <pc:chgData name="Deshpande, Abhijit (TSS)" userId="c2d88eb7-28a6-4e67-ab05-9cd6a31a82d0" providerId="ADAL" clId="{25B5081C-245F-4AC9-8CC5-BC500CA508FB}"/>
    <pc:docChg chg="undo custSel mod addSld delSld modSld sldOrd">
      <pc:chgData name="Deshpande, Abhijit (TSS)" userId="c2d88eb7-28a6-4e67-ab05-9cd6a31a82d0" providerId="ADAL" clId="{25B5081C-245F-4AC9-8CC5-BC500CA508FB}" dt="2022-08-30T13:19:30.535" v="909" actId="108"/>
      <pc:docMkLst>
        <pc:docMk/>
      </pc:docMkLst>
      <pc:sldChg chg="modSp mod">
        <pc:chgData name="Deshpande, Abhijit (TSS)" userId="c2d88eb7-28a6-4e67-ab05-9cd6a31a82d0" providerId="ADAL" clId="{25B5081C-245F-4AC9-8CC5-BC500CA508FB}" dt="2022-08-30T13:09:44.434" v="694" actId="20577"/>
        <pc:sldMkLst>
          <pc:docMk/>
          <pc:sldMk cId="2859918097" sldId="256"/>
        </pc:sldMkLst>
        <pc:spChg chg="mod">
          <ac:chgData name="Deshpande, Abhijit (TSS)" userId="c2d88eb7-28a6-4e67-ab05-9cd6a31a82d0" providerId="ADAL" clId="{25B5081C-245F-4AC9-8CC5-BC500CA508FB}" dt="2022-08-30T13:09:44.434" v="694" actId="20577"/>
          <ac:spMkLst>
            <pc:docMk/>
            <pc:sldMk cId="2859918097" sldId="256"/>
            <ac:spMk id="2" creationId="{B3EE54FD-6958-489E-A1A3-7A5281B86EE5}"/>
          </ac:spMkLst>
        </pc:spChg>
      </pc:sldChg>
      <pc:sldChg chg="modSp mod">
        <pc:chgData name="Deshpande, Abhijit (TSS)" userId="c2d88eb7-28a6-4e67-ab05-9cd6a31a82d0" providerId="ADAL" clId="{25B5081C-245F-4AC9-8CC5-BC500CA508FB}" dt="2022-08-30T13:10:16.100" v="707" actId="5793"/>
        <pc:sldMkLst>
          <pc:docMk/>
          <pc:sldMk cId="1778520503" sldId="259"/>
        </pc:sldMkLst>
        <pc:spChg chg="mod">
          <ac:chgData name="Deshpande, Abhijit (TSS)" userId="c2d88eb7-28a6-4e67-ab05-9cd6a31a82d0" providerId="ADAL" clId="{25B5081C-245F-4AC9-8CC5-BC500CA508FB}" dt="2022-08-30T13:10:16.100" v="707" actId="5793"/>
          <ac:spMkLst>
            <pc:docMk/>
            <pc:sldMk cId="1778520503" sldId="259"/>
            <ac:spMk id="5" creationId="{72F17F64-8193-4421-8B08-0BFBE5ECCB41}"/>
          </ac:spMkLst>
        </pc:spChg>
      </pc:sldChg>
      <pc:sldChg chg="del">
        <pc:chgData name="Deshpande, Abhijit (TSS)" userId="c2d88eb7-28a6-4e67-ab05-9cd6a31a82d0" providerId="ADAL" clId="{25B5081C-245F-4AC9-8CC5-BC500CA508FB}" dt="2022-08-30T10:19:02.663" v="0" actId="47"/>
        <pc:sldMkLst>
          <pc:docMk/>
          <pc:sldMk cId="4140330005" sldId="272"/>
        </pc:sldMkLst>
      </pc:sldChg>
      <pc:sldChg chg="del">
        <pc:chgData name="Deshpande, Abhijit (TSS)" userId="c2d88eb7-28a6-4e67-ab05-9cd6a31a82d0" providerId="ADAL" clId="{25B5081C-245F-4AC9-8CC5-BC500CA508FB}" dt="2022-08-30T10:19:03.512" v="2" actId="47"/>
        <pc:sldMkLst>
          <pc:docMk/>
          <pc:sldMk cId="2709043611" sldId="273"/>
        </pc:sldMkLst>
      </pc:sldChg>
      <pc:sldChg chg="del">
        <pc:chgData name="Deshpande, Abhijit (TSS)" userId="c2d88eb7-28a6-4e67-ab05-9cd6a31a82d0" providerId="ADAL" clId="{25B5081C-245F-4AC9-8CC5-BC500CA508FB}" dt="2022-08-30T10:19:03.197" v="1" actId="47"/>
        <pc:sldMkLst>
          <pc:docMk/>
          <pc:sldMk cId="2878243484" sldId="274"/>
        </pc:sldMkLst>
      </pc:sldChg>
      <pc:sldChg chg="del">
        <pc:chgData name="Deshpande, Abhijit (TSS)" userId="c2d88eb7-28a6-4e67-ab05-9cd6a31a82d0" providerId="ADAL" clId="{25B5081C-245F-4AC9-8CC5-BC500CA508FB}" dt="2022-08-30T10:19:03.853" v="3" actId="47"/>
        <pc:sldMkLst>
          <pc:docMk/>
          <pc:sldMk cId="900018762" sldId="275"/>
        </pc:sldMkLst>
      </pc:sldChg>
      <pc:sldChg chg="del">
        <pc:chgData name="Deshpande, Abhijit (TSS)" userId="c2d88eb7-28a6-4e67-ab05-9cd6a31a82d0" providerId="ADAL" clId="{25B5081C-245F-4AC9-8CC5-BC500CA508FB}" dt="2022-08-30T10:19:04.166" v="4" actId="47"/>
        <pc:sldMkLst>
          <pc:docMk/>
          <pc:sldMk cId="2058874055" sldId="276"/>
        </pc:sldMkLst>
      </pc:sldChg>
      <pc:sldChg chg="del">
        <pc:chgData name="Deshpande, Abhijit (TSS)" userId="c2d88eb7-28a6-4e67-ab05-9cd6a31a82d0" providerId="ADAL" clId="{25B5081C-245F-4AC9-8CC5-BC500CA508FB}" dt="2022-08-30T10:19:04.473" v="5" actId="47"/>
        <pc:sldMkLst>
          <pc:docMk/>
          <pc:sldMk cId="1473571586" sldId="277"/>
        </pc:sldMkLst>
      </pc:sldChg>
      <pc:sldChg chg="del">
        <pc:chgData name="Deshpande, Abhijit (TSS)" userId="c2d88eb7-28a6-4e67-ab05-9cd6a31a82d0" providerId="ADAL" clId="{25B5081C-245F-4AC9-8CC5-BC500CA508FB}" dt="2022-08-30T10:19:04.719" v="6" actId="47"/>
        <pc:sldMkLst>
          <pc:docMk/>
          <pc:sldMk cId="1251732887" sldId="278"/>
        </pc:sldMkLst>
      </pc:sldChg>
      <pc:sldChg chg="modSp mod ord">
        <pc:chgData name="Deshpande, Abhijit (TSS)" userId="c2d88eb7-28a6-4e67-ab05-9cd6a31a82d0" providerId="ADAL" clId="{25B5081C-245F-4AC9-8CC5-BC500CA508FB}" dt="2022-08-30T13:09:04.337" v="624"/>
        <pc:sldMkLst>
          <pc:docMk/>
          <pc:sldMk cId="3415972837" sldId="279"/>
        </pc:sldMkLst>
        <pc:spChg chg="mod">
          <ac:chgData name="Deshpande, Abhijit (TSS)" userId="c2d88eb7-28a6-4e67-ab05-9cd6a31a82d0" providerId="ADAL" clId="{25B5081C-245F-4AC9-8CC5-BC500CA508FB}" dt="2022-08-30T13:08:34.564" v="550" actId="6549"/>
          <ac:spMkLst>
            <pc:docMk/>
            <pc:sldMk cId="3415972837" sldId="279"/>
            <ac:spMk id="4" creationId="{D6980EE4-1DFD-4706-A89F-AED5AB19FA6F}"/>
          </ac:spMkLst>
        </pc:spChg>
        <pc:spChg chg="mod">
          <ac:chgData name="Deshpande, Abhijit (TSS)" userId="c2d88eb7-28a6-4e67-ab05-9cd6a31a82d0" providerId="ADAL" clId="{25B5081C-245F-4AC9-8CC5-BC500CA508FB}" dt="2022-08-30T13:08:10.380" v="503" actId="20577"/>
          <ac:spMkLst>
            <pc:docMk/>
            <pc:sldMk cId="3415972837" sldId="279"/>
            <ac:spMk id="9" creationId="{36FFC228-A3C9-4CB7-B56C-93666EB2F084}"/>
          </ac:spMkLst>
        </pc:spChg>
      </pc:sldChg>
      <pc:sldChg chg="addSp modSp new mod modClrScheme chgLayout">
        <pc:chgData name="Deshpande, Abhijit (TSS)" userId="c2d88eb7-28a6-4e67-ab05-9cd6a31a82d0" providerId="ADAL" clId="{25B5081C-245F-4AC9-8CC5-BC500CA508FB}" dt="2022-08-30T10:19:13.593" v="9" actId="26606"/>
        <pc:sldMkLst>
          <pc:docMk/>
          <pc:sldMk cId="3550353345" sldId="280"/>
        </pc:sldMkLst>
        <pc:picChg chg="add mod">
          <ac:chgData name="Deshpande, Abhijit (TSS)" userId="c2d88eb7-28a6-4e67-ab05-9cd6a31a82d0" providerId="ADAL" clId="{25B5081C-245F-4AC9-8CC5-BC500CA508FB}" dt="2022-08-30T10:19:13.593" v="9" actId="26606"/>
          <ac:picMkLst>
            <pc:docMk/>
            <pc:sldMk cId="3550353345" sldId="280"/>
            <ac:picMk id="3" creationId="{FBC802C8-08D6-43D9-8D7C-CB8A1E82C689}"/>
          </ac:picMkLst>
        </pc:picChg>
      </pc:sldChg>
      <pc:sldChg chg="addSp modSp new mod modClrScheme chgLayout">
        <pc:chgData name="Deshpande, Abhijit (TSS)" userId="c2d88eb7-28a6-4e67-ab05-9cd6a31a82d0" providerId="ADAL" clId="{25B5081C-245F-4AC9-8CC5-BC500CA508FB}" dt="2022-08-30T10:20:29.240" v="12" actId="26606"/>
        <pc:sldMkLst>
          <pc:docMk/>
          <pc:sldMk cId="4275672772" sldId="281"/>
        </pc:sldMkLst>
        <pc:picChg chg="add mod">
          <ac:chgData name="Deshpande, Abhijit (TSS)" userId="c2d88eb7-28a6-4e67-ab05-9cd6a31a82d0" providerId="ADAL" clId="{25B5081C-245F-4AC9-8CC5-BC500CA508FB}" dt="2022-08-30T10:20:29.240" v="12" actId="26606"/>
          <ac:picMkLst>
            <pc:docMk/>
            <pc:sldMk cId="4275672772" sldId="281"/>
            <ac:picMk id="3" creationId="{DEF3ECBA-9922-40E1-91F7-F8405C861C38}"/>
          </ac:picMkLst>
        </pc:picChg>
      </pc:sldChg>
      <pc:sldChg chg="addSp modSp new del mod modClrScheme chgLayout">
        <pc:chgData name="Deshpande, Abhijit (TSS)" userId="c2d88eb7-28a6-4e67-ab05-9cd6a31a82d0" providerId="ADAL" clId="{25B5081C-245F-4AC9-8CC5-BC500CA508FB}" dt="2022-08-30T13:08:36.558" v="551" actId="47"/>
        <pc:sldMkLst>
          <pc:docMk/>
          <pc:sldMk cId="469843996" sldId="282"/>
        </pc:sldMkLst>
        <pc:picChg chg="add mod">
          <ac:chgData name="Deshpande, Abhijit (TSS)" userId="c2d88eb7-28a6-4e67-ab05-9cd6a31a82d0" providerId="ADAL" clId="{25B5081C-245F-4AC9-8CC5-BC500CA508FB}" dt="2022-08-30T10:22:25.232" v="17" actId="14100"/>
          <ac:picMkLst>
            <pc:docMk/>
            <pc:sldMk cId="469843996" sldId="282"/>
            <ac:picMk id="3" creationId="{74561252-4B8F-45E4-AF19-AD154A0699E1}"/>
          </ac:picMkLst>
        </pc:picChg>
      </pc:sldChg>
      <pc:sldChg chg="addSp modSp new mod modClrScheme chgLayout">
        <pc:chgData name="Deshpande, Abhijit (TSS)" userId="c2d88eb7-28a6-4e67-ab05-9cd6a31a82d0" providerId="ADAL" clId="{25B5081C-245F-4AC9-8CC5-BC500CA508FB}" dt="2022-08-30T13:11:36.360" v="753" actId="403"/>
        <pc:sldMkLst>
          <pc:docMk/>
          <pc:sldMk cId="3604811913" sldId="283"/>
        </pc:sldMkLst>
        <pc:spChg chg="add mod">
          <ac:chgData name="Deshpande, Abhijit (TSS)" userId="c2d88eb7-28a6-4e67-ab05-9cd6a31a82d0" providerId="ADAL" clId="{25B5081C-245F-4AC9-8CC5-BC500CA508FB}" dt="2022-08-30T13:11:36.360" v="753" actId="403"/>
          <ac:spMkLst>
            <pc:docMk/>
            <pc:sldMk cId="3604811913" sldId="283"/>
            <ac:spMk id="4" creationId="{0926B50F-BA14-4461-9D18-EC8B85953FDF}"/>
          </ac:spMkLst>
        </pc:spChg>
        <pc:picChg chg="add mod">
          <ac:chgData name="Deshpande, Abhijit (TSS)" userId="c2d88eb7-28a6-4e67-ab05-9cd6a31a82d0" providerId="ADAL" clId="{25B5081C-245F-4AC9-8CC5-BC500CA508FB}" dt="2022-08-30T13:10:34.350" v="711" actId="14100"/>
          <ac:picMkLst>
            <pc:docMk/>
            <pc:sldMk cId="3604811913" sldId="283"/>
            <ac:picMk id="3" creationId="{B7BC3FD9-0337-48FD-988F-CBF8CA5EE546}"/>
          </ac:picMkLst>
        </pc:picChg>
      </pc:sldChg>
      <pc:sldChg chg="modSp add mod ord">
        <pc:chgData name="Deshpande, Abhijit (TSS)" userId="c2d88eb7-28a6-4e67-ab05-9cd6a31a82d0" providerId="ADAL" clId="{25B5081C-245F-4AC9-8CC5-BC500CA508FB}" dt="2022-08-30T13:19:30.535" v="909" actId="108"/>
        <pc:sldMkLst>
          <pc:docMk/>
          <pc:sldMk cId="119212195" sldId="284"/>
        </pc:sldMkLst>
        <pc:spChg chg="mod">
          <ac:chgData name="Deshpande, Abhijit (TSS)" userId="c2d88eb7-28a6-4e67-ab05-9cd6a31a82d0" providerId="ADAL" clId="{25B5081C-245F-4AC9-8CC5-BC500CA508FB}" dt="2022-08-30T13:17:10.015" v="859" actId="20577"/>
          <ac:spMkLst>
            <pc:docMk/>
            <pc:sldMk cId="119212195" sldId="284"/>
            <ac:spMk id="4" creationId="{D6980EE4-1DFD-4706-A89F-AED5AB19FA6F}"/>
          </ac:spMkLst>
        </pc:spChg>
        <pc:spChg chg="mod">
          <ac:chgData name="Deshpande, Abhijit (TSS)" userId="c2d88eb7-28a6-4e67-ab05-9cd6a31a82d0" providerId="ADAL" clId="{25B5081C-245F-4AC9-8CC5-BC500CA508FB}" dt="2022-08-30T13:19:30.535" v="909" actId="108"/>
          <ac:spMkLst>
            <pc:docMk/>
            <pc:sldMk cId="119212195" sldId="284"/>
            <ac:spMk id="9" creationId="{36FFC228-A3C9-4CB7-B56C-93666EB2F084}"/>
          </ac:spMkLst>
        </pc:spChg>
      </pc:sldChg>
    </pc:docChg>
  </pc:docChgLst>
  <pc:docChgLst>
    <pc:chgData name="Deshpande, Abhijit (TSS)" userId="c2d88eb7-28a6-4e67-ab05-9cd6a31a82d0" providerId="ADAL" clId="{0217306A-95EF-487C-81AE-1D29239C7894}"/>
    <pc:docChg chg="undo custSel addSld delSld modSld sldOrd">
      <pc:chgData name="Deshpande, Abhijit (TSS)" userId="c2d88eb7-28a6-4e67-ab05-9cd6a31a82d0" providerId="ADAL" clId="{0217306A-95EF-487C-81AE-1D29239C7894}" dt="2022-08-25T14:09:07.708" v="1497" actId="20577"/>
      <pc:docMkLst>
        <pc:docMk/>
      </pc:docMkLst>
      <pc:sldChg chg="modSp mod">
        <pc:chgData name="Deshpande, Abhijit (TSS)" userId="c2d88eb7-28a6-4e67-ab05-9cd6a31a82d0" providerId="ADAL" clId="{0217306A-95EF-487C-81AE-1D29239C7894}" dt="2022-08-24T09:43:14.122" v="15" actId="20577"/>
        <pc:sldMkLst>
          <pc:docMk/>
          <pc:sldMk cId="2859918097" sldId="256"/>
        </pc:sldMkLst>
        <pc:spChg chg="mod">
          <ac:chgData name="Deshpande, Abhijit (TSS)" userId="c2d88eb7-28a6-4e67-ab05-9cd6a31a82d0" providerId="ADAL" clId="{0217306A-95EF-487C-81AE-1D29239C7894}" dt="2022-08-24T09:43:14.122" v="15" actId="20577"/>
          <ac:spMkLst>
            <pc:docMk/>
            <pc:sldMk cId="2859918097" sldId="256"/>
            <ac:spMk id="2" creationId="{B3EE54FD-6958-489E-A1A3-7A5281B86EE5}"/>
          </ac:spMkLst>
        </pc:spChg>
      </pc:sldChg>
      <pc:sldChg chg="modSp mod">
        <pc:chgData name="Deshpande, Abhijit (TSS)" userId="c2d88eb7-28a6-4e67-ab05-9cd6a31a82d0" providerId="ADAL" clId="{0217306A-95EF-487C-81AE-1D29239C7894}" dt="2022-08-25T14:09:07.708" v="1497" actId="20577"/>
        <pc:sldMkLst>
          <pc:docMk/>
          <pc:sldMk cId="1778520503" sldId="259"/>
        </pc:sldMkLst>
        <pc:spChg chg="mod">
          <ac:chgData name="Deshpande, Abhijit (TSS)" userId="c2d88eb7-28a6-4e67-ab05-9cd6a31a82d0" providerId="ADAL" clId="{0217306A-95EF-487C-81AE-1D29239C7894}" dt="2022-08-25T14:09:07.708" v="1497" actId="20577"/>
          <ac:spMkLst>
            <pc:docMk/>
            <pc:sldMk cId="1778520503" sldId="259"/>
            <ac:spMk id="5" creationId="{72F17F64-8193-4421-8B08-0BFBE5ECCB41}"/>
          </ac:spMkLst>
        </pc:spChg>
      </pc:sldChg>
      <pc:sldChg chg="modSp mod">
        <pc:chgData name="Deshpande, Abhijit (TSS)" userId="c2d88eb7-28a6-4e67-ab05-9cd6a31a82d0" providerId="ADAL" clId="{0217306A-95EF-487C-81AE-1D29239C7894}" dt="2022-08-24T09:45:58.023" v="99" actId="108"/>
        <pc:sldMkLst>
          <pc:docMk/>
          <pc:sldMk cId="3629445560" sldId="261"/>
        </pc:sldMkLst>
        <pc:spChg chg="mod">
          <ac:chgData name="Deshpande, Abhijit (TSS)" userId="c2d88eb7-28a6-4e67-ab05-9cd6a31a82d0" providerId="ADAL" clId="{0217306A-95EF-487C-81AE-1D29239C7894}" dt="2022-08-24T09:43:45.703" v="58" actId="20577"/>
          <ac:spMkLst>
            <pc:docMk/>
            <pc:sldMk cId="3629445560" sldId="261"/>
            <ac:spMk id="4" creationId="{D6980EE4-1DFD-4706-A89F-AED5AB19FA6F}"/>
          </ac:spMkLst>
        </pc:spChg>
        <pc:spChg chg="mod">
          <ac:chgData name="Deshpande, Abhijit (TSS)" userId="c2d88eb7-28a6-4e67-ab05-9cd6a31a82d0" providerId="ADAL" clId="{0217306A-95EF-487C-81AE-1D29239C7894}" dt="2022-08-24T09:45:58.023" v="99" actId="108"/>
          <ac:spMkLst>
            <pc:docMk/>
            <pc:sldMk cId="3629445560" sldId="261"/>
            <ac:spMk id="9" creationId="{36FFC228-A3C9-4CB7-B56C-93666EB2F084}"/>
          </ac:spMkLst>
        </pc:spChg>
      </pc:sldChg>
      <pc:sldChg chg="addSp delSp modSp new mod">
        <pc:chgData name="Deshpande, Abhijit (TSS)" userId="c2d88eb7-28a6-4e67-ab05-9cd6a31a82d0" providerId="ADAL" clId="{0217306A-95EF-487C-81AE-1D29239C7894}" dt="2022-08-24T10:17:20.552" v="194" actId="14100"/>
        <pc:sldMkLst>
          <pc:docMk/>
          <pc:sldMk cId="3306417727" sldId="262"/>
        </pc:sldMkLst>
        <pc:graphicFrameChg chg="add del mod modGraphic">
          <ac:chgData name="Deshpande, Abhijit (TSS)" userId="c2d88eb7-28a6-4e67-ab05-9cd6a31a82d0" providerId="ADAL" clId="{0217306A-95EF-487C-81AE-1D29239C7894}" dt="2022-08-24T10:14:43.561" v="147" actId="478"/>
          <ac:graphicFrameMkLst>
            <pc:docMk/>
            <pc:sldMk cId="3306417727" sldId="262"/>
            <ac:graphicFrameMk id="2" creationId="{2F828107-2D53-4997-9298-5473DA503D71}"/>
          </ac:graphicFrameMkLst>
        </pc:graphicFrameChg>
        <pc:graphicFrameChg chg="add del">
          <ac:chgData name="Deshpande, Abhijit (TSS)" userId="c2d88eb7-28a6-4e67-ab05-9cd6a31a82d0" providerId="ADAL" clId="{0217306A-95EF-487C-81AE-1D29239C7894}" dt="2022-08-24T10:14:48.041" v="149" actId="478"/>
          <ac:graphicFrameMkLst>
            <pc:docMk/>
            <pc:sldMk cId="3306417727" sldId="262"/>
            <ac:graphicFrameMk id="3" creationId="{2D4CEAF7-2D70-429D-9D06-6509ABCF07A6}"/>
          </ac:graphicFrameMkLst>
        </pc:graphicFrameChg>
        <pc:graphicFrameChg chg="add mod modGraphic">
          <ac:chgData name="Deshpande, Abhijit (TSS)" userId="c2d88eb7-28a6-4e67-ab05-9cd6a31a82d0" providerId="ADAL" clId="{0217306A-95EF-487C-81AE-1D29239C7894}" dt="2022-08-24T10:17:20.552" v="194" actId="14100"/>
          <ac:graphicFrameMkLst>
            <pc:docMk/>
            <pc:sldMk cId="3306417727" sldId="262"/>
            <ac:graphicFrameMk id="4" creationId="{A950A6AE-2285-4637-B231-D5807858E8D0}"/>
          </ac:graphicFrameMkLst>
        </pc:graphicFrameChg>
      </pc:sldChg>
      <pc:sldChg chg="modSp add del mod">
        <pc:chgData name="Deshpande, Abhijit (TSS)" userId="c2d88eb7-28a6-4e67-ab05-9cd6a31a82d0" providerId="ADAL" clId="{0217306A-95EF-487C-81AE-1D29239C7894}" dt="2022-08-24T10:12:45.369" v="120" actId="47"/>
        <pc:sldMkLst>
          <pc:docMk/>
          <pc:sldMk cId="3964325828" sldId="262"/>
        </pc:sldMkLst>
        <pc:spChg chg="mod">
          <ac:chgData name="Deshpande, Abhijit (TSS)" userId="c2d88eb7-28a6-4e67-ab05-9cd6a31a82d0" providerId="ADAL" clId="{0217306A-95EF-487C-81AE-1D29239C7894}" dt="2022-08-24T10:10:41.202" v="119" actId="6549"/>
          <ac:spMkLst>
            <pc:docMk/>
            <pc:sldMk cId="3964325828" sldId="262"/>
            <ac:spMk id="4" creationId="{D6980EE4-1DFD-4706-A89F-AED5AB19FA6F}"/>
          </ac:spMkLst>
        </pc:spChg>
      </pc:sldChg>
      <pc:sldChg chg="del">
        <pc:chgData name="Deshpande, Abhijit (TSS)" userId="c2d88eb7-28a6-4e67-ab05-9cd6a31a82d0" providerId="ADAL" clId="{0217306A-95EF-487C-81AE-1D29239C7894}" dt="2022-08-24T09:42:57.861" v="5" actId="47"/>
        <pc:sldMkLst>
          <pc:docMk/>
          <pc:sldMk cId="4227194465" sldId="262"/>
        </pc:sldMkLst>
      </pc:sldChg>
      <pc:sldChg chg="del">
        <pc:chgData name="Deshpande, Abhijit (TSS)" userId="c2d88eb7-28a6-4e67-ab05-9cd6a31a82d0" providerId="ADAL" clId="{0217306A-95EF-487C-81AE-1D29239C7894}" dt="2022-08-24T09:42:58.685" v="7" actId="47"/>
        <pc:sldMkLst>
          <pc:docMk/>
          <pc:sldMk cId="1514390509" sldId="263"/>
        </pc:sldMkLst>
      </pc:sldChg>
      <pc:sldChg chg="modSp add mod ord">
        <pc:chgData name="Deshpande, Abhijit (TSS)" userId="c2d88eb7-28a6-4e67-ab05-9cd6a31a82d0" providerId="ADAL" clId="{0217306A-95EF-487C-81AE-1D29239C7894}" dt="2022-08-24T10:35:45.346" v="268" actId="20577"/>
        <pc:sldMkLst>
          <pc:docMk/>
          <pc:sldMk cId="2860327524" sldId="263"/>
        </pc:sldMkLst>
        <pc:spChg chg="mod">
          <ac:chgData name="Deshpande, Abhijit (TSS)" userId="c2d88eb7-28a6-4e67-ab05-9cd6a31a82d0" providerId="ADAL" clId="{0217306A-95EF-487C-81AE-1D29239C7894}" dt="2022-08-24T10:33:45.289" v="240" actId="20577"/>
          <ac:spMkLst>
            <pc:docMk/>
            <pc:sldMk cId="2860327524" sldId="263"/>
            <ac:spMk id="4" creationId="{D6980EE4-1DFD-4706-A89F-AED5AB19FA6F}"/>
          </ac:spMkLst>
        </pc:spChg>
        <pc:spChg chg="mod">
          <ac:chgData name="Deshpande, Abhijit (TSS)" userId="c2d88eb7-28a6-4e67-ab05-9cd6a31a82d0" providerId="ADAL" clId="{0217306A-95EF-487C-81AE-1D29239C7894}" dt="2022-08-24T10:35:45.346" v="268" actId="20577"/>
          <ac:spMkLst>
            <pc:docMk/>
            <pc:sldMk cId="2860327524" sldId="263"/>
            <ac:spMk id="9" creationId="{36FFC228-A3C9-4CB7-B56C-93666EB2F084}"/>
          </ac:spMkLst>
        </pc:spChg>
      </pc:sldChg>
      <pc:sldChg chg="del">
        <pc:chgData name="Deshpande, Abhijit (TSS)" userId="c2d88eb7-28a6-4e67-ab05-9cd6a31a82d0" providerId="ADAL" clId="{0217306A-95EF-487C-81AE-1D29239C7894}" dt="2022-08-24T09:42:56.296" v="0" actId="47"/>
        <pc:sldMkLst>
          <pc:docMk/>
          <pc:sldMk cId="1666240368" sldId="264"/>
        </pc:sldMkLst>
      </pc:sldChg>
      <pc:sldChg chg="add del">
        <pc:chgData name="Deshpande, Abhijit (TSS)" userId="c2d88eb7-28a6-4e67-ab05-9cd6a31a82d0" providerId="ADAL" clId="{0217306A-95EF-487C-81AE-1D29239C7894}" dt="2022-08-24T11:53:27.062" v="1051" actId="47"/>
        <pc:sldMkLst>
          <pc:docMk/>
          <pc:sldMk cId="2462594474" sldId="264"/>
        </pc:sldMkLst>
      </pc:sldChg>
      <pc:sldChg chg="modSp add mod">
        <pc:chgData name="Deshpande, Abhijit (TSS)" userId="c2d88eb7-28a6-4e67-ab05-9cd6a31a82d0" providerId="ADAL" clId="{0217306A-95EF-487C-81AE-1D29239C7894}" dt="2022-08-24T11:53:13.924" v="1050" actId="20577"/>
        <pc:sldMkLst>
          <pc:docMk/>
          <pc:sldMk cId="164252592" sldId="265"/>
        </pc:sldMkLst>
        <pc:spChg chg="mod">
          <ac:chgData name="Deshpande, Abhijit (TSS)" userId="c2d88eb7-28a6-4e67-ab05-9cd6a31a82d0" providerId="ADAL" clId="{0217306A-95EF-487C-81AE-1D29239C7894}" dt="2022-08-24T11:53:13.924" v="1050" actId="20577"/>
          <ac:spMkLst>
            <pc:docMk/>
            <pc:sldMk cId="164252592" sldId="265"/>
            <ac:spMk id="4" creationId="{D6980EE4-1DFD-4706-A89F-AED5AB19FA6F}"/>
          </ac:spMkLst>
        </pc:spChg>
        <pc:spChg chg="mod">
          <ac:chgData name="Deshpande, Abhijit (TSS)" userId="c2d88eb7-28a6-4e67-ab05-9cd6a31a82d0" providerId="ADAL" clId="{0217306A-95EF-487C-81AE-1D29239C7894}" dt="2022-08-24T10:44:22.219" v="290"/>
          <ac:spMkLst>
            <pc:docMk/>
            <pc:sldMk cId="164252592" sldId="265"/>
            <ac:spMk id="9" creationId="{36FFC228-A3C9-4CB7-B56C-93666EB2F084}"/>
          </ac:spMkLst>
        </pc:spChg>
      </pc:sldChg>
      <pc:sldChg chg="del">
        <pc:chgData name="Deshpande, Abhijit (TSS)" userId="c2d88eb7-28a6-4e67-ab05-9cd6a31a82d0" providerId="ADAL" clId="{0217306A-95EF-487C-81AE-1D29239C7894}" dt="2022-08-24T09:42:56.759" v="1" actId="47"/>
        <pc:sldMkLst>
          <pc:docMk/>
          <pc:sldMk cId="3835383713" sldId="265"/>
        </pc:sldMkLst>
      </pc:sldChg>
      <pc:sldChg chg="del">
        <pc:chgData name="Deshpande, Abhijit (TSS)" userId="c2d88eb7-28a6-4e67-ab05-9cd6a31a82d0" providerId="ADAL" clId="{0217306A-95EF-487C-81AE-1D29239C7894}" dt="2022-08-24T09:42:57.398" v="3" actId="47"/>
        <pc:sldMkLst>
          <pc:docMk/>
          <pc:sldMk cId="3247691226" sldId="266"/>
        </pc:sldMkLst>
      </pc:sldChg>
      <pc:sldChg chg="modSp add mod">
        <pc:chgData name="Deshpande, Abhijit (TSS)" userId="c2d88eb7-28a6-4e67-ab05-9cd6a31a82d0" providerId="ADAL" clId="{0217306A-95EF-487C-81AE-1D29239C7894}" dt="2022-08-24T11:25:12.122" v="654" actId="20577"/>
        <pc:sldMkLst>
          <pc:docMk/>
          <pc:sldMk cId="3338901284" sldId="266"/>
        </pc:sldMkLst>
        <pc:spChg chg="mod">
          <ac:chgData name="Deshpande, Abhijit (TSS)" userId="c2d88eb7-28a6-4e67-ab05-9cd6a31a82d0" providerId="ADAL" clId="{0217306A-95EF-487C-81AE-1D29239C7894}" dt="2022-08-24T11:25:12.122" v="654" actId="20577"/>
          <ac:spMkLst>
            <pc:docMk/>
            <pc:sldMk cId="3338901284" sldId="266"/>
            <ac:spMk id="4" creationId="{D6980EE4-1DFD-4706-A89F-AED5AB19FA6F}"/>
          </ac:spMkLst>
        </pc:spChg>
        <pc:spChg chg="mod">
          <ac:chgData name="Deshpande, Abhijit (TSS)" userId="c2d88eb7-28a6-4e67-ab05-9cd6a31a82d0" providerId="ADAL" clId="{0217306A-95EF-487C-81AE-1D29239C7894}" dt="2022-08-24T11:15:55.537" v="652" actId="20577"/>
          <ac:spMkLst>
            <pc:docMk/>
            <pc:sldMk cId="3338901284" sldId="266"/>
            <ac:spMk id="9" creationId="{36FFC228-A3C9-4CB7-B56C-93666EB2F084}"/>
          </ac:spMkLst>
        </pc:spChg>
      </pc:sldChg>
      <pc:sldChg chg="modSp add mod">
        <pc:chgData name="Deshpande, Abhijit (TSS)" userId="c2d88eb7-28a6-4e67-ab05-9cd6a31a82d0" providerId="ADAL" clId="{0217306A-95EF-487C-81AE-1D29239C7894}" dt="2022-08-24T11:54:00.337" v="1080" actId="14100"/>
        <pc:sldMkLst>
          <pc:docMk/>
          <pc:sldMk cId="4009684743" sldId="267"/>
        </pc:sldMkLst>
        <pc:spChg chg="mod">
          <ac:chgData name="Deshpande, Abhijit (TSS)" userId="c2d88eb7-28a6-4e67-ab05-9cd6a31a82d0" providerId="ADAL" clId="{0217306A-95EF-487C-81AE-1D29239C7894}" dt="2022-08-24T11:54:00.337" v="1080" actId="14100"/>
          <ac:spMkLst>
            <pc:docMk/>
            <pc:sldMk cId="4009684743" sldId="267"/>
            <ac:spMk id="4" creationId="{D6980EE4-1DFD-4706-A89F-AED5AB19FA6F}"/>
          </ac:spMkLst>
        </pc:spChg>
        <pc:spChg chg="mod">
          <ac:chgData name="Deshpande, Abhijit (TSS)" userId="c2d88eb7-28a6-4e67-ab05-9cd6a31a82d0" providerId="ADAL" clId="{0217306A-95EF-487C-81AE-1D29239C7894}" dt="2022-08-24T11:48:01.765" v="974" actId="20577"/>
          <ac:spMkLst>
            <pc:docMk/>
            <pc:sldMk cId="4009684743" sldId="267"/>
            <ac:spMk id="9" creationId="{36FFC228-A3C9-4CB7-B56C-93666EB2F084}"/>
          </ac:spMkLst>
        </pc:spChg>
      </pc:sldChg>
      <pc:sldChg chg="del">
        <pc:chgData name="Deshpande, Abhijit (TSS)" userId="c2d88eb7-28a6-4e67-ab05-9cd6a31a82d0" providerId="ADAL" clId="{0217306A-95EF-487C-81AE-1D29239C7894}" dt="2022-08-24T09:42:57.097" v="2" actId="47"/>
        <pc:sldMkLst>
          <pc:docMk/>
          <pc:sldMk cId="4262433926" sldId="267"/>
        </pc:sldMkLst>
      </pc:sldChg>
      <pc:sldChg chg="del">
        <pc:chgData name="Deshpande, Abhijit (TSS)" userId="c2d88eb7-28a6-4e67-ab05-9cd6a31a82d0" providerId="ADAL" clId="{0217306A-95EF-487C-81AE-1D29239C7894}" dt="2022-08-24T09:42:57.645" v="4" actId="47"/>
        <pc:sldMkLst>
          <pc:docMk/>
          <pc:sldMk cId="326403598" sldId="268"/>
        </pc:sldMkLst>
      </pc:sldChg>
      <pc:sldChg chg="modSp add mod ord">
        <pc:chgData name="Deshpande, Abhijit (TSS)" userId="c2d88eb7-28a6-4e67-ab05-9cd6a31a82d0" providerId="ADAL" clId="{0217306A-95EF-487C-81AE-1D29239C7894}" dt="2022-08-24T12:24:54.435" v="1381" actId="20577"/>
        <pc:sldMkLst>
          <pc:docMk/>
          <pc:sldMk cId="1634682585" sldId="268"/>
        </pc:sldMkLst>
        <pc:spChg chg="mod">
          <ac:chgData name="Deshpande, Abhijit (TSS)" userId="c2d88eb7-28a6-4e67-ab05-9cd6a31a82d0" providerId="ADAL" clId="{0217306A-95EF-487C-81AE-1D29239C7894}" dt="2022-08-24T12:24:54.435" v="1381" actId="20577"/>
          <ac:spMkLst>
            <pc:docMk/>
            <pc:sldMk cId="1634682585" sldId="268"/>
            <ac:spMk id="4" creationId="{D6980EE4-1DFD-4706-A89F-AED5AB19FA6F}"/>
          </ac:spMkLst>
        </pc:spChg>
        <pc:spChg chg="mod">
          <ac:chgData name="Deshpande, Abhijit (TSS)" userId="c2d88eb7-28a6-4e67-ab05-9cd6a31a82d0" providerId="ADAL" clId="{0217306A-95EF-487C-81AE-1D29239C7894}" dt="2022-08-24T12:24:38.899" v="1380" actId="15"/>
          <ac:spMkLst>
            <pc:docMk/>
            <pc:sldMk cId="1634682585" sldId="268"/>
            <ac:spMk id="9" creationId="{36FFC228-A3C9-4CB7-B56C-93666EB2F084}"/>
          </ac:spMkLst>
        </pc:spChg>
      </pc:sldChg>
      <pc:sldChg chg="modSp add mod">
        <pc:chgData name="Deshpande, Abhijit (TSS)" userId="c2d88eb7-28a6-4e67-ab05-9cd6a31a82d0" providerId="ADAL" clId="{0217306A-95EF-487C-81AE-1D29239C7894}" dt="2022-08-25T14:07:08.531" v="1398" actId="6549"/>
        <pc:sldMkLst>
          <pc:docMk/>
          <pc:sldMk cId="840689997" sldId="269"/>
        </pc:sldMkLst>
        <pc:spChg chg="mod">
          <ac:chgData name="Deshpande, Abhijit (TSS)" userId="c2d88eb7-28a6-4e67-ab05-9cd6a31a82d0" providerId="ADAL" clId="{0217306A-95EF-487C-81AE-1D29239C7894}" dt="2022-08-25T14:07:06.424" v="1397" actId="20577"/>
          <ac:spMkLst>
            <pc:docMk/>
            <pc:sldMk cId="840689997" sldId="269"/>
            <ac:spMk id="4" creationId="{D6980EE4-1DFD-4706-A89F-AED5AB19FA6F}"/>
          </ac:spMkLst>
        </pc:spChg>
        <pc:spChg chg="mod">
          <ac:chgData name="Deshpande, Abhijit (TSS)" userId="c2d88eb7-28a6-4e67-ab05-9cd6a31a82d0" providerId="ADAL" clId="{0217306A-95EF-487C-81AE-1D29239C7894}" dt="2022-08-25T14:07:08.531" v="1398" actId="6549"/>
          <ac:spMkLst>
            <pc:docMk/>
            <pc:sldMk cId="840689997" sldId="269"/>
            <ac:spMk id="9" creationId="{36FFC228-A3C9-4CB7-B56C-93666EB2F084}"/>
          </ac:spMkLst>
        </pc:spChg>
      </pc:sldChg>
      <pc:sldChg chg="del">
        <pc:chgData name="Deshpande, Abhijit (TSS)" userId="c2d88eb7-28a6-4e67-ab05-9cd6a31a82d0" providerId="ADAL" clId="{0217306A-95EF-487C-81AE-1D29239C7894}" dt="2022-08-24T09:42:58.484" v="6" actId="47"/>
        <pc:sldMkLst>
          <pc:docMk/>
          <pc:sldMk cId="3159447372" sldId="269"/>
        </pc:sldMkLst>
      </pc:sldChg>
      <pc:sldChg chg="modSp add mod">
        <pc:chgData name="Deshpande, Abhijit (TSS)" userId="c2d88eb7-28a6-4e67-ab05-9cd6a31a82d0" providerId="ADAL" clId="{0217306A-95EF-487C-81AE-1D29239C7894}" dt="2022-08-25T14:07:16.208" v="1408" actId="20577"/>
        <pc:sldMkLst>
          <pc:docMk/>
          <pc:sldMk cId="1758228755" sldId="270"/>
        </pc:sldMkLst>
        <pc:spChg chg="mod">
          <ac:chgData name="Deshpande, Abhijit (TSS)" userId="c2d88eb7-28a6-4e67-ab05-9cd6a31a82d0" providerId="ADAL" clId="{0217306A-95EF-487C-81AE-1D29239C7894}" dt="2022-08-25T14:07:16.208" v="1408" actId="20577"/>
          <ac:spMkLst>
            <pc:docMk/>
            <pc:sldMk cId="1758228755" sldId="270"/>
            <ac:spMk id="4" creationId="{D6980EE4-1DFD-4706-A89F-AED5AB19FA6F}"/>
          </ac:spMkLst>
        </pc:spChg>
      </pc:sldChg>
      <pc:sldChg chg="del">
        <pc:chgData name="Deshpande, Abhijit (TSS)" userId="c2d88eb7-28a6-4e67-ab05-9cd6a31a82d0" providerId="ADAL" clId="{0217306A-95EF-487C-81AE-1D29239C7894}" dt="2022-08-24T09:42:58.885" v="8" actId="47"/>
        <pc:sldMkLst>
          <pc:docMk/>
          <pc:sldMk cId="1884961749" sldId="270"/>
        </pc:sldMkLst>
      </pc:sldChg>
      <pc:sldChg chg="modSp add mod">
        <pc:chgData name="Deshpande, Abhijit (TSS)" userId="c2d88eb7-28a6-4e67-ab05-9cd6a31a82d0" providerId="ADAL" clId="{0217306A-95EF-487C-81AE-1D29239C7894}" dt="2022-08-25T14:08:43.623" v="1483" actId="20577"/>
        <pc:sldMkLst>
          <pc:docMk/>
          <pc:sldMk cId="625037916" sldId="271"/>
        </pc:sldMkLst>
        <pc:spChg chg="mod">
          <ac:chgData name="Deshpande, Abhijit (TSS)" userId="c2d88eb7-28a6-4e67-ab05-9cd6a31a82d0" providerId="ADAL" clId="{0217306A-95EF-487C-81AE-1D29239C7894}" dt="2022-08-25T14:08:43.623" v="1483" actId="20577"/>
          <ac:spMkLst>
            <pc:docMk/>
            <pc:sldMk cId="625037916" sldId="271"/>
            <ac:spMk id="4" creationId="{D6980EE4-1DFD-4706-A89F-AED5AB19FA6F}"/>
          </ac:spMkLst>
        </pc:spChg>
      </pc:sldChg>
      <pc:sldChg chg="del">
        <pc:chgData name="Deshpande, Abhijit (TSS)" userId="c2d88eb7-28a6-4e67-ab05-9cd6a31a82d0" providerId="ADAL" clId="{0217306A-95EF-487C-81AE-1D29239C7894}" dt="2022-08-24T09:42:59.456" v="9" actId="47"/>
        <pc:sldMkLst>
          <pc:docMk/>
          <pc:sldMk cId="3490267472" sldId="272"/>
        </pc:sldMkLst>
      </pc:sldChg>
      <pc:sldChg chg="del">
        <pc:chgData name="Deshpande, Abhijit (TSS)" userId="c2d88eb7-28a6-4e67-ab05-9cd6a31a82d0" providerId="ADAL" clId="{0217306A-95EF-487C-81AE-1D29239C7894}" dt="2022-08-24T09:43:00.061" v="10" actId="47"/>
        <pc:sldMkLst>
          <pc:docMk/>
          <pc:sldMk cId="1290320393" sldId="273"/>
        </pc:sldMkLst>
      </pc:sldChg>
    </pc:docChg>
  </pc:docChgLst>
  <pc:docChgLst>
    <pc:chgData name="Deshpande, Abhijit (TSS)" userId="c2d88eb7-28a6-4e67-ab05-9cd6a31a82d0" providerId="ADAL" clId="{4CDEBDF7-1BF1-49C1-9297-313B58BF82D3}"/>
    <pc:docChg chg="undo redo custSel mod addSld delSld modSld sldOrd">
      <pc:chgData name="Deshpande, Abhijit (TSS)" userId="c2d88eb7-28a6-4e67-ab05-9cd6a31a82d0" providerId="ADAL" clId="{4CDEBDF7-1BF1-49C1-9297-313B58BF82D3}" dt="2022-08-12T11:21:49.083" v="1805" actId="20577"/>
      <pc:docMkLst>
        <pc:docMk/>
      </pc:docMkLst>
      <pc:sldChg chg="modSp mod">
        <pc:chgData name="Deshpande, Abhijit (TSS)" userId="c2d88eb7-28a6-4e67-ab05-9cd6a31a82d0" providerId="ADAL" clId="{4CDEBDF7-1BF1-49C1-9297-313B58BF82D3}" dt="2022-08-10T07:31:53.931" v="18" actId="20577"/>
        <pc:sldMkLst>
          <pc:docMk/>
          <pc:sldMk cId="2859918097" sldId="256"/>
        </pc:sldMkLst>
        <pc:spChg chg="mod">
          <ac:chgData name="Deshpande, Abhijit (TSS)" userId="c2d88eb7-28a6-4e67-ab05-9cd6a31a82d0" providerId="ADAL" clId="{4CDEBDF7-1BF1-49C1-9297-313B58BF82D3}" dt="2022-08-10T07:31:53.931" v="18" actId="20577"/>
          <ac:spMkLst>
            <pc:docMk/>
            <pc:sldMk cId="2859918097" sldId="256"/>
            <ac:spMk id="2" creationId="{B3EE54FD-6958-489E-A1A3-7A5281B86EE5}"/>
          </ac:spMkLst>
        </pc:spChg>
      </pc:sldChg>
      <pc:sldChg chg="modSp mod">
        <pc:chgData name="Deshpande, Abhijit (TSS)" userId="c2d88eb7-28a6-4e67-ab05-9cd6a31a82d0" providerId="ADAL" clId="{4CDEBDF7-1BF1-49C1-9297-313B58BF82D3}" dt="2022-08-10T09:03:21.172" v="694" actId="403"/>
        <pc:sldMkLst>
          <pc:docMk/>
          <pc:sldMk cId="1778520503" sldId="259"/>
        </pc:sldMkLst>
        <pc:spChg chg="mod">
          <ac:chgData name="Deshpande, Abhijit (TSS)" userId="c2d88eb7-28a6-4e67-ab05-9cd6a31a82d0" providerId="ADAL" clId="{4CDEBDF7-1BF1-49C1-9297-313B58BF82D3}" dt="2022-08-10T08:00:33.253" v="194" actId="207"/>
          <ac:spMkLst>
            <pc:docMk/>
            <pc:sldMk cId="1778520503" sldId="259"/>
            <ac:spMk id="4" creationId="{D223B6ED-613E-43AA-BEEB-6A70146E80A5}"/>
          </ac:spMkLst>
        </pc:spChg>
        <pc:spChg chg="mod">
          <ac:chgData name="Deshpande, Abhijit (TSS)" userId="c2d88eb7-28a6-4e67-ab05-9cd6a31a82d0" providerId="ADAL" clId="{4CDEBDF7-1BF1-49C1-9297-313B58BF82D3}" dt="2022-08-10T09:03:21.172" v="694" actId="403"/>
          <ac:spMkLst>
            <pc:docMk/>
            <pc:sldMk cId="1778520503" sldId="259"/>
            <ac:spMk id="5" creationId="{72F17F64-8193-4421-8B08-0BFBE5ECCB41}"/>
          </ac:spMkLst>
        </pc:spChg>
      </pc:sldChg>
      <pc:sldChg chg="addSp delSp modSp new mod ord modClrScheme chgLayout">
        <pc:chgData name="Deshpande, Abhijit (TSS)" userId="c2d88eb7-28a6-4e67-ab05-9cd6a31a82d0" providerId="ADAL" clId="{4CDEBDF7-1BF1-49C1-9297-313B58BF82D3}" dt="2022-08-10T08:00:28.002" v="193" actId="207"/>
        <pc:sldMkLst>
          <pc:docMk/>
          <pc:sldMk cId="2767658332" sldId="260"/>
        </pc:sldMkLst>
        <pc:spChg chg="mod ord">
          <ac:chgData name="Deshpande, Abhijit (TSS)" userId="c2d88eb7-28a6-4e67-ab05-9cd6a31a82d0" providerId="ADAL" clId="{4CDEBDF7-1BF1-49C1-9297-313B58BF82D3}" dt="2022-08-10T07:58:51.453" v="186" actId="26606"/>
          <ac:spMkLst>
            <pc:docMk/>
            <pc:sldMk cId="2767658332" sldId="260"/>
            <ac:spMk id="2" creationId="{B4875F2D-4E66-4F49-877D-52C54FEF9D78}"/>
          </ac:spMkLst>
        </pc:spChg>
        <pc:spChg chg="mod ord">
          <ac:chgData name="Deshpande, Abhijit (TSS)" userId="c2d88eb7-28a6-4e67-ab05-9cd6a31a82d0" providerId="ADAL" clId="{4CDEBDF7-1BF1-49C1-9297-313B58BF82D3}" dt="2022-08-10T07:58:51.453" v="186" actId="26606"/>
          <ac:spMkLst>
            <pc:docMk/>
            <pc:sldMk cId="2767658332" sldId="260"/>
            <ac:spMk id="3" creationId="{86E3B210-923A-408C-907B-3603D754147E}"/>
          </ac:spMkLst>
        </pc:spChg>
        <pc:spChg chg="mod">
          <ac:chgData name="Deshpande, Abhijit (TSS)" userId="c2d88eb7-28a6-4e67-ab05-9cd6a31a82d0" providerId="ADAL" clId="{4CDEBDF7-1BF1-49C1-9297-313B58BF82D3}" dt="2022-08-10T08:00:28.002" v="193" actId="207"/>
          <ac:spMkLst>
            <pc:docMk/>
            <pc:sldMk cId="2767658332" sldId="260"/>
            <ac:spMk id="4" creationId="{D6980EE4-1DFD-4706-A89F-AED5AB19FA6F}"/>
          </ac:spMkLst>
        </pc:spChg>
        <pc:spChg chg="del mod">
          <ac:chgData name="Deshpande, Abhijit (TSS)" userId="c2d88eb7-28a6-4e67-ab05-9cd6a31a82d0" providerId="ADAL" clId="{4CDEBDF7-1BF1-49C1-9297-313B58BF82D3}" dt="2022-08-10T07:58:51.453" v="186" actId="26606"/>
          <ac:spMkLst>
            <pc:docMk/>
            <pc:sldMk cId="2767658332" sldId="260"/>
            <ac:spMk id="5" creationId="{449672DE-3513-427D-987D-6E503B6875B9}"/>
          </ac:spMkLst>
        </pc:spChg>
        <pc:spChg chg="add del mod">
          <ac:chgData name="Deshpande, Abhijit (TSS)" userId="c2d88eb7-28a6-4e67-ab05-9cd6a31a82d0" providerId="ADAL" clId="{4CDEBDF7-1BF1-49C1-9297-313B58BF82D3}" dt="2022-08-10T07:59:00.728" v="188" actId="478"/>
          <ac:spMkLst>
            <pc:docMk/>
            <pc:sldMk cId="2767658332" sldId="260"/>
            <ac:spMk id="11" creationId="{4701858E-38FB-00C0-597F-205EB8549832}"/>
          </ac:spMkLst>
        </pc:spChg>
        <pc:graphicFrameChg chg="add">
          <ac:chgData name="Deshpande, Abhijit (TSS)" userId="c2d88eb7-28a6-4e67-ab05-9cd6a31a82d0" providerId="ADAL" clId="{4CDEBDF7-1BF1-49C1-9297-313B58BF82D3}" dt="2022-08-10T07:58:51.453" v="186" actId="26606"/>
          <ac:graphicFrameMkLst>
            <pc:docMk/>
            <pc:sldMk cId="2767658332" sldId="260"/>
            <ac:graphicFrameMk id="8" creationId="{D5DB867C-6D30-71DC-8FE6-4B63BCC42A84}"/>
          </ac:graphicFrameMkLst>
        </pc:graphicFrameChg>
        <pc:picChg chg="add del mod">
          <ac:chgData name="Deshpande, Abhijit (TSS)" userId="c2d88eb7-28a6-4e67-ab05-9cd6a31a82d0" providerId="ADAL" clId="{4CDEBDF7-1BF1-49C1-9297-313B58BF82D3}" dt="2022-08-10T07:55:46.031" v="174"/>
          <ac:picMkLst>
            <pc:docMk/>
            <pc:sldMk cId="2767658332" sldId="260"/>
            <ac:picMk id="6" creationId="{B4AF25DE-FF16-4705-A817-0D32A8BD60D4}"/>
          </ac:picMkLst>
        </pc:picChg>
        <pc:picChg chg="add del mod">
          <ac:chgData name="Deshpande, Abhijit (TSS)" userId="c2d88eb7-28a6-4e67-ab05-9cd6a31a82d0" providerId="ADAL" clId="{4CDEBDF7-1BF1-49C1-9297-313B58BF82D3}" dt="2022-08-10T07:55:45.263" v="173"/>
          <ac:picMkLst>
            <pc:docMk/>
            <pc:sldMk cId="2767658332" sldId="260"/>
            <ac:picMk id="7" creationId="{C9BE692C-9DD1-4D47-A58D-D4B76D68DF7B}"/>
          </ac:picMkLst>
        </pc:picChg>
        <pc:picChg chg="add del">
          <ac:chgData name="Deshpande, Abhijit (TSS)" userId="c2d88eb7-28a6-4e67-ab05-9cd6a31a82d0" providerId="ADAL" clId="{4CDEBDF7-1BF1-49C1-9297-313B58BF82D3}" dt="2022-08-10T07:59:00.728" v="188" actId="478"/>
          <ac:picMkLst>
            <pc:docMk/>
            <pc:sldMk cId="2767658332" sldId="260"/>
            <ac:picMk id="1026" creationId="{6063035B-0B3D-4E1F-88CA-357B553977A0}"/>
          </ac:picMkLst>
        </pc:picChg>
        <pc:picChg chg="add mod">
          <ac:chgData name="Deshpande, Abhijit (TSS)" userId="c2d88eb7-28a6-4e67-ab05-9cd6a31a82d0" providerId="ADAL" clId="{4CDEBDF7-1BF1-49C1-9297-313B58BF82D3}" dt="2022-08-10T07:59:11.916" v="192" actId="14100"/>
          <ac:picMkLst>
            <pc:docMk/>
            <pc:sldMk cId="2767658332" sldId="260"/>
            <ac:picMk id="1028" creationId="{E218DF87-CD94-4052-9742-29C0DFFDFC7C}"/>
          </ac:picMkLst>
        </pc:picChg>
      </pc:sldChg>
      <pc:sldChg chg="addSp delSp modSp add mod modClrScheme chgLayout">
        <pc:chgData name="Deshpande, Abhijit (TSS)" userId="c2d88eb7-28a6-4e67-ab05-9cd6a31a82d0" providerId="ADAL" clId="{4CDEBDF7-1BF1-49C1-9297-313B58BF82D3}" dt="2022-08-10T08:58:11.295" v="684" actId="1076"/>
        <pc:sldMkLst>
          <pc:docMk/>
          <pc:sldMk cId="3629445560" sldId="261"/>
        </pc:sldMkLst>
        <pc:spChg chg="mod ord">
          <ac:chgData name="Deshpande, Abhijit (TSS)" userId="c2d88eb7-28a6-4e67-ab05-9cd6a31a82d0" providerId="ADAL" clId="{4CDEBDF7-1BF1-49C1-9297-313B58BF82D3}" dt="2022-08-10T08:51:28.389" v="668" actId="26606"/>
          <ac:spMkLst>
            <pc:docMk/>
            <pc:sldMk cId="3629445560" sldId="261"/>
            <ac:spMk id="2" creationId="{B4875F2D-4E66-4F49-877D-52C54FEF9D78}"/>
          </ac:spMkLst>
        </pc:spChg>
        <pc:spChg chg="mod">
          <ac:chgData name="Deshpande, Abhijit (TSS)" userId="c2d88eb7-28a6-4e67-ab05-9cd6a31a82d0" providerId="ADAL" clId="{4CDEBDF7-1BF1-49C1-9297-313B58BF82D3}" dt="2022-08-10T08:51:28.389" v="668" actId="26606"/>
          <ac:spMkLst>
            <pc:docMk/>
            <pc:sldMk cId="3629445560" sldId="261"/>
            <ac:spMk id="3" creationId="{86E3B210-923A-408C-907B-3603D754147E}"/>
          </ac:spMkLst>
        </pc:spChg>
        <pc:spChg chg="mod">
          <ac:chgData name="Deshpande, Abhijit (TSS)" userId="c2d88eb7-28a6-4e67-ab05-9cd6a31a82d0" providerId="ADAL" clId="{4CDEBDF7-1BF1-49C1-9297-313B58BF82D3}" dt="2022-08-10T08:51:45.406" v="677" actId="20577"/>
          <ac:spMkLst>
            <pc:docMk/>
            <pc:sldMk cId="3629445560" sldId="261"/>
            <ac:spMk id="4" creationId="{D6980EE4-1DFD-4706-A89F-AED5AB19FA6F}"/>
          </ac:spMkLst>
        </pc:spChg>
        <pc:spChg chg="add mod">
          <ac:chgData name="Deshpande, Abhijit (TSS)" userId="c2d88eb7-28a6-4e67-ab05-9cd6a31a82d0" providerId="ADAL" clId="{4CDEBDF7-1BF1-49C1-9297-313B58BF82D3}" dt="2022-08-10T08:58:11.295" v="684" actId="1076"/>
          <ac:spMkLst>
            <pc:docMk/>
            <pc:sldMk cId="3629445560" sldId="261"/>
            <ac:spMk id="9" creationId="{36FFC228-A3C9-4CB7-B56C-93666EB2F084}"/>
          </ac:spMkLst>
        </pc:spChg>
        <pc:graphicFrameChg chg="del">
          <ac:chgData name="Deshpande, Abhijit (TSS)" userId="c2d88eb7-28a6-4e67-ab05-9cd6a31a82d0" providerId="ADAL" clId="{4CDEBDF7-1BF1-49C1-9297-313B58BF82D3}" dt="2022-08-10T08:01:27.438" v="227" actId="478"/>
          <ac:graphicFrameMkLst>
            <pc:docMk/>
            <pc:sldMk cId="3629445560" sldId="261"/>
            <ac:graphicFrameMk id="8" creationId="{D5DB867C-6D30-71DC-8FE6-4B63BCC42A84}"/>
          </ac:graphicFrameMkLst>
        </pc:graphicFrameChg>
        <pc:picChg chg="del">
          <ac:chgData name="Deshpande, Abhijit (TSS)" userId="c2d88eb7-28a6-4e67-ab05-9cd6a31a82d0" providerId="ADAL" clId="{4CDEBDF7-1BF1-49C1-9297-313B58BF82D3}" dt="2022-08-10T08:00:45.264" v="196" actId="478"/>
          <ac:picMkLst>
            <pc:docMk/>
            <pc:sldMk cId="3629445560" sldId="261"/>
            <ac:picMk id="1028" creationId="{E218DF87-CD94-4052-9742-29C0DFFDFC7C}"/>
          </ac:picMkLst>
        </pc:picChg>
      </pc:sldChg>
      <pc:sldChg chg="new del">
        <pc:chgData name="Deshpande, Abhijit (TSS)" userId="c2d88eb7-28a6-4e67-ab05-9cd6a31a82d0" providerId="ADAL" clId="{4CDEBDF7-1BF1-49C1-9297-313B58BF82D3}" dt="2022-08-10T08:26:51.642" v="320" actId="47"/>
        <pc:sldMkLst>
          <pc:docMk/>
          <pc:sldMk cId="512067638" sldId="262"/>
        </pc:sldMkLst>
      </pc:sldChg>
      <pc:sldChg chg="addSp delSp modSp new mod ord">
        <pc:chgData name="Deshpande, Abhijit (TSS)" userId="c2d88eb7-28a6-4e67-ab05-9cd6a31a82d0" providerId="ADAL" clId="{4CDEBDF7-1BF1-49C1-9297-313B58BF82D3}" dt="2022-08-10T08:27:28.376" v="327"/>
        <pc:sldMkLst>
          <pc:docMk/>
          <pc:sldMk cId="2435528858" sldId="262"/>
        </pc:sldMkLst>
        <pc:spChg chg="del">
          <ac:chgData name="Deshpande, Abhijit (TSS)" userId="c2d88eb7-28a6-4e67-ab05-9cd6a31a82d0" providerId="ADAL" clId="{4CDEBDF7-1BF1-49C1-9297-313B58BF82D3}" dt="2022-08-10T08:27:08.232" v="322" actId="478"/>
          <ac:spMkLst>
            <pc:docMk/>
            <pc:sldMk cId="2435528858" sldId="262"/>
            <ac:spMk id="4" creationId="{54C59AF1-4AD0-4F71-ACFD-EE9B37FB8E77}"/>
          </ac:spMkLst>
        </pc:spChg>
        <pc:graphicFrameChg chg="add mod modGraphic">
          <ac:chgData name="Deshpande, Abhijit (TSS)" userId="c2d88eb7-28a6-4e67-ab05-9cd6a31a82d0" providerId="ADAL" clId="{4CDEBDF7-1BF1-49C1-9297-313B58BF82D3}" dt="2022-08-10T08:27:19.222" v="325" actId="14100"/>
          <ac:graphicFrameMkLst>
            <pc:docMk/>
            <pc:sldMk cId="2435528858" sldId="262"/>
            <ac:graphicFrameMk id="5" creationId="{086D26D6-EB25-4AA3-9937-94F0B8D04E6E}"/>
          </ac:graphicFrameMkLst>
        </pc:graphicFrameChg>
      </pc:sldChg>
      <pc:sldChg chg="new del">
        <pc:chgData name="Deshpande, Abhijit (TSS)" userId="c2d88eb7-28a6-4e67-ab05-9cd6a31a82d0" providerId="ADAL" clId="{4CDEBDF7-1BF1-49C1-9297-313B58BF82D3}" dt="2022-08-10T08:38:56.379" v="331" actId="47"/>
        <pc:sldMkLst>
          <pc:docMk/>
          <pc:sldMk cId="1117896267" sldId="263"/>
        </pc:sldMkLst>
      </pc:sldChg>
      <pc:sldChg chg="delSp add setBg delDesignElem">
        <pc:chgData name="Deshpande, Abhijit (TSS)" userId="c2d88eb7-28a6-4e67-ab05-9cd6a31a82d0" providerId="ADAL" clId="{4CDEBDF7-1BF1-49C1-9297-313B58BF82D3}" dt="2022-08-10T08:38:44.235" v="330"/>
        <pc:sldMkLst>
          <pc:docMk/>
          <pc:sldMk cId="134328508" sldId="264"/>
        </pc:sldMkLst>
        <pc:spChg chg="del">
          <ac:chgData name="Deshpande, Abhijit (TSS)" userId="c2d88eb7-28a6-4e67-ab05-9cd6a31a82d0" providerId="ADAL" clId="{4CDEBDF7-1BF1-49C1-9297-313B58BF82D3}" dt="2022-08-10T08:38:44.235" v="330"/>
          <ac:spMkLst>
            <pc:docMk/>
            <pc:sldMk cId="134328508" sldId="264"/>
            <ac:spMk id="2054" creationId="{9C6777B5-64F4-4200-B099-34168B69FE53}"/>
          </ac:spMkLst>
        </pc:spChg>
        <pc:grpChg chg="del">
          <ac:chgData name="Deshpande, Abhijit (TSS)" userId="c2d88eb7-28a6-4e67-ab05-9cd6a31a82d0" providerId="ADAL" clId="{4CDEBDF7-1BF1-49C1-9297-313B58BF82D3}" dt="2022-08-10T08:38:44.235" v="330"/>
          <ac:grpSpMkLst>
            <pc:docMk/>
            <pc:sldMk cId="134328508" sldId="264"/>
            <ac:grpSpMk id="2055" creationId="{4252769E-B9F0-4068-A645-5BBEF16E9C28}"/>
          </ac:grpSpMkLst>
        </pc:grpChg>
      </pc:sldChg>
      <pc:sldChg chg="addSp new del">
        <pc:chgData name="Deshpande, Abhijit (TSS)" userId="c2d88eb7-28a6-4e67-ab05-9cd6a31a82d0" providerId="ADAL" clId="{4CDEBDF7-1BF1-49C1-9297-313B58BF82D3}" dt="2022-08-10T08:42:25.033" v="334" actId="47"/>
        <pc:sldMkLst>
          <pc:docMk/>
          <pc:sldMk cId="229768796" sldId="265"/>
        </pc:sldMkLst>
        <pc:picChg chg="add">
          <ac:chgData name="Deshpande, Abhijit (TSS)" userId="c2d88eb7-28a6-4e67-ab05-9cd6a31a82d0" providerId="ADAL" clId="{4CDEBDF7-1BF1-49C1-9297-313B58BF82D3}" dt="2022-08-10T08:42:07.794" v="333"/>
          <ac:picMkLst>
            <pc:docMk/>
            <pc:sldMk cId="229768796" sldId="265"/>
            <ac:picMk id="5" creationId="{08B79BCE-3D96-4E71-829C-A17D75D896C0}"/>
          </ac:picMkLst>
        </pc:picChg>
      </pc:sldChg>
      <pc:sldChg chg="new del">
        <pc:chgData name="Deshpande, Abhijit (TSS)" userId="c2d88eb7-28a6-4e67-ab05-9cd6a31a82d0" providerId="ADAL" clId="{4CDEBDF7-1BF1-49C1-9297-313B58BF82D3}" dt="2022-08-10T08:44:25.573" v="337" actId="47"/>
        <pc:sldMkLst>
          <pc:docMk/>
          <pc:sldMk cId="1823492316" sldId="265"/>
        </pc:sldMkLst>
      </pc:sldChg>
      <pc:sldChg chg="modSp new mod modClrScheme chgLayout">
        <pc:chgData name="Deshpande, Abhijit (TSS)" userId="c2d88eb7-28a6-4e67-ab05-9cd6a31a82d0" providerId="ADAL" clId="{4CDEBDF7-1BF1-49C1-9297-313B58BF82D3}" dt="2022-08-10T08:51:08.839" v="666" actId="403"/>
        <pc:sldMkLst>
          <pc:docMk/>
          <pc:sldMk cId="2597761496" sldId="266"/>
        </pc:sldMkLst>
        <pc:spChg chg="mod ord">
          <ac:chgData name="Deshpande, Abhijit (TSS)" userId="c2d88eb7-28a6-4e67-ab05-9cd6a31a82d0" providerId="ADAL" clId="{4CDEBDF7-1BF1-49C1-9297-313B58BF82D3}" dt="2022-08-10T08:50:47.159" v="653" actId="26606"/>
          <ac:spMkLst>
            <pc:docMk/>
            <pc:sldMk cId="2597761496" sldId="266"/>
            <ac:spMk id="2" creationId="{66A2FA73-D706-445D-944E-C6213437BB72}"/>
          </ac:spMkLst>
        </pc:spChg>
        <pc:spChg chg="mod ord">
          <ac:chgData name="Deshpande, Abhijit (TSS)" userId="c2d88eb7-28a6-4e67-ab05-9cd6a31a82d0" providerId="ADAL" clId="{4CDEBDF7-1BF1-49C1-9297-313B58BF82D3}" dt="2022-08-10T08:50:47.159" v="653" actId="26606"/>
          <ac:spMkLst>
            <pc:docMk/>
            <pc:sldMk cId="2597761496" sldId="266"/>
            <ac:spMk id="3" creationId="{0E4EA2DF-18D6-4410-910F-D313C8F19B4F}"/>
          </ac:spMkLst>
        </pc:spChg>
        <pc:spChg chg="mod">
          <ac:chgData name="Deshpande, Abhijit (TSS)" userId="c2d88eb7-28a6-4e67-ab05-9cd6a31a82d0" providerId="ADAL" clId="{4CDEBDF7-1BF1-49C1-9297-313B58BF82D3}" dt="2022-08-10T08:50:53.030" v="660" actId="20577"/>
          <ac:spMkLst>
            <pc:docMk/>
            <pc:sldMk cId="2597761496" sldId="266"/>
            <ac:spMk id="4" creationId="{ED8DAFB9-4DB4-4AA7-B607-E069BAE4C7CF}"/>
          </ac:spMkLst>
        </pc:spChg>
        <pc:spChg chg="mod">
          <ac:chgData name="Deshpande, Abhijit (TSS)" userId="c2d88eb7-28a6-4e67-ab05-9cd6a31a82d0" providerId="ADAL" clId="{4CDEBDF7-1BF1-49C1-9297-313B58BF82D3}" dt="2022-08-10T08:51:08.839" v="666" actId="403"/>
          <ac:spMkLst>
            <pc:docMk/>
            <pc:sldMk cId="2597761496" sldId="266"/>
            <ac:spMk id="5" creationId="{8D2D1151-17D5-48C6-988E-C05CE54C3021}"/>
          </ac:spMkLst>
        </pc:spChg>
      </pc:sldChg>
      <pc:sldChg chg="modSp new del mod">
        <pc:chgData name="Deshpande, Abhijit (TSS)" userId="c2d88eb7-28a6-4e67-ab05-9cd6a31a82d0" providerId="ADAL" clId="{4CDEBDF7-1BF1-49C1-9297-313B58BF82D3}" dt="2022-08-10T08:48:52.568" v="595" actId="47"/>
        <pc:sldMkLst>
          <pc:docMk/>
          <pc:sldMk cId="1834279008" sldId="267"/>
        </pc:sldMkLst>
        <pc:spChg chg="mod">
          <ac:chgData name="Deshpande, Abhijit (TSS)" userId="c2d88eb7-28a6-4e67-ab05-9cd6a31a82d0" providerId="ADAL" clId="{4CDEBDF7-1BF1-49C1-9297-313B58BF82D3}" dt="2022-08-10T08:47:40.665" v="561" actId="207"/>
          <ac:spMkLst>
            <pc:docMk/>
            <pc:sldMk cId="1834279008" sldId="267"/>
            <ac:spMk id="4" creationId="{3F1D4EA4-4B01-4A55-A51F-965DCC8EC59E}"/>
          </ac:spMkLst>
        </pc:spChg>
      </pc:sldChg>
      <pc:sldChg chg="modSp new mod modClrScheme chgLayout">
        <pc:chgData name="Deshpande, Abhijit (TSS)" userId="c2d88eb7-28a6-4e67-ab05-9cd6a31a82d0" providerId="ADAL" clId="{4CDEBDF7-1BF1-49C1-9297-313B58BF82D3}" dt="2022-08-10T08:51:20.166" v="667" actId="2711"/>
        <pc:sldMkLst>
          <pc:docMk/>
          <pc:sldMk cId="1204503514" sldId="268"/>
        </pc:sldMkLst>
        <pc:spChg chg="mod ord">
          <ac:chgData name="Deshpande, Abhijit (TSS)" userId="c2d88eb7-28a6-4e67-ab05-9cd6a31a82d0" providerId="ADAL" clId="{4CDEBDF7-1BF1-49C1-9297-313B58BF82D3}" dt="2022-08-10T08:50:06.032" v="645" actId="26606"/>
          <ac:spMkLst>
            <pc:docMk/>
            <pc:sldMk cId="1204503514" sldId="268"/>
            <ac:spMk id="2" creationId="{FDAC8485-A761-4443-A125-A5F24F886453}"/>
          </ac:spMkLst>
        </pc:spChg>
        <pc:spChg chg="mod ord">
          <ac:chgData name="Deshpande, Abhijit (TSS)" userId="c2d88eb7-28a6-4e67-ab05-9cd6a31a82d0" providerId="ADAL" clId="{4CDEBDF7-1BF1-49C1-9297-313B58BF82D3}" dt="2022-08-10T08:50:06.032" v="645" actId="26606"/>
          <ac:spMkLst>
            <pc:docMk/>
            <pc:sldMk cId="1204503514" sldId="268"/>
            <ac:spMk id="3" creationId="{78A7E373-5FB5-4734-9161-94798827E62A}"/>
          </ac:spMkLst>
        </pc:spChg>
        <pc:spChg chg="mod">
          <ac:chgData name="Deshpande, Abhijit (TSS)" userId="c2d88eb7-28a6-4e67-ab05-9cd6a31a82d0" providerId="ADAL" clId="{4CDEBDF7-1BF1-49C1-9297-313B58BF82D3}" dt="2022-08-10T08:50:26.535" v="650" actId="20577"/>
          <ac:spMkLst>
            <pc:docMk/>
            <pc:sldMk cId="1204503514" sldId="268"/>
            <ac:spMk id="4" creationId="{34AA7B0A-24CF-4F4F-A238-4F87355FF929}"/>
          </ac:spMkLst>
        </pc:spChg>
        <pc:spChg chg="mod">
          <ac:chgData name="Deshpande, Abhijit (TSS)" userId="c2d88eb7-28a6-4e67-ab05-9cd6a31a82d0" providerId="ADAL" clId="{4CDEBDF7-1BF1-49C1-9297-313B58BF82D3}" dt="2022-08-10T08:51:20.166" v="667" actId="2711"/>
          <ac:spMkLst>
            <pc:docMk/>
            <pc:sldMk cId="1204503514" sldId="268"/>
            <ac:spMk id="5" creationId="{730E4FF2-AA51-4229-9952-B97143A7156E}"/>
          </ac:spMkLst>
        </pc:spChg>
      </pc:sldChg>
      <pc:sldChg chg="modSp add mod modClrScheme chgLayout">
        <pc:chgData name="Deshpande, Abhijit (TSS)" userId="c2d88eb7-28a6-4e67-ab05-9cd6a31a82d0" providerId="ADAL" clId="{4CDEBDF7-1BF1-49C1-9297-313B58BF82D3}" dt="2022-08-10T08:52:50.161" v="678" actId="14100"/>
        <pc:sldMkLst>
          <pc:docMk/>
          <pc:sldMk cId="3481374078" sldId="269"/>
        </pc:sldMkLst>
        <pc:spChg chg="mod ord">
          <ac:chgData name="Deshpande, Abhijit (TSS)" userId="c2d88eb7-28a6-4e67-ab05-9cd6a31a82d0" providerId="ADAL" clId="{4CDEBDF7-1BF1-49C1-9297-313B58BF82D3}" dt="2022-08-10T08:49:52.460" v="641" actId="26606"/>
          <ac:spMkLst>
            <pc:docMk/>
            <pc:sldMk cId="3481374078" sldId="269"/>
            <ac:spMk id="2" creationId="{FDAC8485-A761-4443-A125-A5F24F886453}"/>
          </ac:spMkLst>
        </pc:spChg>
        <pc:spChg chg="mod ord">
          <ac:chgData name="Deshpande, Abhijit (TSS)" userId="c2d88eb7-28a6-4e67-ab05-9cd6a31a82d0" providerId="ADAL" clId="{4CDEBDF7-1BF1-49C1-9297-313B58BF82D3}" dt="2022-08-10T08:49:52.460" v="641" actId="26606"/>
          <ac:spMkLst>
            <pc:docMk/>
            <pc:sldMk cId="3481374078" sldId="269"/>
            <ac:spMk id="3" creationId="{78A7E373-5FB5-4734-9161-94798827E62A}"/>
          </ac:spMkLst>
        </pc:spChg>
        <pc:spChg chg="mod">
          <ac:chgData name="Deshpande, Abhijit (TSS)" userId="c2d88eb7-28a6-4e67-ab05-9cd6a31a82d0" providerId="ADAL" clId="{4CDEBDF7-1BF1-49C1-9297-313B58BF82D3}" dt="2022-08-10T08:52:50.161" v="678" actId="14100"/>
          <ac:spMkLst>
            <pc:docMk/>
            <pc:sldMk cId="3481374078" sldId="269"/>
            <ac:spMk id="4" creationId="{34AA7B0A-24CF-4F4F-A238-4F87355FF929}"/>
          </ac:spMkLst>
        </pc:spChg>
        <pc:spChg chg="mod">
          <ac:chgData name="Deshpande, Abhijit (TSS)" userId="c2d88eb7-28a6-4e67-ab05-9cd6a31a82d0" providerId="ADAL" clId="{4CDEBDF7-1BF1-49C1-9297-313B58BF82D3}" dt="2022-08-10T08:49:52.460" v="641" actId="26606"/>
          <ac:spMkLst>
            <pc:docMk/>
            <pc:sldMk cId="3481374078" sldId="269"/>
            <ac:spMk id="5" creationId="{730E4FF2-AA51-4229-9952-B97143A7156E}"/>
          </ac:spMkLst>
        </pc:spChg>
      </pc:sldChg>
      <pc:sldChg chg="modSp new mod">
        <pc:chgData name="Deshpande, Abhijit (TSS)" userId="c2d88eb7-28a6-4e67-ab05-9cd6a31a82d0" providerId="ADAL" clId="{4CDEBDF7-1BF1-49C1-9297-313B58BF82D3}" dt="2022-08-12T07:22:49.233" v="943" actId="20577"/>
        <pc:sldMkLst>
          <pc:docMk/>
          <pc:sldMk cId="2411780667" sldId="270"/>
        </pc:sldMkLst>
        <pc:spChg chg="mod">
          <ac:chgData name="Deshpande, Abhijit (TSS)" userId="c2d88eb7-28a6-4e67-ab05-9cd6a31a82d0" providerId="ADAL" clId="{4CDEBDF7-1BF1-49C1-9297-313B58BF82D3}" dt="2022-08-12T07:22:49.233" v="943" actId="20577"/>
          <ac:spMkLst>
            <pc:docMk/>
            <pc:sldMk cId="2411780667" sldId="270"/>
            <ac:spMk id="4" creationId="{5803C083-5568-4C2D-AE2A-8B73CFD8F3CE}"/>
          </ac:spMkLst>
        </pc:spChg>
      </pc:sldChg>
      <pc:sldChg chg="addSp delSp modSp new mod ord modClrScheme chgLayout">
        <pc:chgData name="Deshpande, Abhijit (TSS)" userId="c2d88eb7-28a6-4e67-ab05-9cd6a31a82d0" providerId="ADAL" clId="{4CDEBDF7-1BF1-49C1-9297-313B58BF82D3}" dt="2022-08-10T09:52:59.618" v="873" actId="26606"/>
        <pc:sldMkLst>
          <pc:docMk/>
          <pc:sldMk cId="1687007049" sldId="271"/>
        </pc:sldMkLst>
        <pc:spChg chg="del">
          <ac:chgData name="Deshpande, Abhijit (TSS)" userId="c2d88eb7-28a6-4e67-ab05-9cd6a31a82d0" providerId="ADAL" clId="{4CDEBDF7-1BF1-49C1-9297-313B58BF82D3}" dt="2022-08-10T09:43:43.811" v="871" actId="26606"/>
          <ac:spMkLst>
            <pc:docMk/>
            <pc:sldMk cId="1687007049" sldId="271"/>
            <ac:spMk id="2" creationId="{66DC7FA3-5F83-465B-9686-5C43AAED84CD}"/>
          </ac:spMkLst>
        </pc:spChg>
        <pc:spChg chg="mod ord modVis">
          <ac:chgData name="Deshpande, Abhijit (TSS)" userId="c2d88eb7-28a6-4e67-ab05-9cd6a31a82d0" providerId="ADAL" clId="{4CDEBDF7-1BF1-49C1-9297-313B58BF82D3}" dt="2022-08-10T09:43:43.811" v="871" actId="26606"/>
          <ac:spMkLst>
            <pc:docMk/>
            <pc:sldMk cId="1687007049" sldId="271"/>
            <ac:spMk id="3" creationId="{15BD6B79-46CA-4DA7-BBCD-EE565727A543}"/>
          </ac:spMkLst>
        </pc:spChg>
        <pc:picChg chg="add mod">
          <ac:chgData name="Deshpande, Abhijit (TSS)" userId="c2d88eb7-28a6-4e67-ab05-9cd6a31a82d0" providerId="ADAL" clId="{4CDEBDF7-1BF1-49C1-9297-313B58BF82D3}" dt="2022-08-10T09:52:59.618" v="873" actId="26606"/>
          <ac:picMkLst>
            <pc:docMk/>
            <pc:sldMk cId="1687007049" sldId="271"/>
            <ac:picMk id="5" creationId="{51EF0556-ED41-4D6D-95FC-A439AE40D424}"/>
          </ac:picMkLst>
        </pc:picChg>
      </pc:sldChg>
      <pc:sldChg chg="addSp delSp modSp new mod modClrScheme chgLayout">
        <pc:chgData name="Deshpande, Abhijit (TSS)" userId="c2d88eb7-28a6-4e67-ab05-9cd6a31a82d0" providerId="ADAL" clId="{4CDEBDF7-1BF1-49C1-9297-313B58BF82D3}" dt="2022-08-10T09:43:52.714" v="872" actId="26606"/>
        <pc:sldMkLst>
          <pc:docMk/>
          <pc:sldMk cId="1522556164" sldId="272"/>
        </pc:sldMkLst>
        <pc:spChg chg="del">
          <ac:chgData name="Deshpande, Abhijit (TSS)" userId="c2d88eb7-28a6-4e67-ab05-9cd6a31a82d0" providerId="ADAL" clId="{4CDEBDF7-1BF1-49C1-9297-313B58BF82D3}" dt="2022-08-10T09:43:52.714" v="872" actId="26606"/>
          <ac:spMkLst>
            <pc:docMk/>
            <pc:sldMk cId="1522556164" sldId="272"/>
            <ac:spMk id="2" creationId="{A787A2B5-84C6-44DD-9E3A-E1C95A6BF571}"/>
          </ac:spMkLst>
        </pc:spChg>
        <pc:spChg chg="mod ord modVis">
          <ac:chgData name="Deshpande, Abhijit (TSS)" userId="c2d88eb7-28a6-4e67-ab05-9cd6a31a82d0" providerId="ADAL" clId="{4CDEBDF7-1BF1-49C1-9297-313B58BF82D3}" dt="2022-08-10T09:43:52.714" v="872" actId="26606"/>
          <ac:spMkLst>
            <pc:docMk/>
            <pc:sldMk cId="1522556164" sldId="272"/>
            <ac:spMk id="3" creationId="{41642032-E7DF-4A3F-BCDA-56EE1804B3C0}"/>
          </ac:spMkLst>
        </pc:spChg>
        <pc:picChg chg="add mod">
          <ac:chgData name="Deshpande, Abhijit (TSS)" userId="c2d88eb7-28a6-4e67-ab05-9cd6a31a82d0" providerId="ADAL" clId="{4CDEBDF7-1BF1-49C1-9297-313B58BF82D3}" dt="2022-08-10T09:43:52.714" v="872" actId="26606"/>
          <ac:picMkLst>
            <pc:docMk/>
            <pc:sldMk cId="1522556164" sldId="272"/>
            <ac:picMk id="5" creationId="{98D6EADB-A557-44D2-B88B-3A1A9CCF7B94}"/>
          </ac:picMkLst>
        </pc:picChg>
      </pc:sldChg>
      <pc:sldChg chg="addSp delSp modSp new mod modClrScheme chgLayout">
        <pc:chgData name="Deshpande, Abhijit (TSS)" userId="c2d88eb7-28a6-4e67-ab05-9cd6a31a82d0" providerId="ADAL" clId="{4CDEBDF7-1BF1-49C1-9297-313B58BF82D3}" dt="2022-08-10T09:43:38.215" v="870" actId="26606"/>
        <pc:sldMkLst>
          <pc:docMk/>
          <pc:sldMk cId="1801487064" sldId="273"/>
        </pc:sldMkLst>
        <pc:spChg chg="del">
          <ac:chgData name="Deshpande, Abhijit (TSS)" userId="c2d88eb7-28a6-4e67-ab05-9cd6a31a82d0" providerId="ADAL" clId="{4CDEBDF7-1BF1-49C1-9297-313B58BF82D3}" dt="2022-08-10T09:43:38.215" v="870" actId="26606"/>
          <ac:spMkLst>
            <pc:docMk/>
            <pc:sldMk cId="1801487064" sldId="273"/>
            <ac:spMk id="2" creationId="{B74E2C70-DB87-4360-B59B-A4C78B85918D}"/>
          </ac:spMkLst>
        </pc:spChg>
        <pc:spChg chg="mod ord modVis">
          <ac:chgData name="Deshpande, Abhijit (TSS)" userId="c2d88eb7-28a6-4e67-ab05-9cd6a31a82d0" providerId="ADAL" clId="{4CDEBDF7-1BF1-49C1-9297-313B58BF82D3}" dt="2022-08-10T09:43:38.215" v="870" actId="26606"/>
          <ac:spMkLst>
            <pc:docMk/>
            <pc:sldMk cId="1801487064" sldId="273"/>
            <ac:spMk id="3" creationId="{3DAD7D58-DCA0-4CC5-902B-EC7E421B4230}"/>
          </ac:spMkLst>
        </pc:spChg>
        <pc:picChg chg="add mod">
          <ac:chgData name="Deshpande, Abhijit (TSS)" userId="c2d88eb7-28a6-4e67-ab05-9cd6a31a82d0" providerId="ADAL" clId="{4CDEBDF7-1BF1-49C1-9297-313B58BF82D3}" dt="2022-08-10T09:43:38.215" v="870" actId="26606"/>
          <ac:picMkLst>
            <pc:docMk/>
            <pc:sldMk cId="1801487064" sldId="273"/>
            <ac:picMk id="5" creationId="{249A9A1D-9E31-4D31-9F34-FFB2E6DCB181}"/>
          </ac:picMkLst>
        </pc:picChg>
      </pc:sldChg>
      <pc:sldChg chg="modSp add mod ord">
        <pc:chgData name="Deshpande, Abhijit (TSS)" userId="c2d88eb7-28a6-4e67-ab05-9cd6a31a82d0" providerId="ADAL" clId="{4CDEBDF7-1BF1-49C1-9297-313B58BF82D3}" dt="2022-08-12T07:28:19.399" v="1005" actId="20577"/>
        <pc:sldMkLst>
          <pc:docMk/>
          <pc:sldMk cId="430417242" sldId="274"/>
        </pc:sldMkLst>
        <pc:spChg chg="mod">
          <ac:chgData name="Deshpande, Abhijit (TSS)" userId="c2d88eb7-28a6-4e67-ab05-9cd6a31a82d0" providerId="ADAL" clId="{4CDEBDF7-1BF1-49C1-9297-313B58BF82D3}" dt="2022-08-12T07:26:59.205" v="984" actId="20577"/>
          <ac:spMkLst>
            <pc:docMk/>
            <pc:sldMk cId="430417242" sldId="274"/>
            <ac:spMk id="4" creationId="{34AA7B0A-24CF-4F4F-A238-4F87355FF929}"/>
          </ac:spMkLst>
        </pc:spChg>
        <pc:spChg chg="mod">
          <ac:chgData name="Deshpande, Abhijit (TSS)" userId="c2d88eb7-28a6-4e67-ab05-9cd6a31a82d0" providerId="ADAL" clId="{4CDEBDF7-1BF1-49C1-9297-313B58BF82D3}" dt="2022-08-12T07:28:19.399" v="1005" actId="20577"/>
          <ac:spMkLst>
            <pc:docMk/>
            <pc:sldMk cId="430417242" sldId="274"/>
            <ac:spMk id="5" creationId="{730E4FF2-AA51-4229-9952-B97143A7156E}"/>
          </ac:spMkLst>
        </pc:spChg>
      </pc:sldChg>
      <pc:sldChg chg="addSp delSp modSp new del">
        <pc:chgData name="Deshpande, Abhijit (TSS)" userId="c2d88eb7-28a6-4e67-ab05-9cd6a31a82d0" providerId="ADAL" clId="{4CDEBDF7-1BF1-49C1-9297-313B58BF82D3}" dt="2022-08-12T07:29:41.700" v="1008" actId="47"/>
        <pc:sldMkLst>
          <pc:docMk/>
          <pc:sldMk cId="789207853" sldId="275"/>
        </pc:sldMkLst>
        <pc:spChg chg="del">
          <ac:chgData name="Deshpande, Abhijit (TSS)" userId="c2d88eb7-28a6-4e67-ab05-9cd6a31a82d0" providerId="ADAL" clId="{4CDEBDF7-1BF1-49C1-9297-313B58BF82D3}" dt="2022-08-12T07:29:33.427" v="1007"/>
          <ac:spMkLst>
            <pc:docMk/>
            <pc:sldMk cId="789207853" sldId="275"/>
            <ac:spMk id="4" creationId="{49C503B8-6B70-4F27-8AB8-464F3D33C1D2}"/>
          </ac:spMkLst>
        </pc:spChg>
        <pc:spChg chg="add mod">
          <ac:chgData name="Deshpande, Abhijit (TSS)" userId="c2d88eb7-28a6-4e67-ab05-9cd6a31a82d0" providerId="ADAL" clId="{4CDEBDF7-1BF1-49C1-9297-313B58BF82D3}" dt="2022-08-12T07:29:33.427" v="1007"/>
          <ac:spMkLst>
            <pc:docMk/>
            <pc:sldMk cId="789207853" sldId="275"/>
            <ac:spMk id="6" creationId="{5299C810-8CF6-4477-BA22-40E57A512CF0}"/>
          </ac:spMkLst>
        </pc:spChg>
      </pc:sldChg>
      <pc:sldChg chg="addSp delSp modSp new del mod">
        <pc:chgData name="Deshpande, Abhijit (TSS)" userId="c2d88eb7-28a6-4e67-ab05-9cd6a31a82d0" providerId="ADAL" clId="{4CDEBDF7-1BF1-49C1-9297-313B58BF82D3}" dt="2022-08-12T10:05:08.212" v="1039" actId="47"/>
        <pc:sldMkLst>
          <pc:docMk/>
          <pc:sldMk cId="3177466969" sldId="275"/>
        </pc:sldMkLst>
        <pc:spChg chg="del">
          <ac:chgData name="Deshpande, Abhijit (TSS)" userId="c2d88eb7-28a6-4e67-ab05-9cd6a31a82d0" providerId="ADAL" clId="{4CDEBDF7-1BF1-49C1-9297-313B58BF82D3}" dt="2022-08-12T07:30:04.063" v="1011" actId="478"/>
          <ac:spMkLst>
            <pc:docMk/>
            <pc:sldMk cId="3177466969" sldId="275"/>
            <ac:spMk id="2" creationId="{B2F7B375-8D04-42B9-96F2-87088C21A211}"/>
          </ac:spMkLst>
        </pc:spChg>
        <pc:spChg chg="del">
          <ac:chgData name="Deshpande, Abhijit (TSS)" userId="c2d88eb7-28a6-4e67-ab05-9cd6a31a82d0" providerId="ADAL" clId="{4CDEBDF7-1BF1-49C1-9297-313B58BF82D3}" dt="2022-08-12T07:30:04.063" v="1011" actId="478"/>
          <ac:spMkLst>
            <pc:docMk/>
            <pc:sldMk cId="3177466969" sldId="275"/>
            <ac:spMk id="3" creationId="{16FA7717-FC59-4147-90B5-9713F73F0028}"/>
          </ac:spMkLst>
        </pc:spChg>
        <pc:spChg chg="add del">
          <ac:chgData name="Deshpande, Abhijit (TSS)" userId="c2d88eb7-28a6-4e67-ab05-9cd6a31a82d0" providerId="ADAL" clId="{4CDEBDF7-1BF1-49C1-9297-313B58BF82D3}" dt="2022-08-12T07:30:04.063" v="1011" actId="478"/>
          <ac:spMkLst>
            <pc:docMk/>
            <pc:sldMk cId="3177466969" sldId="275"/>
            <ac:spMk id="4" creationId="{C0C3E7C5-CC2F-4C52-924F-23898CA1DF17}"/>
          </ac:spMkLst>
        </pc:spChg>
        <pc:spChg chg="add del mod">
          <ac:chgData name="Deshpande, Abhijit (TSS)" userId="c2d88eb7-28a6-4e67-ab05-9cd6a31a82d0" providerId="ADAL" clId="{4CDEBDF7-1BF1-49C1-9297-313B58BF82D3}" dt="2022-08-12T07:30:10.374" v="1014" actId="478"/>
          <ac:spMkLst>
            <pc:docMk/>
            <pc:sldMk cId="3177466969" sldId="275"/>
            <ac:spMk id="5" creationId="{A7FC9894-176F-4AD4-918C-2D40D17C3A68}"/>
          </ac:spMkLst>
        </pc:spChg>
        <pc:spChg chg="add del mod">
          <ac:chgData name="Deshpande, Abhijit (TSS)" userId="c2d88eb7-28a6-4e67-ab05-9cd6a31a82d0" providerId="ADAL" clId="{4CDEBDF7-1BF1-49C1-9297-313B58BF82D3}" dt="2022-08-12T07:31:50.718" v="1030"/>
          <ac:spMkLst>
            <pc:docMk/>
            <pc:sldMk cId="3177466969" sldId="275"/>
            <ac:spMk id="8" creationId="{2DCD7BDA-CDCB-4073-BFFD-E7F33D25E830}"/>
          </ac:spMkLst>
        </pc:spChg>
        <pc:picChg chg="add del mod">
          <ac:chgData name="Deshpande, Abhijit (TSS)" userId="c2d88eb7-28a6-4e67-ab05-9cd6a31a82d0" providerId="ADAL" clId="{4CDEBDF7-1BF1-49C1-9297-313B58BF82D3}" dt="2022-08-12T07:31:50.703" v="1028" actId="478"/>
          <ac:picMkLst>
            <pc:docMk/>
            <pc:sldMk cId="3177466969" sldId="275"/>
            <ac:picMk id="7" creationId="{0354751B-DC51-4E3F-AF9C-6CE1ECA42CDB}"/>
          </ac:picMkLst>
        </pc:picChg>
      </pc:sldChg>
      <pc:sldChg chg="addSp modSp new mod ord">
        <pc:chgData name="Deshpande, Abhijit (TSS)" userId="c2d88eb7-28a6-4e67-ab05-9cd6a31a82d0" providerId="ADAL" clId="{4CDEBDF7-1BF1-49C1-9297-313B58BF82D3}" dt="2022-08-12T10:05:10.543" v="1041"/>
        <pc:sldMkLst>
          <pc:docMk/>
          <pc:sldMk cId="265678442" sldId="276"/>
        </pc:sldMkLst>
        <pc:spChg chg="mod">
          <ac:chgData name="Deshpande, Abhijit (TSS)" userId="c2d88eb7-28a6-4e67-ab05-9cd6a31a82d0" providerId="ADAL" clId="{4CDEBDF7-1BF1-49C1-9297-313B58BF82D3}" dt="2022-08-12T07:32:26.417" v="1037" actId="2711"/>
          <ac:spMkLst>
            <pc:docMk/>
            <pc:sldMk cId="265678442" sldId="276"/>
            <ac:spMk id="4" creationId="{FB2882D1-9156-4F35-BFB6-066EF2628622}"/>
          </ac:spMkLst>
        </pc:spChg>
        <pc:picChg chg="add mod">
          <ac:chgData name="Deshpande, Abhijit (TSS)" userId="c2d88eb7-28a6-4e67-ab05-9cd6a31a82d0" providerId="ADAL" clId="{4CDEBDF7-1BF1-49C1-9297-313B58BF82D3}" dt="2022-08-12T07:32:33.330" v="1038" actId="14100"/>
          <ac:picMkLst>
            <pc:docMk/>
            <pc:sldMk cId="265678442" sldId="276"/>
            <ac:picMk id="6" creationId="{64C900D3-55BA-4C17-AD47-619201DF972F}"/>
          </ac:picMkLst>
        </pc:picChg>
      </pc:sldChg>
      <pc:sldChg chg="addSp delSp new del mod">
        <pc:chgData name="Deshpande, Abhijit (TSS)" userId="c2d88eb7-28a6-4e67-ab05-9cd6a31a82d0" providerId="ADAL" clId="{4CDEBDF7-1BF1-49C1-9297-313B58BF82D3}" dt="2022-08-12T07:31:16.670" v="1023" actId="47"/>
        <pc:sldMkLst>
          <pc:docMk/>
          <pc:sldMk cId="2021892134" sldId="276"/>
        </pc:sldMkLst>
        <pc:picChg chg="add del">
          <ac:chgData name="Deshpande, Abhijit (TSS)" userId="c2d88eb7-28a6-4e67-ab05-9cd6a31a82d0" providerId="ADAL" clId="{4CDEBDF7-1BF1-49C1-9297-313B58BF82D3}" dt="2022-08-12T07:31:13.877" v="1022" actId="22"/>
          <ac:picMkLst>
            <pc:docMk/>
            <pc:sldMk cId="2021892134" sldId="276"/>
            <ac:picMk id="7" creationId="{9673F3EF-82C8-4C80-B2E4-CE19C606FA48}"/>
          </ac:picMkLst>
        </pc:picChg>
      </pc:sldChg>
      <pc:sldChg chg="addSp delSp modSp add mod">
        <pc:chgData name="Deshpande, Abhijit (TSS)" userId="c2d88eb7-28a6-4e67-ab05-9cd6a31a82d0" providerId="ADAL" clId="{4CDEBDF7-1BF1-49C1-9297-313B58BF82D3}" dt="2022-08-12T10:06:39.457" v="1052" actId="2711"/>
        <pc:sldMkLst>
          <pc:docMk/>
          <pc:sldMk cId="78791132" sldId="277"/>
        </pc:sldMkLst>
        <pc:spChg chg="mod">
          <ac:chgData name="Deshpande, Abhijit (TSS)" userId="c2d88eb7-28a6-4e67-ab05-9cd6a31a82d0" providerId="ADAL" clId="{4CDEBDF7-1BF1-49C1-9297-313B58BF82D3}" dt="2022-08-12T10:06:39.457" v="1052" actId="2711"/>
          <ac:spMkLst>
            <pc:docMk/>
            <pc:sldMk cId="78791132" sldId="277"/>
            <ac:spMk id="4" creationId="{FB2882D1-9156-4F35-BFB6-066EF2628622}"/>
          </ac:spMkLst>
        </pc:spChg>
        <pc:picChg chg="del">
          <ac:chgData name="Deshpande, Abhijit (TSS)" userId="c2d88eb7-28a6-4e67-ab05-9cd6a31a82d0" providerId="ADAL" clId="{4CDEBDF7-1BF1-49C1-9297-313B58BF82D3}" dt="2022-08-12T10:05:15.223" v="1043" actId="478"/>
          <ac:picMkLst>
            <pc:docMk/>
            <pc:sldMk cId="78791132" sldId="277"/>
            <ac:picMk id="6" creationId="{64C900D3-55BA-4C17-AD47-619201DF972F}"/>
          </ac:picMkLst>
        </pc:picChg>
        <pc:picChg chg="add mod">
          <ac:chgData name="Deshpande, Abhijit (TSS)" userId="c2d88eb7-28a6-4e67-ab05-9cd6a31a82d0" providerId="ADAL" clId="{4CDEBDF7-1BF1-49C1-9297-313B58BF82D3}" dt="2022-08-12T10:05:32.700" v="1049" actId="14100"/>
          <ac:picMkLst>
            <pc:docMk/>
            <pc:sldMk cId="78791132" sldId="277"/>
            <ac:picMk id="7" creationId="{355E6303-C1F0-46B3-A25F-9C81F8C66B1C}"/>
          </ac:picMkLst>
        </pc:picChg>
      </pc:sldChg>
      <pc:sldChg chg="addSp delSp modSp add mod">
        <pc:chgData name="Deshpande, Abhijit (TSS)" userId="c2d88eb7-28a6-4e67-ab05-9cd6a31a82d0" providerId="ADAL" clId="{4CDEBDF7-1BF1-49C1-9297-313B58BF82D3}" dt="2022-08-12T10:07:43.282" v="1059" actId="1076"/>
        <pc:sldMkLst>
          <pc:docMk/>
          <pc:sldMk cId="914542787" sldId="278"/>
        </pc:sldMkLst>
        <pc:spChg chg="mod">
          <ac:chgData name="Deshpande, Abhijit (TSS)" userId="c2d88eb7-28a6-4e67-ab05-9cd6a31a82d0" providerId="ADAL" clId="{4CDEBDF7-1BF1-49C1-9297-313B58BF82D3}" dt="2022-08-12T10:07:13.637" v="1054" actId="2711"/>
          <ac:spMkLst>
            <pc:docMk/>
            <pc:sldMk cId="914542787" sldId="278"/>
            <ac:spMk id="4" creationId="{FB2882D1-9156-4F35-BFB6-066EF2628622}"/>
          </ac:spMkLst>
        </pc:spChg>
        <pc:picChg chg="add mod">
          <ac:chgData name="Deshpande, Abhijit (TSS)" userId="c2d88eb7-28a6-4e67-ab05-9cd6a31a82d0" providerId="ADAL" clId="{4CDEBDF7-1BF1-49C1-9297-313B58BF82D3}" dt="2022-08-12T10:07:43.282" v="1059" actId="1076"/>
          <ac:picMkLst>
            <pc:docMk/>
            <pc:sldMk cId="914542787" sldId="278"/>
            <ac:picMk id="6" creationId="{B559B55F-D6D1-4C14-AB7B-29BC9CC772DE}"/>
          </ac:picMkLst>
        </pc:picChg>
        <pc:picChg chg="del">
          <ac:chgData name="Deshpande, Abhijit (TSS)" userId="c2d88eb7-28a6-4e67-ab05-9cd6a31a82d0" providerId="ADAL" clId="{4CDEBDF7-1BF1-49C1-9297-313B58BF82D3}" dt="2022-08-12T10:07:16.177" v="1055" actId="478"/>
          <ac:picMkLst>
            <pc:docMk/>
            <pc:sldMk cId="914542787" sldId="278"/>
            <ac:picMk id="7" creationId="{355E6303-C1F0-46B3-A25F-9C81F8C66B1C}"/>
          </ac:picMkLst>
        </pc:picChg>
      </pc:sldChg>
      <pc:sldChg chg="modSp add mod ord">
        <pc:chgData name="Deshpande, Abhijit (TSS)" userId="c2d88eb7-28a6-4e67-ab05-9cd6a31a82d0" providerId="ADAL" clId="{4CDEBDF7-1BF1-49C1-9297-313B58BF82D3}" dt="2022-08-12T10:16:09.106" v="1266" actId="20577"/>
        <pc:sldMkLst>
          <pc:docMk/>
          <pc:sldMk cId="3374534444" sldId="279"/>
        </pc:sldMkLst>
        <pc:spChg chg="mod">
          <ac:chgData name="Deshpande, Abhijit (TSS)" userId="c2d88eb7-28a6-4e67-ab05-9cd6a31a82d0" providerId="ADAL" clId="{4CDEBDF7-1BF1-49C1-9297-313B58BF82D3}" dt="2022-08-12T10:09:28.121" v="1126" actId="20577"/>
          <ac:spMkLst>
            <pc:docMk/>
            <pc:sldMk cId="3374534444" sldId="279"/>
            <ac:spMk id="4" creationId="{34AA7B0A-24CF-4F4F-A238-4F87355FF929}"/>
          </ac:spMkLst>
        </pc:spChg>
        <pc:spChg chg="mod">
          <ac:chgData name="Deshpande, Abhijit (TSS)" userId="c2d88eb7-28a6-4e67-ab05-9cd6a31a82d0" providerId="ADAL" clId="{4CDEBDF7-1BF1-49C1-9297-313B58BF82D3}" dt="2022-08-12T10:16:09.106" v="1266" actId="20577"/>
          <ac:spMkLst>
            <pc:docMk/>
            <pc:sldMk cId="3374534444" sldId="279"/>
            <ac:spMk id="5" creationId="{730E4FF2-AA51-4229-9952-B97143A7156E}"/>
          </ac:spMkLst>
        </pc:spChg>
      </pc:sldChg>
      <pc:sldChg chg="addSp modSp add mod">
        <pc:chgData name="Deshpande, Abhijit (TSS)" userId="c2d88eb7-28a6-4e67-ab05-9cd6a31a82d0" providerId="ADAL" clId="{4CDEBDF7-1BF1-49C1-9297-313B58BF82D3}" dt="2022-08-12T11:17:11.156" v="1732" actId="14100"/>
        <pc:sldMkLst>
          <pc:docMk/>
          <pc:sldMk cId="2117008627" sldId="280"/>
        </pc:sldMkLst>
        <pc:spChg chg="mod">
          <ac:chgData name="Deshpande, Abhijit (TSS)" userId="c2d88eb7-28a6-4e67-ab05-9cd6a31a82d0" providerId="ADAL" clId="{4CDEBDF7-1BF1-49C1-9297-313B58BF82D3}" dt="2022-08-12T10:17:01.298" v="1269" actId="108"/>
          <ac:spMkLst>
            <pc:docMk/>
            <pc:sldMk cId="2117008627" sldId="280"/>
            <ac:spMk id="4" creationId="{34AA7B0A-24CF-4F4F-A238-4F87355FF929}"/>
          </ac:spMkLst>
        </pc:spChg>
        <pc:spChg chg="mod">
          <ac:chgData name="Deshpande, Abhijit (TSS)" userId="c2d88eb7-28a6-4e67-ab05-9cd6a31a82d0" providerId="ADAL" clId="{4CDEBDF7-1BF1-49C1-9297-313B58BF82D3}" dt="2022-08-12T11:17:01.765" v="1728" actId="20577"/>
          <ac:spMkLst>
            <pc:docMk/>
            <pc:sldMk cId="2117008627" sldId="280"/>
            <ac:spMk id="5" creationId="{730E4FF2-AA51-4229-9952-B97143A7156E}"/>
          </ac:spMkLst>
        </pc:spChg>
        <pc:picChg chg="add mod">
          <ac:chgData name="Deshpande, Abhijit (TSS)" userId="c2d88eb7-28a6-4e67-ab05-9cd6a31a82d0" providerId="ADAL" clId="{4CDEBDF7-1BF1-49C1-9297-313B58BF82D3}" dt="2022-08-12T11:17:11.156" v="1732" actId="14100"/>
          <ac:picMkLst>
            <pc:docMk/>
            <pc:sldMk cId="2117008627" sldId="280"/>
            <ac:picMk id="7" creationId="{350D2C70-1697-4E9D-A32B-3AE77A829935}"/>
          </ac:picMkLst>
        </pc:picChg>
      </pc:sldChg>
      <pc:sldChg chg="addSp delSp modSp add mod">
        <pc:chgData name="Deshpande, Abhijit (TSS)" userId="c2d88eb7-28a6-4e67-ab05-9cd6a31a82d0" providerId="ADAL" clId="{4CDEBDF7-1BF1-49C1-9297-313B58BF82D3}" dt="2022-08-12T11:21:49.083" v="1805" actId="20577"/>
        <pc:sldMkLst>
          <pc:docMk/>
          <pc:sldMk cId="1531135013" sldId="281"/>
        </pc:sldMkLst>
        <pc:spChg chg="mod">
          <ac:chgData name="Deshpande, Abhijit (TSS)" userId="c2d88eb7-28a6-4e67-ab05-9cd6a31a82d0" providerId="ADAL" clId="{4CDEBDF7-1BF1-49C1-9297-313B58BF82D3}" dt="2022-08-12T11:18:44.358" v="1770" actId="20577"/>
          <ac:spMkLst>
            <pc:docMk/>
            <pc:sldMk cId="1531135013" sldId="281"/>
            <ac:spMk id="4" creationId="{34AA7B0A-24CF-4F4F-A238-4F87355FF929}"/>
          </ac:spMkLst>
        </pc:spChg>
        <pc:spChg chg="mod">
          <ac:chgData name="Deshpande, Abhijit (TSS)" userId="c2d88eb7-28a6-4e67-ab05-9cd6a31a82d0" providerId="ADAL" clId="{4CDEBDF7-1BF1-49C1-9297-313B58BF82D3}" dt="2022-08-12T11:21:43.833" v="1804" actId="108"/>
          <ac:spMkLst>
            <pc:docMk/>
            <pc:sldMk cId="1531135013" sldId="281"/>
            <ac:spMk id="5" creationId="{730E4FF2-AA51-4229-9952-B97143A7156E}"/>
          </ac:spMkLst>
        </pc:spChg>
        <pc:spChg chg="add mod">
          <ac:chgData name="Deshpande, Abhijit (TSS)" userId="c2d88eb7-28a6-4e67-ab05-9cd6a31a82d0" providerId="ADAL" clId="{4CDEBDF7-1BF1-49C1-9297-313B58BF82D3}" dt="2022-08-12T11:21:49.083" v="1805" actId="20577"/>
          <ac:spMkLst>
            <pc:docMk/>
            <pc:sldMk cId="1531135013" sldId="281"/>
            <ac:spMk id="10" creationId="{C47AE81A-57A8-4DA7-8EC6-75954C5C8569}"/>
          </ac:spMkLst>
        </pc:spChg>
        <pc:picChg chg="del">
          <ac:chgData name="Deshpande, Abhijit (TSS)" userId="c2d88eb7-28a6-4e67-ab05-9cd6a31a82d0" providerId="ADAL" clId="{4CDEBDF7-1BF1-49C1-9297-313B58BF82D3}" dt="2022-08-12T11:18:52.605" v="1771" actId="478"/>
          <ac:picMkLst>
            <pc:docMk/>
            <pc:sldMk cId="1531135013" sldId="281"/>
            <ac:picMk id="7" creationId="{350D2C70-1697-4E9D-A32B-3AE77A829935}"/>
          </ac:picMkLst>
        </pc:picChg>
        <pc:picChg chg="add mod">
          <ac:chgData name="Deshpande, Abhijit (TSS)" userId="c2d88eb7-28a6-4e67-ab05-9cd6a31a82d0" providerId="ADAL" clId="{4CDEBDF7-1BF1-49C1-9297-313B58BF82D3}" dt="2022-08-12T11:21:07.361" v="1796" actId="1076"/>
          <ac:picMkLst>
            <pc:docMk/>
            <pc:sldMk cId="1531135013" sldId="281"/>
            <ac:picMk id="8" creationId="{4D8C413F-C8D3-4CD9-AEFF-6F05F49EB894}"/>
          </ac:picMkLst>
        </pc:picChg>
      </pc:sldChg>
    </pc:docChg>
  </pc:docChgLst>
  <pc:docChgLst>
    <pc:chgData name="Deshpande, Abhijit (TSS)" userId="c2d88eb7-28a6-4e67-ab05-9cd6a31a82d0" providerId="ADAL" clId="{2F13AF14-55C2-403F-8C20-106D58B8195C}"/>
    <pc:docChg chg="custSel addSld delSld modSld sldOrd">
      <pc:chgData name="Deshpande, Abhijit (TSS)" userId="c2d88eb7-28a6-4e67-ab05-9cd6a31a82d0" providerId="ADAL" clId="{2F13AF14-55C2-403F-8C20-106D58B8195C}" dt="2022-08-28T11:07:32.229" v="4627" actId="33524"/>
      <pc:docMkLst>
        <pc:docMk/>
      </pc:docMkLst>
      <pc:sldChg chg="modSp mod">
        <pc:chgData name="Deshpande, Abhijit (TSS)" userId="c2d88eb7-28a6-4e67-ab05-9cd6a31a82d0" providerId="ADAL" clId="{2F13AF14-55C2-403F-8C20-106D58B8195C}" dt="2022-08-27T12:47:09.210" v="1" actId="20577"/>
        <pc:sldMkLst>
          <pc:docMk/>
          <pc:sldMk cId="2859918097" sldId="256"/>
        </pc:sldMkLst>
        <pc:spChg chg="mod">
          <ac:chgData name="Deshpande, Abhijit (TSS)" userId="c2d88eb7-28a6-4e67-ab05-9cd6a31a82d0" providerId="ADAL" clId="{2F13AF14-55C2-403F-8C20-106D58B8195C}" dt="2022-08-27T12:47:09.210" v="1" actId="20577"/>
          <ac:spMkLst>
            <pc:docMk/>
            <pc:sldMk cId="2859918097" sldId="256"/>
            <ac:spMk id="2" creationId="{B3EE54FD-6958-489E-A1A3-7A5281B86EE5}"/>
          </ac:spMkLst>
        </pc:spChg>
      </pc:sldChg>
      <pc:sldChg chg="modSp mod">
        <pc:chgData name="Deshpande, Abhijit (TSS)" userId="c2d88eb7-28a6-4e67-ab05-9cd6a31a82d0" providerId="ADAL" clId="{2F13AF14-55C2-403F-8C20-106D58B8195C}" dt="2022-08-28T11:02:59.347" v="3802" actId="6549"/>
        <pc:sldMkLst>
          <pc:docMk/>
          <pc:sldMk cId="1778520503" sldId="259"/>
        </pc:sldMkLst>
        <pc:spChg chg="mod">
          <ac:chgData name="Deshpande, Abhijit (TSS)" userId="c2d88eb7-28a6-4e67-ab05-9cd6a31a82d0" providerId="ADAL" clId="{2F13AF14-55C2-403F-8C20-106D58B8195C}" dt="2022-08-28T11:02:59.347" v="3802" actId="6549"/>
          <ac:spMkLst>
            <pc:docMk/>
            <pc:sldMk cId="1778520503" sldId="259"/>
            <ac:spMk id="5" creationId="{72F17F64-8193-4421-8B08-0BFBE5ECCB41}"/>
          </ac:spMkLst>
        </pc:spChg>
      </pc:sldChg>
      <pc:sldChg chg="del">
        <pc:chgData name="Deshpande, Abhijit (TSS)" userId="c2d88eb7-28a6-4e67-ab05-9cd6a31a82d0" providerId="ADAL" clId="{2F13AF14-55C2-403F-8C20-106D58B8195C}" dt="2022-08-27T12:47:12.513" v="2" actId="47"/>
        <pc:sldMkLst>
          <pc:docMk/>
          <pc:sldMk cId="3629445560" sldId="261"/>
        </pc:sldMkLst>
      </pc:sldChg>
      <pc:sldChg chg="del">
        <pc:chgData name="Deshpande, Abhijit (TSS)" userId="c2d88eb7-28a6-4e67-ab05-9cd6a31a82d0" providerId="ADAL" clId="{2F13AF14-55C2-403F-8C20-106D58B8195C}" dt="2022-08-27T12:47:15.012" v="5" actId="47"/>
        <pc:sldMkLst>
          <pc:docMk/>
          <pc:sldMk cId="3306417727" sldId="262"/>
        </pc:sldMkLst>
      </pc:sldChg>
      <pc:sldChg chg="del">
        <pc:chgData name="Deshpande, Abhijit (TSS)" userId="c2d88eb7-28a6-4e67-ab05-9cd6a31a82d0" providerId="ADAL" clId="{2F13AF14-55C2-403F-8C20-106D58B8195C}" dt="2022-08-27T12:47:16.723" v="6" actId="47"/>
        <pc:sldMkLst>
          <pc:docMk/>
          <pc:sldMk cId="2860327524" sldId="263"/>
        </pc:sldMkLst>
      </pc:sldChg>
      <pc:sldChg chg="modSp mod ord">
        <pc:chgData name="Deshpande, Abhijit (TSS)" userId="c2d88eb7-28a6-4e67-ab05-9cd6a31a82d0" providerId="ADAL" clId="{2F13AF14-55C2-403F-8C20-106D58B8195C}" dt="2022-08-27T13:08:34.390" v="1258" actId="20577"/>
        <pc:sldMkLst>
          <pc:docMk/>
          <pc:sldMk cId="164252592" sldId="265"/>
        </pc:sldMkLst>
        <pc:spChg chg="mod">
          <ac:chgData name="Deshpande, Abhijit (TSS)" userId="c2d88eb7-28a6-4e67-ab05-9cd6a31a82d0" providerId="ADAL" clId="{2F13AF14-55C2-403F-8C20-106D58B8195C}" dt="2022-08-27T13:08:34.390" v="1258" actId="20577"/>
          <ac:spMkLst>
            <pc:docMk/>
            <pc:sldMk cId="164252592" sldId="265"/>
            <ac:spMk id="9" creationId="{36FFC228-A3C9-4CB7-B56C-93666EB2F084}"/>
          </ac:spMkLst>
        </pc:spChg>
      </pc:sldChg>
      <pc:sldChg chg="del">
        <pc:chgData name="Deshpande, Abhijit (TSS)" userId="c2d88eb7-28a6-4e67-ab05-9cd6a31a82d0" providerId="ADAL" clId="{2F13AF14-55C2-403F-8C20-106D58B8195C}" dt="2022-08-27T12:47:13.512" v="3" actId="47"/>
        <pc:sldMkLst>
          <pc:docMk/>
          <pc:sldMk cId="3338901284" sldId="266"/>
        </pc:sldMkLst>
      </pc:sldChg>
      <pc:sldChg chg="del">
        <pc:chgData name="Deshpande, Abhijit (TSS)" userId="c2d88eb7-28a6-4e67-ab05-9cd6a31a82d0" providerId="ADAL" clId="{2F13AF14-55C2-403F-8C20-106D58B8195C}" dt="2022-08-27T12:47:14.028" v="4" actId="47"/>
        <pc:sldMkLst>
          <pc:docMk/>
          <pc:sldMk cId="4009684743" sldId="267"/>
        </pc:sldMkLst>
      </pc:sldChg>
      <pc:sldChg chg="modSp mod">
        <pc:chgData name="Deshpande, Abhijit (TSS)" userId="c2d88eb7-28a6-4e67-ab05-9cd6a31a82d0" providerId="ADAL" clId="{2F13AF14-55C2-403F-8C20-106D58B8195C}" dt="2022-08-27T13:05:56.750" v="1116" actId="20577"/>
        <pc:sldMkLst>
          <pc:docMk/>
          <pc:sldMk cId="1634682585" sldId="268"/>
        </pc:sldMkLst>
        <pc:spChg chg="mod">
          <ac:chgData name="Deshpande, Abhijit (TSS)" userId="c2d88eb7-28a6-4e67-ab05-9cd6a31a82d0" providerId="ADAL" clId="{2F13AF14-55C2-403F-8C20-106D58B8195C}" dt="2022-08-27T13:05:56.750" v="1116" actId="20577"/>
          <ac:spMkLst>
            <pc:docMk/>
            <pc:sldMk cId="1634682585" sldId="268"/>
            <ac:spMk id="9" creationId="{36FFC228-A3C9-4CB7-B56C-93666EB2F084}"/>
          </ac:spMkLst>
        </pc:spChg>
      </pc:sldChg>
      <pc:sldChg chg="addSp modSp mod">
        <pc:chgData name="Deshpande, Abhijit (TSS)" userId="c2d88eb7-28a6-4e67-ab05-9cd6a31a82d0" providerId="ADAL" clId="{2F13AF14-55C2-403F-8C20-106D58B8195C}" dt="2022-08-27T12:54:10.252" v="347" actId="6549"/>
        <pc:sldMkLst>
          <pc:docMk/>
          <pc:sldMk cId="840689997" sldId="269"/>
        </pc:sldMkLst>
        <pc:spChg chg="mod">
          <ac:chgData name="Deshpande, Abhijit (TSS)" userId="c2d88eb7-28a6-4e67-ab05-9cd6a31a82d0" providerId="ADAL" clId="{2F13AF14-55C2-403F-8C20-106D58B8195C}" dt="2022-08-27T12:49:38.364" v="15" actId="20577"/>
          <ac:spMkLst>
            <pc:docMk/>
            <pc:sldMk cId="840689997" sldId="269"/>
            <ac:spMk id="4" creationId="{D6980EE4-1DFD-4706-A89F-AED5AB19FA6F}"/>
          </ac:spMkLst>
        </pc:spChg>
        <pc:spChg chg="add mod">
          <ac:chgData name="Deshpande, Abhijit (TSS)" userId="c2d88eb7-28a6-4e67-ab05-9cd6a31a82d0" providerId="ADAL" clId="{2F13AF14-55C2-403F-8C20-106D58B8195C}" dt="2022-08-27T12:54:10.252" v="347" actId="6549"/>
          <ac:spMkLst>
            <pc:docMk/>
            <pc:sldMk cId="840689997" sldId="269"/>
            <ac:spMk id="7" creationId="{F082FF0C-1E98-42CC-A28F-760D94489D12}"/>
          </ac:spMkLst>
        </pc:spChg>
      </pc:sldChg>
      <pc:sldChg chg="addSp modSp del mod">
        <pc:chgData name="Deshpande, Abhijit (TSS)" userId="c2d88eb7-28a6-4e67-ab05-9cd6a31a82d0" providerId="ADAL" clId="{2F13AF14-55C2-403F-8C20-106D58B8195C}" dt="2022-08-27T12:54:36.121" v="360" actId="47"/>
        <pc:sldMkLst>
          <pc:docMk/>
          <pc:sldMk cId="1758228755" sldId="270"/>
        </pc:sldMkLst>
        <pc:spChg chg="mod">
          <ac:chgData name="Deshpande, Abhijit (TSS)" userId="c2d88eb7-28a6-4e67-ab05-9cd6a31a82d0" providerId="ADAL" clId="{2F13AF14-55C2-403F-8C20-106D58B8195C}" dt="2022-08-27T12:54:23.389" v="357" actId="20577"/>
          <ac:spMkLst>
            <pc:docMk/>
            <pc:sldMk cId="1758228755" sldId="270"/>
            <ac:spMk id="4" creationId="{D6980EE4-1DFD-4706-A89F-AED5AB19FA6F}"/>
          </ac:spMkLst>
        </pc:spChg>
        <pc:spChg chg="add mod">
          <ac:chgData name="Deshpande, Abhijit (TSS)" userId="c2d88eb7-28a6-4e67-ab05-9cd6a31a82d0" providerId="ADAL" clId="{2F13AF14-55C2-403F-8C20-106D58B8195C}" dt="2022-08-27T12:54:33.400" v="359" actId="1076"/>
          <ac:spMkLst>
            <pc:docMk/>
            <pc:sldMk cId="1758228755" sldId="270"/>
            <ac:spMk id="7" creationId="{E0A19F06-EB01-430E-A1A8-DA90C76C4DBA}"/>
          </ac:spMkLst>
        </pc:spChg>
      </pc:sldChg>
      <pc:sldChg chg="addSp modSp mod ord">
        <pc:chgData name="Deshpande, Abhijit (TSS)" userId="c2d88eb7-28a6-4e67-ab05-9cd6a31a82d0" providerId="ADAL" clId="{2F13AF14-55C2-403F-8C20-106D58B8195C}" dt="2022-08-27T13:10:09.209" v="1259" actId="20577"/>
        <pc:sldMkLst>
          <pc:docMk/>
          <pc:sldMk cId="625037916" sldId="271"/>
        </pc:sldMkLst>
        <pc:spChg chg="mod">
          <ac:chgData name="Deshpande, Abhijit (TSS)" userId="c2d88eb7-28a6-4e67-ab05-9cd6a31a82d0" providerId="ADAL" clId="{2F13AF14-55C2-403F-8C20-106D58B8195C}" dt="2022-08-27T13:06:54.600" v="1139" actId="122"/>
          <ac:spMkLst>
            <pc:docMk/>
            <pc:sldMk cId="625037916" sldId="271"/>
            <ac:spMk id="4" creationId="{D6980EE4-1DFD-4706-A89F-AED5AB19FA6F}"/>
          </ac:spMkLst>
        </pc:spChg>
        <pc:spChg chg="add mod">
          <ac:chgData name="Deshpande, Abhijit (TSS)" userId="c2d88eb7-28a6-4e67-ab05-9cd6a31a82d0" providerId="ADAL" clId="{2F13AF14-55C2-403F-8C20-106D58B8195C}" dt="2022-08-27T13:10:09.209" v="1259" actId="20577"/>
          <ac:spMkLst>
            <pc:docMk/>
            <pc:sldMk cId="625037916" sldId="271"/>
            <ac:spMk id="7" creationId="{3E16A36B-6D79-4845-A624-1E8DF05CFBBE}"/>
          </ac:spMkLst>
        </pc:spChg>
      </pc:sldChg>
      <pc:sldChg chg="modSp add mod ord">
        <pc:chgData name="Deshpande, Abhijit (TSS)" userId="c2d88eb7-28a6-4e67-ab05-9cd6a31a82d0" providerId="ADAL" clId="{2F13AF14-55C2-403F-8C20-106D58B8195C}" dt="2022-08-27T13:15:56.306" v="1301" actId="20577"/>
        <pc:sldMkLst>
          <pc:docMk/>
          <pc:sldMk cId="4140330005" sldId="272"/>
        </pc:sldMkLst>
        <pc:spChg chg="mod">
          <ac:chgData name="Deshpande, Abhijit (TSS)" userId="c2d88eb7-28a6-4e67-ab05-9cd6a31a82d0" providerId="ADAL" clId="{2F13AF14-55C2-403F-8C20-106D58B8195C}" dt="2022-08-27T12:54:52.100" v="380" actId="20577"/>
          <ac:spMkLst>
            <pc:docMk/>
            <pc:sldMk cId="4140330005" sldId="272"/>
            <ac:spMk id="4" creationId="{D6980EE4-1DFD-4706-A89F-AED5AB19FA6F}"/>
          </ac:spMkLst>
        </pc:spChg>
        <pc:spChg chg="mod">
          <ac:chgData name="Deshpande, Abhijit (TSS)" userId="c2d88eb7-28a6-4e67-ab05-9cd6a31a82d0" providerId="ADAL" clId="{2F13AF14-55C2-403F-8C20-106D58B8195C}" dt="2022-08-27T13:15:56.306" v="1301" actId="20577"/>
          <ac:spMkLst>
            <pc:docMk/>
            <pc:sldMk cId="4140330005" sldId="272"/>
            <ac:spMk id="9" creationId="{36FFC228-A3C9-4CB7-B56C-93666EB2F084}"/>
          </ac:spMkLst>
        </pc:spChg>
      </pc:sldChg>
      <pc:sldChg chg="modSp add mod">
        <pc:chgData name="Deshpande, Abhijit (TSS)" userId="c2d88eb7-28a6-4e67-ab05-9cd6a31a82d0" providerId="ADAL" clId="{2F13AF14-55C2-403F-8C20-106D58B8195C}" dt="2022-08-27T13:35:15.571" v="2471" actId="313"/>
        <pc:sldMkLst>
          <pc:docMk/>
          <pc:sldMk cId="2709043611" sldId="273"/>
        </pc:sldMkLst>
        <pc:spChg chg="mod">
          <ac:chgData name="Deshpande, Abhijit (TSS)" userId="c2d88eb7-28a6-4e67-ab05-9cd6a31a82d0" providerId="ADAL" clId="{2F13AF14-55C2-403F-8C20-106D58B8195C}" dt="2022-08-27T13:28:22.757" v="2010" actId="33524"/>
          <ac:spMkLst>
            <pc:docMk/>
            <pc:sldMk cId="2709043611" sldId="273"/>
            <ac:spMk id="4" creationId="{D6980EE4-1DFD-4706-A89F-AED5AB19FA6F}"/>
          </ac:spMkLst>
        </pc:spChg>
        <pc:spChg chg="mod">
          <ac:chgData name="Deshpande, Abhijit (TSS)" userId="c2d88eb7-28a6-4e67-ab05-9cd6a31a82d0" providerId="ADAL" clId="{2F13AF14-55C2-403F-8C20-106D58B8195C}" dt="2022-08-27T13:35:15.571" v="2471" actId="313"/>
          <ac:spMkLst>
            <pc:docMk/>
            <pc:sldMk cId="2709043611" sldId="273"/>
            <ac:spMk id="9" creationId="{36FFC228-A3C9-4CB7-B56C-93666EB2F084}"/>
          </ac:spMkLst>
        </pc:spChg>
      </pc:sldChg>
      <pc:sldChg chg="add ord">
        <pc:chgData name="Deshpande, Abhijit (TSS)" userId="c2d88eb7-28a6-4e67-ab05-9cd6a31a82d0" providerId="ADAL" clId="{2F13AF14-55C2-403F-8C20-106D58B8195C}" dt="2022-08-27T13:47:50.871" v="3482"/>
        <pc:sldMkLst>
          <pc:docMk/>
          <pc:sldMk cId="2878243484" sldId="274"/>
        </pc:sldMkLst>
      </pc:sldChg>
      <pc:sldChg chg="addSp delSp modSp add mod">
        <pc:chgData name="Deshpande, Abhijit (TSS)" userId="c2d88eb7-28a6-4e67-ab05-9cd6a31a82d0" providerId="ADAL" clId="{2F13AF14-55C2-403F-8C20-106D58B8195C}" dt="2022-08-27T13:41:12.039" v="2803" actId="1076"/>
        <pc:sldMkLst>
          <pc:docMk/>
          <pc:sldMk cId="900018762" sldId="275"/>
        </pc:sldMkLst>
        <pc:spChg chg="mod">
          <ac:chgData name="Deshpande, Abhijit (TSS)" userId="c2d88eb7-28a6-4e67-ab05-9cd6a31a82d0" providerId="ADAL" clId="{2F13AF14-55C2-403F-8C20-106D58B8195C}" dt="2022-08-27T13:34:43.792" v="2441" actId="6549"/>
          <ac:spMkLst>
            <pc:docMk/>
            <pc:sldMk cId="900018762" sldId="275"/>
            <ac:spMk id="4" creationId="{D6980EE4-1DFD-4706-A89F-AED5AB19FA6F}"/>
          </ac:spMkLst>
        </pc:spChg>
        <pc:spChg chg="mod">
          <ac:chgData name="Deshpande, Abhijit (TSS)" userId="c2d88eb7-28a6-4e67-ab05-9cd6a31a82d0" providerId="ADAL" clId="{2F13AF14-55C2-403F-8C20-106D58B8195C}" dt="2022-08-27T13:39:01.139" v="2645" actId="313"/>
          <ac:spMkLst>
            <pc:docMk/>
            <pc:sldMk cId="900018762" sldId="275"/>
            <ac:spMk id="9" creationId="{36FFC228-A3C9-4CB7-B56C-93666EB2F084}"/>
          </ac:spMkLst>
        </pc:spChg>
        <pc:spChg chg="add mod">
          <ac:chgData name="Deshpande, Abhijit (TSS)" userId="c2d88eb7-28a6-4e67-ab05-9cd6a31a82d0" providerId="ADAL" clId="{2F13AF14-55C2-403F-8C20-106D58B8195C}" dt="2022-08-27T13:40:52.892" v="2797" actId="115"/>
          <ac:spMkLst>
            <pc:docMk/>
            <pc:sldMk cId="900018762" sldId="275"/>
            <ac:spMk id="11" creationId="{CDE6C61E-2069-4945-A1E8-D7651CA5E268}"/>
          </ac:spMkLst>
        </pc:spChg>
        <pc:picChg chg="add mod">
          <ac:chgData name="Deshpande, Abhijit (TSS)" userId="c2d88eb7-28a6-4e67-ab05-9cd6a31a82d0" providerId="ADAL" clId="{2F13AF14-55C2-403F-8C20-106D58B8195C}" dt="2022-08-27T13:38:56.633" v="2644" actId="14100"/>
          <ac:picMkLst>
            <pc:docMk/>
            <pc:sldMk cId="900018762" sldId="275"/>
            <ac:picMk id="6" creationId="{FFDA682E-16F3-45A2-8FAE-993FA5B9EB0C}"/>
          </ac:picMkLst>
        </pc:picChg>
        <pc:picChg chg="add del">
          <ac:chgData name="Deshpande, Abhijit (TSS)" userId="c2d88eb7-28a6-4e67-ab05-9cd6a31a82d0" providerId="ADAL" clId="{2F13AF14-55C2-403F-8C20-106D58B8195C}" dt="2022-08-27T13:39:47.639" v="2647" actId="478"/>
          <ac:picMkLst>
            <pc:docMk/>
            <pc:sldMk cId="900018762" sldId="275"/>
            <ac:picMk id="8" creationId="{D886F6AB-EAFE-4021-8FE4-3B472CE4FDAE}"/>
          </ac:picMkLst>
        </pc:picChg>
        <pc:picChg chg="add mod">
          <ac:chgData name="Deshpande, Abhijit (TSS)" userId="c2d88eb7-28a6-4e67-ab05-9cd6a31a82d0" providerId="ADAL" clId="{2F13AF14-55C2-403F-8C20-106D58B8195C}" dt="2022-08-27T13:41:12.039" v="2803" actId="1076"/>
          <ac:picMkLst>
            <pc:docMk/>
            <pc:sldMk cId="900018762" sldId="275"/>
            <ac:picMk id="13" creationId="{75946F22-9010-450D-A63A-7F06B1115436}"/>
          </ac:picMkLst>
        </pc:picChg>
      </pc:sldChg>
      <pc:sldChg chg="addSp delSp modSp add mod">
        <pc:chgData name="Deshpande, Abhijit (TSS)" userId="c2d88eb7-28a6-4e67-ab05-9cd6a31a82d0" providerId="ADAL" clId="{2F13AF14-55C2-403F-8C20-106D58B8195C}" dt="2022-08-27T13:47:40.093" v="3480" actId="14100"/>
        <pc:sldMkLst>
          <pc:docMk/>
          <pc:sldMk cId="2058874055" sldId="276"/>
        </pc:sldMkLst>
        <pc:spChg chg="mod">
          <ac:chgData name="Deshpande, Abhijit (TSS)" userId="c2d88eb7-28a6-4e67-ab05-9cd6a31a82d0" providerId="ADAL" clId="{2F13AF14-55C2-403F-8C20-106D58B8195C}" dt="2022-08-27T13:41:39.365" v="2832" actId="20577"/>
          <ac:spMkLst>
            <pc:docMk/>
            <pc:sldMk cId="2058874055" sldId="276"/>
            <ac:spMk id="4" creationId="{D6980EE4-1DFD-4706-A89F-AED5AB19FA6F}"/>
          </ac:spMkLst>
        </pc:spChg>
        <pc:spChg chg="mod">
          <ac:chgData name="Deshpande, Abhijit (TSS)" userId="c2d88eb7-28a6-4e67-ab05-9cd6a31a82d0" providerId="ADAL" clId="{2F13AF14-55C2-403F-8C20-106D58B8195C}" dt="2022-08-27T13:43:28.694" v="2895" actId="20577"/>
          <ac:spMkLst>
            <pc:docMk/>
            <pc:sldMk cId="2058874055" sldId="276"/>
            <ac:spMk id="9" creationId="{36FFC228-A3C9-4CB7-B56C-93666EB2F084}"/>
          </ac:spMkLst>
        </pc:spChg>
        <pc:spChg chg="mod">
          <ac:chgData name="Deshpande, Abhijit (TSS)" userId="c2d88eb7-28a6-4e67-ab05-9cd6a31a82d0" providerId="ADAL" clId="{2F13AF14-55C2-403F-8C20-106D58B8195C}" dt="2022-08-27T13:47:25.504" v="3478" actId="33524"/>
          <ac:spMkLst>
            <pc:docMk/>
            <pc:sldMk cId="2058874055" sldId="276"/>
            <ac:spMk id="11" creationId="{CDE6C61E-2069-4945-A1E8-D7651CA5E268}"/>
          </ac:spMkLst>
        </pc:spChg>
        <pc:picChg chg="del">
          <ac:chgData name="Deshpande, Abhijit (TSS)" userId="c2d88eb7-28a6-4e67-ab05-9cd6a31a82d0" providerId="ADAL" clId="{2F13AF14-55C2-403F-8C20-106D58B8195C}" dt="2022-08-27T13:41:57.206" v="2834" actId="478"/>
          <ac:picMkLst>
            <pc:docMk/>
            <pc:sldMk cId="2058874055" sldId="276"/>
            <ac:picMk id="6" creationId="{FFDA682E-16F3-45A2-8FAE-993FA5B9EB0C}"/>
          </ac:picMkLst>
        </pc:picChg>
        <pc:picChg chg="add mod">
          <ac:chgData name="Deshpande, Abhijit (TSS)" userId="c2d88eb7-28a6-4e67-ab05-9cd6a31a82d0" providerId="ADAL" clId="{2F13AF14-55C2-403F-8C20-106D58B8195C}" dt="2022-08-27T13:47:40.093" v="3480" actId="14100"/>
          <ac:picMkLst>
            <pc:docMk/>
            <pc:sldMk cId="2058874055" sldId="276"/>
            <ac:picMk id="7" creationId="{0526F5E5-915A-4386-8E9C-57207EF614F0}"/>
          </ac:picMkLst>
        </pc:picChg>
        <pc:picChg chg="del">
          <ac:chgData name="Deshpande, Abhijit (TSS)" userId="c2d88eb7-28a6-4e67-ab05-9cd6a31a82d0" providerId="ADAL" clId="{2F13AF14-55C2-403F-8C20-106D58B8195C}" dt="2022-08-27T13:41:59.307" v="2835" actId="478"/>
          <ac:picMkLst>
            <pc:docMk/>
            <pc:sldMk cId="2058874055" sldId="276"/>
            <ac:picMk id="13" creationId="{75946F22-9010-450D-A63A-7F06B1115436}"/>
          </ac:picMkLst>
        </pc:picChg>
      </pc:sldChg>
      <pc:sldChg chg="modSp add mod">
        <pc:chgData name="Deshpande, Abhijit (TSS)" userId="c2d88eb7-28a6-4e67-ab05-9cd6a31a82d0" providerId="ADAL" clId="{2F13AF14-55C2-403F-8C20-106D58B8195C}" dt="2022-08-28T11:07:32.229" v="4627" actId="33524"/>
        <pc:sldMkLst>
          <pc:docMk/>
          <pc:sldMk cId="3948279020" sldId="277"/>
        </pc:sldMkLst>
        <pc:spChg chg="mod">
          <ac:chgData name="Deshpande, Abhijit (TSS)" userId="c2d88eb7-28a6-4e67-ab05-9cd6a31a82d0" providerId="ADAL" clId="{2F13AF14-55C2-403F-8C20-106D58B8195C}" dt="2022-08-28T11:03:19.435" v="3827" actId="20577"/>
          <ac:spMkLst>
            <pc:docMk/>
            <pc:sldMk cId="3948279020" sldId="277"/>
            <ac:spMk id="4" creationId="{D6980EE4-1DFD-4706-A89F-AED5AB19FA6F}"/>
          </ac:spMkLst>
        </pc:spChg>
        <pc:spChg chg="mod">
          <ac:chgData name="Deshpande, Abhijit (TSS)" userId="c2d88eb7-28a6-4e67-ab05-9cd6a31a82d0" providerId="ADAL" clId="{2F13AF14-55C2-403F-8C20-106D58B8195C}" dt="2022-08-28T11:07:32.229" v="4627" actId="33524"/>
          <ac:spMkLst>
            <pc:docMk/>
            <pc:sldMk cId="3948279020" sldId="277"/>
            <ac:spMk id="9" creationId="{36FFC228-A3C9-4CB7-B56C-93666EB2F084}"/>
          </ac:spMkLst>
        </pc:spChg>
      </pc:sldChg>
    </pc:docChg>
  </pc:docChgLst>
  <pc:docChgLst>
    <pc:chgData name="Deshpande, Abhijit (TSS)" userId="c2d88eb7-28a6-4e67-ab05-9cd6a31a82d0" providerId="ADAL" clId="{84B65462-600C-44F7-B2ED-241C8C57A9BB}"/>
    <pc:docChg chg="undo custSel mod addSld delSld modSld">
      <pc:chgData name="Deshpande, Abhijit (TSS)" userId="c2d88eb7-28a6-4e67-ab05-9cd6a31a82d0" providerId="ADAL" clId="{84B65462-600C-44F7-B2ED-241C8C57A9BB}" dt="2022-09-06T02:58:01.655" v="977" actId="20577"/>
      <pc:docMkLst>
        <pc:docMk/>
      </pc:docMkLst>
      <pc:sldChg chg="modSp mod">
        <pc:chgData name="Deshpande, Abhijit (TSS)" userId="c2d88eb7-28a6-4e67-ab05-9cd6a31a82d0" providerId="ADAL" clId="{84B65462-600C-44F7-B2ED-241C8C57A9BB}" dt="2022-09-02T07:13:18.483" v="7" actId="20577"/>
        <pc:sldMkLst>
          <pc:docMk/>
          <pc:sldMk cId="2859918097" sldId="256"/>
        </pc:sldMkLst>
        <pc:spChg chg="mod">
          <ac:chgData name="Deshpande, Abhijit (TSS)" userId="c2d88eb7-28a6-4e67-ab05-9cd6a31a82d0" providerId="ADAL" clId="{84B65462-600C-44F7-B2ED-241C8C57A9BB}" dt="2022-09-02T07:13:18.483" v="7" actId="20577"/>
          <ac:spMkLst>
            <pc:docMk/>
            <pc:sldMk cId="2859918097" sldId="256"/>
            <ac:spMk id="2" creationId="{B3EE54FD-6958-489E-A1A3-7A5281B86EE5}"/>
          </ac:spMkLst>
        </pc:spChg>
      </pc:sldChg>
      <pc:sldChg chg="modSp mod">
        <pc:chgData name="Deshpande, Abhijit (TSS)" userId="c2d88eb7-28a6-4e67-ab05-9cd6a31a82d0" providerId="ADAL" clId="{84B65462-600C-44F7-B2ED-241C8C57A9BB}" dt="2022-09-06T02:58:01.655" v="977" actId="20577"/>
        <pc:sldMkLst>
          <pc:docMk/>
          <pc:sldMk cId="1778520503" sldId="259"/>
        </pc:sldMkLst>
        <pc:spChg chg="mod">
          <ac:chgData name="Deshpande, Abhijit (TSS)" userId="c2d88eb7-28a6-4e67-ab05-9cd6a31a82d0" providerId="ADAL" clId="{84B65462-600C-44F7-B2ED-241C8C57A9BB}" dt="2022-09-06T02:58:01.655" v="977" actId="20577"/>
          <ac:spMkLst>
            <pc:docMk/>
            <pc:sldMk cId="1778520503" sldId="259"/>
            <ac:spMk id="5" creationId="{72F17F64-8193-4421-8B08-0BFBE5ECCB41}"/>
          </ac:spMkLst>
        </pc:spChg>
      </pc:sldChg>
      <pc:sldChg chg="modSp mod">
        <pc:chgData name="Deshpande, Abhijit (TSS)" userId="c2d88eb7-28a6-4e67-ab05-9cd6a31a82d0" providerId="ADAL" clId="{84B65462-600C-44F7-B2ED-241C8C57A9BB}" dt="2022-09-02T07:17:26.083" v="50" actId="11"/>
        <pc:sldMkLst>
          <pc:docMk/>
          <pc:sldMk cId="3415972837" sldId="279"/>
        </pc:sldMkLst>
        <pc:spChg chg="mod">
          <ac:chgData name="Deshpande, Abhijit (TSS)" userId="c2d88eb7-28a6-4e67-ab05-9cd6a31a82d0" providerId="ADAL" clId="{84B65462-600C-44F7-B2ED-241C8C57A9BB}" dt="2022-09-02T07:15:32.996" v="26" actId="20577"/>
          <ac:spMkLst>
            <pc:docMk/>
            <pc:sldMk cId="3415972837" sldId="279"/>
            <ac:spMk id="4" creationId="{D6980EE4-1DFD-4706-A89F-AED5AB19FA6F}"/>
          </ac:spMkLst>
        </pc:spChg>
        <pc:spChg chg="mod">
          <ac:chgData name="Deshpande, Abhijit (TSS)" userId="c2d88eb7-28a6-4e67-ab05-9cd6a31a82d0" providerId="ADAL" clId="{84B65462-600C-44F7-B2ED-241C8C57A9BB}" dt="2022-09-02T07:17:26.083" v="50" actId="11"/>
          <ac:spMkLst>
            <pc:docMk/>
            <pc:sldMk cId="3415972837" sldId="279"/>
            <ac:spMk id="9" creationId="{36FFC228-A3C9-4CB7-B56C-93666EB2F084}"/>
          </ac:spMkLst>
        </pc:spChg>
      </pc:sldChg>
      <pc:sldChg chg="modSp add mod">
        <pc:chgData name="Deshpande, Abhijit (TSS)" userId="c2d88eb7-28a6-4e67-ab05-9cd6a31a82d0" providerId="ADAL" clId="{84B65462-600C-44F7-B2ED-241C8C57A9BB}" dt="2022-09-02T07:31:25.936" v="230" actId="20577"/>
        <pc:sldMkLst>
          <pc:docMk/>
          <pc:sldMk cId="2096260753" sldId="280"/>
        </pc:sldMkLst>
        <pc:spChg chg="mod">
          <ac:chgData name="Deshpande, Abhijit (TSS)" userId="c2d88eb7-28a6-4e67-ab05-9cd6a31a82d0" providerId="ADAL" clId="{84B65462-600C-44F7-B2ED-241C8C57A9BB}" dt="2022-09-02T07:23:36.879" v="164" actId="20577"/>
          <ac:spMkLst>
            <pc:docMk/>
            <pc:sldMk cId="2096260753" sldId="280"/>
            <ac:spMk id="4" creationId="{D6980EE4-1DFD-4706-A89F-AED5AB19FA6F}"/>
          </ac:spMkLst>
        </pc:spChg>
        <pc:spChg chg="mod">
          <ac:chgData name="Deshpande, Abhijit (TSS)" userId="c2d88eb7-28a6-4e67-ab05-9cd6a31a82d0" providerId="ADAL" clId="{84B65462-600C-44F7-B2ED-241C8C57A9BB}" dt="2022-09-02T07:31:25.936" v="230" actId="20577"/>
          <ac:spMkLst>
            <pc:docMk/>
            <pc:sldMk cId="2096260753" sldId="280"/>
            <ac:spMk id="9" creationId="{36FFC228-A3C9-4CB7-B56C-93666EB2F084}"/>
          </ac:spMkLst>
        </pc:spChg>
      </pc:sldChg>
      <pc:sldChg chg="del">
        <pc:chgData name="Deshpande, Abhijit (TSS)" userId="c2d88eb7-28a6-4e67-ab05-9cd6a31a82d0" providerId="ADAL" clId="{84B65462-600C-44F7-B2ED-241C8C57A9BB}" dt="2022-09-02T07:13:04.239" v="0" actId="47"/>
        <pc:sldMkLst>
          <pc:docMk/>
          <pc:sldMk cId="3550353345" sldId="280"/>
        </pc:sldMkLst>
      </pc:sldChg>
      <pc:sldChg chg="addSp modSp new mod modClrScheme chgLayout">
        <pc:chgData name="Deshpande, Abhijit (TSS)" userId="c2d88eb7-28a6-4e67-ab05-9cd6a31a82d0" providerId="ADAL" clId="{84B65462-600C-44F7-B2ED-241C8C57A9BB}" dt="2022-09-02T07:20:37.710" v="113" actId="1076"/>
        <pc:sldMkLst>
          <pc:docMk/>
          <pc:sldMk cId="1145306155" sldId="281"/>
        </pc:sldMkLst>
        <pc:spChg chg="mod ord">
          <ac:chgData name="Deshpande, Abhijit (TSS)" userId="c2d88eb7-28a6-4e67-ab05-9cd6a31a82d0" providerId="ADAL" clId="{84B65462-600C-44F7-B2ED-241C8C57A9BB}" dt="2022-09-02T07:19:58.654" v="104" actId="26606"/>
          <ac:spMkLst>
            <pc:docMk/>
            <pc:sldMk cId="1145306155" sldId="281"/>
            <ac:spMk id="2" creationId="{8F9146EB-3F2B-453C-A200-CEFD2C77572D}"/>
          </ac:spMkLst>
        </pc:spChg>
        <pc:spChg chg="mod ord">
          <ac:chgData name="Deshpande, Abhijit (TSS)" userId="c2d88eb7-28a6-4e67-ab05-9cd6a31a82d0" providerId="ADAL" clId="{84B65462-600C-44F7-B2ED-241C8C57A9BB}" dt="2022-09-02T07:19:58.654" v="104" actId="26606"/>
          <ac:spMkLst>
            <pc:docMk/>
            <pc:sldMk cId="1145306155" sldId="281"/>
            <ac:spMk id="3" creationId="{B747310D-38B8-41C0-9A02-0727C776D5F9}"/>
          </ac:spMkLst>
        </pc:spChg>
        <pc:spChg chg="mod">
          <ac:chgData name="Deshpande, Abhijit (TSS)" userId="c2d88eb7-28a6-4e67-ab05-9cd6a31a82d0" providerId="ADAL" clId="{84B65462-600C-44F7-B2ED-241C8C57A9BB}" dt="2022-09-02T07:20:37.710" v="113" actId="1076"/>
          <ac:spMkLst>
            <pc:docMk/>
            <pc:sldMk cId="1145306155" sldId="281"/>
            <ac:spMk id="4" creationId="{FDBEC912-1732-446C-BE73-05FAD2D551F3}"/>
          </ac:spMkLst>
        </pc:spChg>
        <pc:spChg chg="add mod">
          <ac:chgData name="Deshpande, Abhijit (TSS)" userId="c2d88eb7-28a6-4e67-ab05-9cd6a31a82d0" providerId="ADAL" clId="{84B65462-600C-44F7-B2ED-241C8C57A9BB}" dt="2022-09-02T07:20:26.031" v="109" actId="108"/>
          <ac:spMkLst>
            <pc:docMk/>
            <pc:sldMk cId="1145306155" sldId="281"/>
            <ac:spMk id="8" creationId="{8BF1D837-A00E-4BCE-ABDF-5234C5D88A53}"/>
          </ac:spMkLst>
        </pc:spChg>
        <pc:picChg chg="add mod">
          <ac:chgData name="Deshpande, Abhijit (TSS)" userId="c2d88eb7-28a6-4e67-ab05-9cd6a31a82d0" providerId="ADAL" clId="{84B65462-600C-44F7-B2ED-241C8C57A9BB}" dt="2022-09-02T07:20:13.765" v="108" actId="14100"/>
          <ac:picMkLst>
            <pc:docMk/>
            <pc:sldMk cId="1145306155" sldId="281"/>
            <ac:picMk id="6" creationId="{DB012705-3DCC-48E8-B199-77D13B712484}"/>
          </ac:picMkLst>
        </pc:picChg>
      </pc:sldChg>
      <pc:sldChg chg="del">
        <pc:chgData name="Deshpande, Abhijit (TSS)" userId="c2d88eb7-28a6-4e67-ab05-9cd6a31a82d0" providerId="ADAL" clId="{84B65462-600C-44F7-B2ED-241C8C57A9BB}" dt="2022-09-02T07:13:04.707" v="1" actId="47"/>
        <pc:sldMkLst>
          <pc:docMk/>
          <pc:sldMk cId="4275672772" sldId="281"/>
        </pc:sldMkLst>
      </pc:sldChg>
      <pc:sldChg chg="addSp modSp add mod">
        <pc:chgData name="Deshpande, Abhijit (TSS)" userId="c2d88eb7-28a6-4e67-ab05-9cd6a31a82d0" providerId="ADAL" clId="{84B65462-600C-44F7-B2ED-241C8C57A9BB}" dt="2022-09-05T08:26:58.038" v="525" actId="33524"/>
        <pc:sldMkLst>
          <pc:docMk/>
          <pc:sldMk cId="776398927" sldId="282"/>
        </pc:sldMkLst>
        <pc:spChg chg="mod">
          <ac:chgData name="Deshpande, Abhijit (TSS)" userId="c2d88eb7-28a6-4e67-ab05-9cd6a31a82d0" providerId="ADAL" clId="{84B65462-600C-44F7-B2ED-241C8C57A9BB}" dt="2022-09-02T08:29:48.565" v="266" actId="122"/>
          <ac:spMkLst>
            <pc:docMk/>
            <pc:sldMk cId="776398927" sldId="282"/>
            <ac:spMk id="4" creationId="{D6980EE4-1DFD-4706-A89F-AED5AB19FA6F}"/>
          </ac:spMkLst>
        </pc:spChg>
        <pc:spChg chg="mod">
          <ac:chgData name="Deshpande, Abhijit (TSS)" userId="c2d88eb7-28a6-4e67-ab05-9cd6a31a82d0" providerId="ADAL" clId="{84B65462-600C-44F7-B2ED-241C8C57A9BB}" dt="2022-09-05T08:26:58.038" v="525" actId="33524"/>
          <ac:spMkLst>
            <pc:docMk/>
            <pc:sldMk cId="776398927" sldId="282"/>
            <ac:spMk id="9" creationId="{36FFC228-A3C9-4CB7-B56C-93666EB2F084}"/>
          </ac:spMkLst>
        </pc:spChg>
        <pc:picChg chg="add mod">
          <ac:chgData name="Deshpande, Abhijit (TSS)" userId="c2d88eb7-28a6-4e67-ab05-9cd6a31a82d0" providerId="ADAL" clId="{84B65462-600C-44F7-B2ED-241C8C57A9BB}" dt="2022-09-02T09:55:02.436" v="383" actId="1076"/>
          <ac:picMkLst>
            <pc:docMk/>
            <pc:sldMk cId="776398927" sldId="282"/>
            <ac:picMk id="6" creationId="{CCCA7505-414D-4C80-AAFB-02B4FC98C978}"/>
          </ac:picMkLst>
        </pc:picChg>
      </pc:sldChg>
      <pc:sldChg chg="del">
        <pc:chgData name="Deshpande, Abhijit (TSS)" userId="c2d88eb7-28a6-4e67-ab05-9cd6a31a82d0" providerId="ADAL" clId="{84B65462-600C-44F7-B2ED-241C8C57A9BB}" dt="2022-09-02T07:13:07.531" v="2" actId="47"/>
        <pc:sldMkLst>
          <pc:docMk/>
          <pc:sldMk cId="3604811913" sldId="283"/>
        </pc:sldMkLst>
      </pc:sldChg>
      <pc:sldChg chg="delSp modSp add mod">
        <pc:chgData name="Deshpande, Abhijit (TSS)" userId="c2d88eb7-28a6-4e67-ab05-9cd6a31a82d0" providerId="ADAL" clId="{84B65462-600C-44F7-B2ED-241C8C57A9BB}" dt="2022-09-06T02:56:11.749" v="713" actId="20577"/>
        <pc:sldMkLst>
          <pc:docMk/>
          <pc:sldMk cId="3838620228" sldId="283"/>
        </pc:sldMkLst>
        <pc:spChg chg="mod">
          <ac:chgData name="Deshpande, Abhijit (TSS)" userId="c2d88eb7-28a6-4e67-ab05-9cd6a31a82d0" providerId="ADAL" clId="{84B65462-600C-44F7-B2ED-241C8C57A9BB}" dt="2022-09-06T02:56:11.749" v="713" actId="20577"/>
          <ac:spMkLst>
            <pc:docMk/>
            <pc:sldMk cId="3838620228" sldId="283"/>
            <ac:spMk id="4" creationId="{D6980EE4-1DFD-4706-A89F-AED5AB19FA6F}"/>
          </ac:spMkLst>
        </pc:spChg>
        <pc:spChg chg="mod">
          <ac:chgData name="Deshpande, Abhijit (TSS)" userId="c2d88eb7-28a6-4e67-ab05-9cd6a31a82d0" providerId="ADAL" clId="{84B65462-600C-44F7-B2ED-241C8C57A9BB}" dt="2022-09-02T10:06:53.049" v="524" actId="108"/>
          <ac:spMkLst>
            <pc:docMk/>
            <pc:sldMk cId="3838620228" sldId="283"/>
            <ac:spMk id="9" creationId="{36FFC228-A3C9-4CB7-B56C-93666EB2F084}"/>
          </ac:spMkLst>
        </pc:spChg>
        <pc:picChg chg="del">
          <ac:chgData name="Deshpande, Abhijit (TSS)" userId="c2d88eb7-28a6-4e67-ab05-9cd6a31a82d0" providerId="ADAL" clId="{84B65462-600C-44F7-B2ED-241C8C57A9BB}" dt="2022-09-02T10:01:40.808" v="387" actId="478"/>
          <ac:picMkLst>
            <pc:docMk/>
            <pc:sldMk cId="3838620228" sldId="283"/>
            <ac:picMk id="6" creationId="{CCCA7505-414D-4C80-AAFB-02B4FC98C978}"/>
          </ac:picMkLst>
        </pc:picChg>
      </pc:sldChg>
      <pc:sldChg chg="del">
        <pc:chgData name="Deshpande, Abhijit (TSS)" userId="c2d88eb7-28a6-4e67-ab05-9cd6a31a82d0" providerId="ADAL" clId="{84B65462-600C-44F7-B2ED-241C8C57A9BB}" dt="2022-09-02T07:13:08.271" v="3" actId="47"/>
        <pc:sldMkLst>
          <pc:docMk/>
          <pc:sldMk cId="119212195" sldId="284"/>
        </pc:sldMkLst>
      </pc:sldChg>
      <pc:sldChg chg="addSp modSp add mod">
        <pc:chgData name="Deshpande, Abhijit (TSS)" userId="c2d88eb7-28a6-4e67-ab05-9cd6a31a82d0" providerId="ADAL" clId="{84B65462-600C-44F7-B2ED-241C8C57A9BB}" dt="2022-09-06T02:55:36.655" v="666" actId="1076"/>
        <pc:sldMkLst>
          <pc:docMk/>
          <pc:sldMk cId="2387599570" sldId="284"/>
        </pc:sldMkLst>
        <pc:spChg chg="mod">
          <ac:chgData name="Deshpande, Abhijit (TSS)" userId="c2d88eb7-28a6-4e67-ab05-9cd6a31a82d0" providerId="ADAL" clId="{84B65462-600C-44F7-B2ED-241C8C57A9BB}" dt="2022-09-06T02:52:34.082" v="535" actId="20577"/>
          <ac:spMkLst>
            <pc:docMk/>
            <pc:sldMk cId="2387599570" sldId="284"/>
            <ac:spMk id="4" creationId="{D6980EE4-1DFD-4706-A89F-AED5AB19FA6F}"/>
          </ac:spMkLst>
        </pc:spChg>
        <pc:spChg chg="mod">
          <ac:chgData name="Deshpande, Abhijit (TSS)" userId="c2d88eb7-28a6-4e67-ab05-9cd6a31a82d0" providerId="ADAL" clId="{84B65462-600C-44F7-B2ED-241C8C57A9BB}" dt="2022-09-06T02:55:34.412" v="665" actId="20577"/>
          <ac:spMkLst>
            <pc:docMk/>
            <pc:sldMk cId="2387599570" sldId="284"/>
            <ac:spMk id="9" creationId="{36FFC228-A3C9-4CB7-B56C-93666EB2F084}"/>
          </ac:spMkLst>
        </pc:spChg>
        <pc:picChg chg="add mod">
          <ac:chgData name="Deshpande, Abhijit (TSS)" userId="c2d88eb7-28a6-4e67-ab05-9cd6a31a82d0" providerId="ADAL" clId="{84B65462-600C-44F7-B2ED-241C8C57A9BB}" dt="2022-09-06T02:55:36.655" v="666" actId="1076"/>
          <ac:picMkLst>
            <pc:docMk/>
            <pc:sldMk cId="2387599570" sldId="284"/>
            <ac:picMk id="6" creationId="{729BE940-A6C5-470E-AA39-A970965DF08F}"/>
          </ac:picMkLst>
        </pc:picChg>
      </pc:sldChg>
    </pc:docChg>
  </pc:docChgLst>
  <pc:docChgLst>
    <pc:chgData name="Deshpande, Abhijit (TSS)" userId="c2d88eb7-28a6-4e67-ab05-9cd6a31a82d0" providerId="ADAL" clId="{38C50E9C-0EF2-479B-811C-9A420B7E19A6}"/>
    <pc:docChg chg="undo custSel mod addSld delSld modSld sldOrd">
      <pc:chgData name="Deshpande, Abhijit (TSS)" userId="c2d88eb7-28a6-4e67-ab05-9cd6a31a82d0" providerId="ADAL" clId="{38C50E9C-0EF2-479B-811C-9A420B7E19A6}" dt="2022-08-21T13:46:53.597" v="3722" actId="14100"/>
      <pc:docMkLst>
        <pc:docMk/>
      </pc:docMkLst>
      <pc:sldChg chg="modSp mod">
        <pc:chgData name="Deshpande, Abhijit (TSS)" userId="c2d88eb7-28a6-4e67-ab05-9cd6a31a82d0" providerId="ADAL" clId="{38C50E9C-0EF2-479B-811C-9A420B7E19A6}" dt="2022-08-15T08:53:26.148" v="17" actId="20577"/>
        <pc:sldMkLst>
          <pc:docMk/>
          <pc:sldMk cId="2859918097" sldId="256"/>
        </pc:sldMkLst>
        <pc:spChg chg="mod">
          <ac:chgData name="Deshpande, Abhijit (TSS)" userId="c2d88eb7-28a6-4e67-ab05-9cd6a31a82d0" providerId="ADAL" clId="{38C50E9C-0EF2-479B-811C-9A420B7E19A6}" dt="2022-08-15T08:53:26.148" v="17" actId="20577"/>
          <ac:spMkLst>
            <pc:docMk/>
            <pc:sldMk cId="2859918097" sldId="256"/>
            <ac:spMk id="2" creationId="{B3EE54FD-6958-489E-A1A3-7A5281B86EE5}"/>
          </ac:spMkLst>
        </pc:spChg>
      </pc:sldChg>
      <pc:sldChg chg="modSp mod">
        <pc:chgData name="Deshpande, Abhijit (TSS)" userId="c2d88eb7-28a6-4e67-ab05-9cd6a31a82d0" providerId="ADAL" clId="{38C50E9C-0EF2-479B-811C-9A420B7E19A6}" dt="2022-08-21T13:46:53.597" v="3722" actId="14100"/>
        <pc:sldMkLst>
          <pc:docMk/>
          <pc:sldMk cId="1778520503" sldId="259"/>
        </pc:sldMkLst>
        <pc:spChg chg="mod">
          <ac:chgData name="Deshpande, Abhijit (TSS)" userId="c2d88eb7-28a6-4e67-ab05-9cd6a31a82d0" providerId="ADAL" clId="{38C50E9C-0EF2-479B-811C-9A420B7E19A6}" dt="2022-08-20T07:01:00.844" v="64" actId="20577"/>
          <ac:spMkLst>
            <pc:docMk/>
            <pc:sldMk cId="1778520503" sldId="259"/>
            <ac:spMk id="2" creationId="{C860514E-8E21-4549-A21D-2319A3021637}"/>
          </ac:spMkLst>
        </pc:spChg>
        <pc:spChg chg="mod">
          <ac:chgData name="Deshpande, Abhijit (TSS)" userId="c2d88eb7-28a6-4e67-ab05-9cd6a31a82d0" providerId="ADAL" clId="{38C50E9C-0EF2-479B-811C-9A420B7E19A6}" dt="2022-08-21T13:46:53.597" v="3722" actId="14100"/>
          <ac:spMkLst>
            <pc:docMk/>
            <pc:sldMk cId="1778520503" sldId="259"/>
            <ac:spMk id="5" creationId="{72F17F64-8193-4421-8B08-0BFBE5ECCB41}"/>
          </ac:spMkLst>
        </pc:spChg>
      </pc:sldChg>
      <pc:sldChg chg="modSp mod">
        <pc:chgData name="Deshpande, Abhijit (TSS)" userId="c2d88eb7-28a6-4e67-ab05-9cd6a31a82d0" providerId="ADAL" clId="{38C50E9C-0EF2-479B-811C-9A420B7E19A6}" dt="2022-08-20T07:06:48.778" v="240" actId="20577"/>
        <pc:sldMkLst>
          <pc:docMk/>
          <pc:sldMk cId="3629445560" sldId="261"/>
        </pc:sldMkLst>
        <pc:spChg chg="mod">
          <ac:chgData name="Deshpande, Abhijit (TSS)" userId="c2d88eb7-28a6-4e67-ab05-9cd6a31a82d0" providerId="ADAL" clId="{38C50E9C-0EF2-479B-811C-9A420B7E19A6}" dt="2022-08-20T07:01:07.945" v="67" actId="20577"/>
          <ac:spMkLst>
            <pc:docMk/>
            <pc:sldMk cId="3629445560" sldId="261"/>
            <ac:spMk id="2" creationId="{B4875F2D-4E66-4F49-877D-52C54FEF9D78}"/>
          </ac:spMkLst>
        </pc:spChg>
        <pc:spChg chg="mod">
          <ac:chgData name="Deshpande, Abhijit (TSS)" userId="c2d88eb7-28a6-4e67-ab05-9cd6a31a82d0" providerId="ADAL" clId="{38C50E9C-0EF2-479B-811C-9A420B7E19A6}" dt="2022-08-20T07:00:52.608" v="62" actId="20577"/>
          <ac:spMkLst>
            <pc:docMk/>
            <pc:sldMk cId="3629445560" sldId="261"/>
            <ac:spMk id="4" creationId="{D6980EE4-1DFD-4706-A89F-AED5AB19FA6F}"/>
          </ac:spMkLst>
        </pc:spChg>
        <pc:spChg chg="mod">
          <ac:chgData name="Deshpande, Abhijit (TSS)" userId="c2d88eb7-28a6-4e67-ab05-9cd6a31a82d0" providerId="ADAL" clId="{38C50E9C-0EF2-479B-811C-9A420B7E19A6}" dt="2022-08-20T07:06:48.778" v="240" actId="20577"/>
          <ac:spMkLst>
            <pc:docMk/>
            <pc:sldMk cId="3629445560" sldId="261"/>
            <ac:spMk id="9" creationId="{36FFC228-A3C9-4CB7-B56C-93666EB2F084}"/>
          </ac:spMkLst>
        </pc:spChg>
      </pc:sldChg>
      <pc:sldChg chg="del">
        <pc:chgData name="Deshpande, Abhijit (TSS)" userId="c2d88eb7-28a6-4e67-ab05-9cd6a31a82d0" providerId="ADAL" clId="{38C50E9C-0EF2-479B-811C-9A420B7E19A6}" dt="2022-08-20T07:00:42.417" v="53" actId="47"/>
        <pc:sldMkLst>
          <pc:docMk/>
          <pc:sldMk cId="3554967365" sldId="262"/>
        </pc:sldMkLst>
      </pc:sldChg>
      <pc:sldChg chg="modSp add mod">
        <pc:chgData name="Deshpande, Abhijit (TSS)" userId="c2d88eb7-28a6-4e67-ab05-9cd6a31a82d0" providerId="ADAL" clId="{38C50E9C-0EF2-479B-811C-9A420B7E19A6}" dt="2022-08-20T07:20:10.379" v="417" actId="5793"/>
        <pc:sldMkLst>
          <pc:docMk/>
          <pc:sldMk cId="4090111070" sldId="262"/>
        </pc:sldMkLst>
        <pc:spChg chg="mod">
          <ac:chgData name="Deshpande, Abhijit (TSS)" userId="c2d88eb7-28a6-4e67-ab05-9cd6a31a82d0" providerId="ADAL" clId="{38C50E9C-0EF2-479B-811C-9A420B7E19A6}" dt="2022-08-20T07:15:04.828" v="283" actId="20577"/>
          <ac:spMkLst>
            <pc:docMk/>
            <pc:sldMk cId="4090111070" sldId="262"/>
            <ac:spMk id="4" creationId="{D6980EE4-1DFD-4706-A89F-AED5AB19FA6F}"/>
          </ac:spMkLst>
        </pc:spChg>
        <pc:spChg chg="mod">
          <ac:chgData name="Deshpande, Abhijit (TSS)" userId="c2d88eb7-28a6-4e67-ab05-9cd6a31a82d0" providerId="ADAL" clId="{38C50E9C-0EF2-479B-811C-9A420B7E19A6}" dt="2022-08-20T07:20:10.379" v="417" actId="5793"/>
          <ac:spMkLst>
            <pc:docMk/>
            <pc:sldMk cId="4090111070" sldId="262"/>
            <ac:spMk id="9" creationId="{36FFC228-A3C9-4CB7-B56C-93666EB2F084}"/>
          </ac:spMkLst>
        </pc:spChg>
      </pc:sldChg>
      <pc:sldChg chg="addSp modSp add mod">
        <pc:chgData name="Deshpande, Abhijit (TSS)" userId="c2d88eb7-28a6-4e67-ab05-9cd6a31a82d0" providerId="ADAL" clId="{38C50E9C-0EF2-479B-811C-9A420B7E19A6}" dt="2022-08-20T07:38:41.244" v="721" actId="20577"/>
        <pc:sldMkLst>
          <pc:docMk/>
          <pc:sldMk cId="1059222975" sldId="263"/>
        </pc:sldMkLst>
        <pc:spChg chg="mod">
          <ac:chgData name="Deshpande, Abhijit (TSS)" userId="c2d88eb7-28a6-4e67-ab05-9cd6a31a82d0" providerId="ADAL" clId="{38C50E9C-0EF2-479B-811C-9A420B7E19A6}" dt="2022-08-20T07:38:41.244" v="721" actId="20577"/>
          <ac:spMkLst>
            <pc:docMk/>
            <pc:sldMk cId="1059222975" sldId="263"/>
            <ac:spMk id="4" creationId="{D6980EE4-1DFD-4706-A89F-AED5AB19FA6F}"/>
          </ac:spMkLst>
        </pc:spChg>
        <pc:spChg chg="mod">
          <ac:chgData name="Deshpande, Abhijit (TSS)" userId="c2d88eb7-28a6-4e67-ab05-9cd6a31a82d0" providerId="ADAL" clId="{38C50E9C-0EF2-479B-811C-9A420B7E19A6}" dt="2022-08-20T07:34:09.458" v="717" actId="14100"/>
          <ac:spMkLst>
            <pc:docMk/>
            <pc:sldMk cId="1059222975" sldId="263"/>
            <ac:spMk id="9" creationId="{36FFC228-A3C9-4CB7-B56C-93666EB2F084}"/>
          </ac:spMkLst>
        </pc:spChg>
        <pc:picChg chg="add mod">
          <ac:chgData name="Deshpande, Abhijit (TSS)" userId="c2d88eb7-28a6-4e67-ab05-9cd6a31a82d0" providerId="ADAL" clId="{38C50E9C-0EF2-479B-811C-9A420B7E19A6}" dt="2022-08-20T07:34:16.177" v="720" actId="14100"/>
          <ac:picMkLst>
            <pc:docMk/>
            <pc:sldMk cId="1059222975" sldId="263"/>
            <ac:picMk id="6" creationId="{F82FE7AA-7F41-407A-9B17-EB0B2F582962}"/>
          </ac:picMkLst>
        </pc:picChg>
      </pc:sldChg>
      <pc:sldChg chg="del">
        <pc:chgData name="Deshpande, Abhijit (TSS)" userId="c2d88eb7-28a6-4e67-ab05-9cd6a31a82d0" providerId="ADAL" clId="{38C50E9C-0EF2-479B-811C-9A420B7E19A6}" dt="2022-08-20T07:00:42.871" v="54" actId="47"/>
        <pc:sldMkLst>
          <pc:docMk/>
          <pc:sldMk cId="3896226559" sldId="263"/>
        </pc:sldMkLst>
      </pc:sldChg>
      <pc:sldChg chg="addSp delSp modSp add mod">
        <pc:chgData name="Deshpande, Abhijit (TSS)" userId="c2d88eb7-28a6-4e67-ab05-9cd6a31a82d0" providerId="ADAL" clId="{38C50E9C-0EF2-479B-811C-9A420B7E19A6}" dt="2022-08-20T07:33:59.314" v="714" actId="14100"/>
        <pc:sldMkLst>
          <pc:docMk/>
          <pc:sldMk cId="1073143004" sldId="264"/>
        </pc:sldMkLst>
        <pc:spChg chg="mod">
          <ac:chgData name="Deshpande, Abhijit (TSS)" userId="c2d88eb7-28a6-4e67-ab05-9cd6a31a82d0" providerId="ADAL" clId="{38C50E9C-0EF2-479B-811C-9A420B7E19A6}" dt="2022-08-20T07:22:42.046" v="487" actId="20577"/>
          <ac:spMkLst>
            <pc:docMk/>
            <pc:sldMk cId="1073143004" sldId="264"/>
            <ac:spMk id="4" creationId="{D6980EE4-1DFD-4706-A89F-AED5AB19FA6F}"/>
          </ac:spMkLst>
        </pc:spChg>
        <pc:spChg chg="mod">
          <ac:chgData name="Deshpande, Abhijit (TSS)" userId="c2d88eb7-28a6-4e67-ab05-9cd6a31a82d0" providerId="ADAL" clId="{38C50E9C-0EF2-479B-811C-9A420B7E19A6}" dt="2022-08-20T07:33:51.156" v="710" actId="14100"/>
          <ac:spMkLst>
            <pc:docMk/>
            <pc:sldMk cId="1073143004" sldId="264"/>
            <ac:spMk id="9" creationId="{36FFC228-A3C9-4CB7-B56C-93666EB2F084}"/>
          </ac:spMkLst>
        </pc:spChg>
        <pc:picChg chg="del mod">
          <ac:chgData name="Deshpande, Abhijit (TSS)" userId="c2d88eb7-28a6-4e67-ab05-9cd6a31a82d0" providerId="ADAL" clId="{38C50E9C-0EF2-479B-811C-9A420B7E19A6}" dt="2022-08-20T07:23:48.153" v="497" actId="478"/>
          <ac:picMkLst>
            <pc:docMk/>
            <pc:sldMk cId="1073143004" sldId="264"/>
            <ac:picMk id="6" creationId="{F82FE7AA-7F41-407A-9B17-EB0B2F582962}"/>
          </ac:picMkLst>
        </pc:picChg>
        <pc:picChg chg="add mod">
          <ac:chgData name="Deshpande, Abhijit (TSS)" userId="c2d88eb7-28a6-4e67-ab05-9cd6a31a82d0" providerId="ADAL" clId="{38C50E9C-0EF2-479B-811C-9A420B7E19A6}" dt="2022-08-20T07:33:59.314" v="714" actId="14100"/>
          <ac:picMkLst>
            <pc:docMk/>
            <pc:sldMk cId="1073143004" sldId="264"/>
            <ac:picMk id="7" creationId="{A12C0005-17C2-4B4C-8DC6-5030D917DD30}"/>
          </ac:picMkLst>
        </pc:picChg>
      </pc:sldChg>
      <pc:sldChg chg="del">
        <pc:chgData name="Deshpande, Abhijit (TSS)" userId="c2d88eb7-28a6-4e67-ab05-9cd6a31a82d0" providerId="ADAL" clId="{38C50E9C-0EF2-479B-811C-9A420B7E19A6}" dt="2022-08-20T07:00:43.303" v="55" actId="47"/>
        <pc:sldMkLst>
          <pc:docMk/>
          <pc:sldMk cId="2930476672" sldId="264"/>
        </pc:sldMkLst>
      </pc:sldChg>
      <pc:sldChg chg="addSp delSp modSp add mod">
        <pc:chgData name="Deshpande, Abhijit (TSS)" userId="c2d88eb7-28a6-4e67-ab05-9cd6a31a82d0" providerId="ADAL" clId="{38C50E9C-0EF2-479B-811C-9A420B7E19A6}" dt="2022-08-20T07:57:20.116" v="928" actId="14100"/>
        <pc:sldMkLst>
          <pc:docMk/>
          <pc:sldMk cId="1578796829" sldId="265"/>
        </pc:sldMkLst>
        <pc:spChg chg="mod">
          <ac:chgData name="Deshpande, Abhijit (TSS)" userId="c2d88eb7-28a6-4e67-ab05-9cd6a31a82d0" providerId="ADAL" clId="{38C50E9C-0EF2-479B-811C-9A420B7E19A6}" dt="2022-08-20T07:25:36.429" v="515" actId="20577"/>
          <ac:spMkLst>
            <pc:docMk/>
            <pc:sldMk cId="1578796829" sldId="265"/>
            <ac:spMk id="4" creationId="{D6980EE4-1DFD-4706-A89F-AED5AB19FA6F}"/>
          </ac:spMkLst>
        </pc:spChg>
        <pc:spChg chg="mod">
          <ac:chgData name="Deshpande, Abhijit (TSS)" userId="c2d88eb7-28a6-4e67-ab05-9cd6a31a82d0" providerId="ADAL" clId="{38C50E9C-0EF2-479B-811C-9A420B7E19A6}" dt="2022-08-20T07:33:45.228" v="708" actId="14100"/>
          <ac:spMkLst>
            <pc:docMk/>
            <pc:sldMk cId="1578796829" sldId="265"/>
            <ac:spMk id="9" creationId="{36FFC228-A3C9-4CB7-B56C-93666EB2F084}"/>
          </ac:spMkLst>
        </pc:spChg>
        <pc:picChg chg="add mod">
          <ac:chgData name="Deshpande, Abhijit (TSS)" userId="c2d88eb7-28a6-4e67-ab05-9cd6a31a82d0" providerId="ADAL" clId="{38C50E9C-0EF2-479B-811C-9A420B7E19A6}" dt="2022-08-20T07:57:20.116" v="928" actId="14100"/>
          <ac:picMkLst>
            <pc:docMk/>
            <pc:sldMk cId="1578796829" sldId="265"/>
            <ac:picMk id="6" creationId="{204465C0-3505-42C9-AE9E-3D7B4251B7C6}"/>
          </ac:picMkLst>
        </pc:picChg>
        <pc:picChg chg="del">
          <ac:chgData name="Deshpande, Abhijit (TSS)" userId="c2d88eb7-28a6-4e67-ab05-9cd6a31a82d0" providerId="ADAL" clId="{38C50E9C-0EF2-479B-811C-9A420B7E19A6}" dt="2022-08-20T07:25:40.573" v="516" actId="478"/>
          <ac:picMkLst>
            <pc:docMk/>
            <pc:sldMk cId="1578796829" sldId="265"/>
            <ac:picMk id="7" creationId="{A12C0005-17C2-4B4C-8DC6-5030D917DD30}"/>
          </ac:picMkLst>
        </pc:picChg>
      </pc:sldChg>
      <pc:sldChg chg="del">
        <pc:chgData name="Deshpande, Abhijit (TSS)" userId="c2d88eb7-28a6-4e67-ab05-9cd6a31a82d0" providerId="ADAL" clId="{38C50E9C-0EF2-479B-811C-9A420B7E19A6}" dt="2022-08-20T07:00:43.842" v="56" actId="47"/>
        <pc:sldMkLst>
          <pc:docMk/>
          <pc:sldMk cId="2263184706" sldId="265"/>
        </pc:sldMkLst>
      </pc:sldChg>
      <pc:sldChg chg="delSp modSp add mod">
        <pc:chgData name="Deshpande, Abhijit (TSS)" userId="c2d88eb7-28a6-4e67-ab05-9cd6a31a82d0" providerId="ADAL" clId="{38C50E9C-0EF2-479B-811C-9A420B7E19A6}" dt="2022-08-20T07:52:29.090" v="923" actId="20577"/>
        <pc:sldMkLst>
          <pc:docMk/>
          <pc:sldMk cId="744477747" sldId="266"/>
        </pc:sldMkLst>
        <pc:spChg chg="mod">
          <ac:chgData name="Deshpande, Abhijit (TSS)" userId="c2d88eb7-28a6-4e67-ab05-9cd6a31a82d0" providerId="ADAL" clId="{38C50E9C-0EF2-479B-811C-9A420B7E19A6}" dt="2022-08-20T07:39:22.648" v="744" actId="20577"/>
          <ac:spMkLst>
            <pc:docMk/>
            <pc:sldMk cId="744477747" sldId="266"/>
            <ac:spMk id="4" creationId="{D6980EE4-1DFD-4706-A89F-AED5AB19FA6F}"/>
          </ac:spMkLst>
        </pc:spChg>
        <pc:spChg chg="mod">
          <ac:chgData name="Deshpande, Abhijit (TSS)" userId="c2d88eb7-28a6-4e67-ab05-9cd6a31a82d0" providerId="ADAL" clId="{38C50E9C-0EF2-479B-811C-9A420B7E19A6}" dt="2022-08-20T07:52:29.090" v="923" actId="20577"/>
          <ac:spMkLst>
            <pc:docMk/>
            <pc:sldMk cId="744477747" sldId="266"/>
            <ac:spMk id="9" creationId="{36FFC228-A3C9-4CB7-B56C-93666EB2F084}"/>
          </ac:spMkLst>
        </pc:spChg>
        <pc:picChg chg="del">
          <ac:chgData name="Deshpande, Abhijit (TSS)" userId="c2d88eb7-28a6-4e67-ab05-9cd6a31a82d0" providerId="ADAL" clId="{38C50E9C-0EF2-479B-811C-9A420B7E19A6}" dt="2022-08-20T07:39:14.107" v="723" actId="478"/>
          <ac:picMkLst>
            <pc:docMk/>
            <pc:sldMk cId="744477747" sldId="266"/>
            <ac:picMk id="6" creationId="{204465C0-3505-42C9-AE9E-3D7B4251B7C6}"/>
          </ac:picMkLst>
        </pc:picChg>
      </pc:sldChg>
      <pc:sldChg chg="del">
        <pc:chgData name="Deshpande, Abhijit (TSS)" userId="c2d88eb7-28a6-4e67-ab05-9cd6a31a82d0" providerId="ADAL" clId="{38C50E9C-0EF2-479B-811C-9A420B7E19A6}" dt="2022-08-20T07:00:40.265" v="52" actId="47"/>
        <pc:sldMkLst>
          <pc:docMk/>
          <pc:sldMk cId="1860378176" sldId="266"/>
        </pc:sldMkLst>
      </pc:sldChg>
      <pc:sldChg chg="del">
        <pc:chgData name="Deshpande, Abhijit (TSS)" userId="c2d88eb7-28a6-4e67-ab05-9cd6a31a82d0" providerId="ADAL" clId="{38C50E9C-0EF2-479B-811C-9A420B7E19A6}" dt="2022-08-20T07:00:39.548" v="51" actId="47"/>
        <pc:sldMkLst>
          <pc:docMk/>
          <pc:sldMk cId="1841835256" sldId="267"/>
        </pc:sldMkLst>
      </pc:sldChg>
      <pc:sldChg chg="new del">
        <pc:chgData name="Deshpande, Abhijit (TSS)" userId="c2d88eb7-28a6-4e67-ab05-9cd6a31a82d0" providerId="ADAL" clId="{38C50E9C-0EF2-479B-811C-9A420B7E19A6}" dt="2022-08-20T07:50:03.600" v="881" actId="47"/>
        <pc:sldMkLst>
          <pc:docMk/>
          <pc:sldMk cId="2129389103" sldId="267"/>
        </pc:sldMkLst>
      </pc:sldChg>
      <pc:sldChg chg="addSp delSp modSp new mod ord modClrScheme chgLayout">
        <pc:chgData name="Deshpande, Abhijit (TSS)" userId="c2d88eb7-28a6-4e67-ab05-9cd6a31a82d0" providerId="ADAL" clId="{38C50E9C-0EF2-479B-811C-9A420B7E19A6}" dt="2022-08-20T07:51:28.112" v="894" actId="26606"/>
        <pc:sldMkLst>
          <pc:docMk/>
          <pc:sldMk cId="3253533028" sldId="267"/>
        </pc:sldMkLst>
        <pc:spChg chg="mod">
          <ac:chgData name="Deshpande, Abhijit (TSS)" userId="c2d88eb7-28a6-4e67-ab05-9cd6a31a82d0" providerId="ADAL" clId="{38C50E9C-0EF2-479B-811C-9A420B7E19A6}" dt="2022-08-20T07:51:28.112" v="894" actId="26606"/>
          <ac:spMkLst>
            <pc:docMk/>
            <pc:sldMk cId="3253533028" sldId="267"/>
            <ac:spMk id="2" creationId="{2CE5117D-E3A7-44EA-B6CC-48382A2F4A4B}"/>
          </ac:spMkLst>
        </pc:spChg>
        <pc:spChg chg="mod modVis">
          <ac:chgData name="Deshpande, Abhijit (TSS)" userId="c2d88eb7-28a6-4e67-ab05-9cd6a31a82d0" providerId="ADAL" clId="{38C50E9C-0EF2-479B-811C-9A420B7E19A6}" dt="2022-08-20T07:51:28.112" v="894" actId="26606"/>
          <ac:spMkLst>
            <pc:docMk/>
            <pc:sldMk cId="3253533028" sldId="267"/>
            <ac:spMk id="3" creationId="{FC58240A-9D6D-46F2-8DB1-DF07538E3AB6}"/>
          </ac:spMkLst>
        </pc:spChg>
        <pc:spChg chg="del">
          <ac:chgData name="Deshpande, Abhijit (TSS)" userId="c2d88eb7-28a6-4e67-ab05-9cd6a31a82d0" providerId="ADAL" clId="{38C50E9C-0EF2-479B-811C-9A420B7E19A6}" dt="2022-08-20T07:50:22.534" v="886" actId="478"/>
          <ac:spMkLst>
            <pc:docMk/>
            <pc:sldMk cId="3253533028" sldId="267"/>
            <ac:spMk id="4" creationId="{DBFB2D63-87AC-4D33-8D41-6E18F2C95851}"/>
          </ac:spMkLst>
        </pc:spChg>
        <pc:picChg chg="add mod ord">
          <ac:chgData name="Deshpande, Abhijit (TSS)" userId="c2d88eb7-28a6-4e67-ab05-9cd6a31a82d0" providerId="ADAL" clId="{38C50E9C-0EF2-479B-811C-9A420B7E19A6}" dt="2022-08-20T07:51:28.112" v="894" actId="26606"/>
          <ac:picMkLst>
            <pc:docMk/>
            <pc:sldMk cId="3253533028" sldId="267"/>
            <ac:picMk id="6" creationId="{9C8B2ECF-E82D-4FFF-99FE-3BBCB60B4F32}"/>
          </ac:picMkLst>
        </pc:picChg>
      </pc:sldChg>
      <pc:sldChg chg="modSp add mod ord">
        <pc:chgData name="Deshpande, Abhijit (TSS)" userId="c2d88eb7-28a6-4e67-ab05-9cd6a31a82d0" providerId="ADAL" clId="{38C50E9C-0EF2-479B-811C-9A420B7E19A6}" dt="2022-08-20T13:25:03.029" v="1560" actId="108"/>
        <pc:sldMkLst>
          <pc:docMk/>
          <pc:sldMk cId="4056028997" sldId="268"/>
        </pc:sldMkLst>
        <pc:spChg chg="mod">
          <ac:chgData name="Deshpande, Abhijit (TSS)" userId="c2d88eb7-28a6-4e67-ab05-9cd6a31a82d0" providerId="ADAL" clId="{38C50E9C-0EF2-479B-811C-9A420B7E19A6}" dt="2022-08-20T10:42:12.453" v="978" actId="20577"/>
          <ac:spMkLst>
            <pc:docMk/>
            <pc:sldMk cId="4056028997" sldId="268"/>
            <ac:spMk id="4" creationId="{D6980EE4-1DFD-4706-A89F-AED5AB19FA6F}"/>
          </ac:spMkLst>
        </pc:spChg>
        <pc:spChg chg="mod">
          <ac:chgData name="Deshpande, Abhijit (TSS)" userId="c2d88eb7-28a6-4e67-ab05-9cd6a31a82d0" providerId="ADAL" clId="{38C50E9C-0EF2-479B-811C-9A420B7E19A6}" dt="2022-08-20T13:25:03.029" v="1560" actId="108"/>
          <ac:spMkLst>
            <pc:docMk/>
            <pc:sldMk cId="4056028997" sldId="268"/>
            <ac:spMk id="9" creationId="{36FFC228-A3C9-4CB7-B56C-93666EB2F084}"/>
          </ac:spMkLst>
        </pc:spChg>
      </pc:sldChg>
      <pc:sldChg chg="modSp add mod">
        <pc:chgData name="Deshpande, Abhijit (TSS)" userId="c2d88eb7-28a6-4e67-ab05-9cd6a31a82d0" providerId="ADAL" clId="{38C50E9C-0EF2-479B-811C-9A420B7E19A6}" dt="2022-08-20T13:07:46.376" v="1190" actId="115"/>
        <pc:sldMkLst>
          <pc:docMk/>
          <pc:sldMk cId="2341187803" sldId="269"/>
        </pc:sldMkLst>
        <pc:spChg chg="mod">
          <ac:chgData name="Deshpande, Abhijit (TSS)" userId="c2d88eb7-28a6-4e67-ab05-9cd6a31a82d0" providerId="ADAL" clId="{38C50E9C-0EF2-479B-811C-9A420B7E19A6}" dt="2022-08-20T10:44:54.870" v="1011" actId="20577"/>
          <ac:spMkLst>
            <pc:docMk/>
            <pc:sldMk cId="2341187803" sldId="269"/>
            <ac:spMk id="4" creationId="{D6980EE4-1DFD-4706-A89F-AED5AB19FA6F}"/>
          </ac:spMkLst>
        </pc:spChg>
        <pc:spChg chg="mod">
          <ac:chgData name="Deshpande, Abhijit (TSS)" userId="c2d88eb7-28a6-4e67-ab05-9cd6a31a82d0" providerId="ADAL" clId="{38C50E9C-0EF2-479B-811C-9A420B7E19A6}" dt="2022-08-20T13:07:46.376" v="1190" actId="115"/>
          <ac:spMkLst>
            <pc:docMk/>
            <pc:sldMk cId="2341187803" sldId="269"/>
            <ac:spMk id="9" creationId="{36FFC228-A3C9-4CB7-B56C-93666EB2F084}"/>
          </ac:spMkLst>
        </pc:spChg>
      </pc:sldChg>
      <pc:sldChg chg="modSp add mod">
        <pc:chgData name="Deshpande, Abhijit (TSS)" userId="c2d88eb7-28a6-4e67-ab05-9cd6a31a82d0" providerId="ADAL" clId="{38C50E9C-0EF2-479B-811C-9A420B7E19A6}" dt="2022-08-20T13:07:31.890" v="1187" actId="115"/>
        <pc:sldMkLst>
          <pc:docMk/>
          <pc:sldMk cId="2115036884" sldId="270"/>
        </pc:sldMkLst>
        <pc:spChg chg="mod">
          <ac:chgData name="Deshpande, Abhijit (TSS)" userId="c2d88eb7-28a6-4e67-ab05-9cd6a31a82d0" providerId="ADAL" clId="{38C50E9C-0EF2-479B-811C-9A420B7E19A6}" dt="2022-08-20T10:46:45.709" v="1104" actId="20577"/>
          <ac:spMkLst>
            <pc:docMk/>
            <pc:sldMk cId="2115036884" sldId="270"/>
            <ac:spMk id="4" creationId="{D6980EE4-1DFD-4706-A89F-AED5AB19FA6F}"/>
          </ac:spMkLst>
        </pc:spChg>
        <pc:spChg chg="mod">
          <ac:chgData name="Deshpande, Abhijit (TSS)" userId="c2d88eb7-28a6-4e67-ab05-9cd6a31a82d0" providerId="ADAL" clId="{38C50E9C-0EF2-479B-811C-9A420B7E19A6}" dt="2022-08-20T13:07:31.890" v="1187" actId="115"/>
          <ac:spMkLst>
            <pc:docMk/>
            <pc:sldMk cId="2115036884" sldId="270"/>
            <ac:spMk id="9" creationId="{36FFC228-A3C9-4CB7-B56C-93666EB2F084}"/>
          </ac:spMkLst>
        </pc:spChg>
      </pc:sldChg>
      <pc:sldChg chg="addSp delSp modSp add mod">
        <pc:chgData name="Deshpande, Abhijit (TSS)" userId="c2d88eb7-28a6-4e67-ab05-9cd6a31a82d0" providerId="ADAL" clId="{38C50E9C-0EF2-479B-811C-9A420B7E19A6}" dt="2022-08-20T13:30:30.066" v="1562" actId="14100"/>
        <pc:sldMkLst>
          <pc:docMk/>
          <pc:sldMk cId="852987069" sldId="271"/>
        </pc:sldMkLst>
        <pc:spChg chg="mod">
          <ac:chgData name="Deshpande, Abhijit (TSS)" userId="c2d88eb7-28a6-4e67-ab05-9cd6a31a82d0" providerId="ADAL" clId="{38C50E9C-0EF2-479B-811C-9A420B7E19A6}" dt="2022-08-20T13:10:14.640" v="1347" actId="20577"/>
          <ac:spMkLst>
            <pc:docMk/>
            <pc:sldMk cId="852987069" sldId="271"/>
            <ac:spMk id="4" creationId="{D6980EE4-1DFD-4706-A89F-AED5AB19FA6F}"/>
          </ac:spMkLst>
        </pc:spChg>
        <pc:spChg chg="mod">
          <ac:chgData name="Deshpande, Abhijit (TSS)" userId="c2d88eb7-28a6-4e67-ab05-9cd6a31a82d0" providerId="ADAL" clId="{38C50E9C-0EF2-479B-811C-9A420B7E19A6}" dt="2022-08-20T13:30:23.165" v="1561" actId="6549"/>
          <ac:spMkLst>
            <pc:docMk/>
            <pc:sldMk cId="852987069" sldId="271"/>
            <ac:spMk id="9" creationId="{36FFC228-A3C9-4CB7-B56C-93666EB2F084}"/>
          </ac:spMkLst>
        </pc:spChg>
        <pc:graphicFrameChg chg="add del mod modGraphic">
          <ac:chgData name="Deshpande, Abhijit (TSS)" userId="c2d88eb7-28a6-4e67-ab05-9cd6a31a82d0" providerId="ADAL" clId="{38C50E9C-0EF2-479B-811C-9A420B7E19A6}" dt="2022-08-20T13:14:23.056" v="1379" actId="478"/>
          <ac:graphicFrameMkLst>
            <pc:docMk/>
            <pc:sldMk cId="852987069" sldId="271"/>
            <ac:graphicFrameMk id="5" creationId="{E605A8FA-B95A-43D3-B119-4A15A0EB215C}"/>
          </ac:graphicFrameMkLst>
        </pc:graphicFrameChg>
        <pc:graphicFrameChg chg="add del">
          <ac:chgData name="Deshpande, Abhijit (TSS)" userId="c2d88eb7-28a6-4e67-ab05-9cd6a31a82d0" providerId="ADAL" clId="{38C50E9C-0EF2-479B-811C-9A420B7E19A6}" dt="2022-08-20T13:13:41.867" v="1375" actId="478"/>
          <ac:graphicFrameMkLst>
            <pc:docMk/>
            <pc:sldMk cId="852987069" sldId="271"/>
            <ac:graphicFrameMk id="6" creationId="{70BEEEEE-0787-44A8-BF8D-64FB6343DDE3}"/>
          </ac:graphicFrameMkLst>
        </pc:graphicFrameChg>
        <pc:graphicFrameChg chg="add mod modGraphic">
          <ac:chgData name="Deshpande, Abhijit (TSS)" userId="c2d88eb7-28a6-4e67-ab05-9cd6a31a82d0" providerId="ADAL" clId="{38C50E9C-0EF2-479B-811C-9A420B7E19A6}" dt="2022-08-20T13:30:30.066" v="1562" actId="14100"/>
          <ac:graphicFrameMkLst>
            <pc:docMk/>
            <pc:sldMk cId="852987069" sldId="271"/>
            <ac:graphicFrameMk id="7" creationId="{0701DA52-68D5-43E8-AC95-A48FC1066F9A}"/>
          </ac:graphicFrameMkLst>
        </pc:graphicFrameChg>
      </pc:sldChg>
      <pc:sldChg chg="delSp modSp add mod">
        <pc:chgData name="Deshpande, Abhijit (TSS)" userId="c2d88eb7-28a6-4e67-ab05-9cd6a31a82d0" providerId="ADAL" clId="{38C50E9C-0EF2-479B-811C-9A420B7E19A6}" dt="2022-08-20T13:40:16.351" v="1738" actId="20577"/>
        <pc:sldMkLst>
          <pc:docMk/>
          <pc:sldMk cId="124202971" sldId="272"/>
        </pc:sldMkLst>
        <pc:spChg chg="mod">
          <ac:chgData name="Deshpande, Abhijit (TSS)" userId="c2d88eb7-28a6-4e67-ab05-9cd6a31a82d0" providerId="ADAL" clId="{38C50E9C-0EF2-479B-811C-9A420B7E19A6}" dt="2022-08-20T13:40:16.351" v="1738" actId="20577"/>
          <ac:spMkLst>
            <pc:docMk/>
            <pc:sldMk cId="124202971" sldId="272"/>
            <ac:spMk id="4" creationId="{D6980EE4-1DFD-4706-A89F-AED5AB19FA6F}"/>
          </ac:spMkLst>
        </pc:spChg>
        <pc:spChg chg="mod">
          <ac:chgData name="Deshpande, Abhijit (TSS)" userId="c2d88eb7-28a6-4e67-ab05-9cd6a31a82d0" providerId="ADAL" clId="{38C50E9C-0EF2-479B-811C-9A420B7E19A6}" dt="2022-08-20T13:36:43.130" v="1702" actId="20577"/>
          <ac:spMkLst>
            <pc:docMk/>
            <pc:sldMk cId="124202971" sldId="272"/>
            <ac:spMk id="9" creationId="{36FFC228-A3C9-4CB7-B56C-93666EB2F084}"/>
          </ac:spMkLst>
        </pc:spChg>
        <pc:graphicFrameChg chg="del modGraphic">
          <ac:chgData name="Deshpande, Abhijit (TSS)" userId="c2d88eb7-28a6-4e67-ab05-9cd6a31a82d0" providerId="ADAL" clId="{38C50E9C-0EF2-479B-811C-9A420B7E19A6}" dt="2022-08-20T13:32:17.181" v="1645" actId="478"/>
          <ac:graphicFrameMkLst>
            <pc:docMk/>
            <pc:sldMk cId="124202971" sldId="272"/>
            <ac:graphicFrameMk id="7" creationId="{0701DA52-68D5-43E8-AC95-A48FC1066F9A}"/>
          </ac:graphicFrameMkLst>
        </pc:graphicFrameChg>
      </pc:sldChg>
      <pc:sldChg chg="addSp delSp modSp add mod">
        <pc:chgData name="Deshpande, Abhijit (TSS)" userId="c2d88eb7-28a6-4e67-ab05-9cd6a31a82d0" providerId="ADAL" clId="{38C50E9C-0EF2-479B-811C-9A420B7E19A6}" dt="2022-08-21T11:30:42.612" v="3004" actId="5793"/>
        <pc:sldMkLst>
          <pc:docMk/>
          <pc:sldMk cId="3493603513" sldId="273"/>
        </pc:sldMkLst>
        <pc:spChg chg="mod">
          <ac:chgData name="Deshpande, Abhijit (TSS)" userId="c2d88eb7-28a6-4e67-ab05-9cd6a31a82d0" providerId="ADAL" clId="{38C50E9C-0EF2-479B-811C-9A420B7E19A6}" dt="2022-08-21T09:45:03.925" v="1741" actId="20577"/>
          <ac:spMkLst>
            <pc:docMk/>
            <pc:sldMk cId="3493603513" sldId="273"/>
            <ac:spMk id="4" creationId="{D6980EE4-1DFD-4706-A89F-AED5AB19FA6F}"/>
          </ac:spMkLst>
        </pc:spChg>
        <pc:spChg chg="mod">
          <ac:chgData name="Deshpande, Abhijit (TSS)" userId="c2d88eb7-28a6-4e67-ab05-9cd6a31a82d0" providerId="ADAL" clId="{38C50E9C-0EF2-479B-811C-9A420B7E19A6}" dt="2022-08-21T11:30:42.612" v="3004" actId="5793"/>
          <ac:spMkLst>
            <pc:docMk/>
            <pc:sldMk cId="3493603513" sldId="273"/>
            <ac:spMk id="9" creationId="{36FFC228-A3C9-4CB7-B56C-93666EB2F084}"/>
          </ac:spMkLst>
        </pc:spChg>
        <pc:graphicFrameChg chg="add del mod modGraphic">
          <ac:chgData name="Deshpande, Abhijit (TSS)" userId="c2d88eb7-28a6-4e67-ab05-9cd6a31a82d0" providerId="ADAL" clId="{38C50E9C-0EF2-479B-811C-9A420B7E19A6}" dt="2022-08-21T09:49:54.888" v="1763" actId="478"/>
          <ac:graphicFrameMkLst>
            <pc:docMk/>
            <pc:sldMk cId="3493603513" sldId="273"/>
            <ac:graphicFrameMk id="5" creationId="{6705E69C-2816-4E5D-9C80-95B9DF847573}"/>
          </ac:graphicFrameMkLst>
        </pc:graphicFrameChg>
      </pc:sldChg>
      <pc:sldChg chg="modSp add mod">
        <pc:chgData name="Deshpande, Abhijit (TSS)" userId="c2d88eb7-28a6-4e67-ab05-9cd6a31a82d0" providerId="ADAL" clId="{38C50E9C-0EF2-479B-811C-9A420B7E19A6}" dt="2022-08-21T11:22:37.804" v="2570" actId="20577"/>
        <pc:sldMkLst>
          <pc:docMk/>
          <pc:sldMk cId="1096517502" sldId="274"/>
        </pc:sldMkLst>
        <pc:spChg chg="mod">
          <ac:chgData name="Deshpande, Abhijit (TSS)" userId="c2d88eb7-28a6-4e67-ab05-9cd6a31a82d0" providerId="ADAL" clId="{38C50E9C-0EF2-479B-811C-9A420B7E19A6}" dt="2022-08-21T11:05:21.411" v="1859" actId="20577"/>
          <ac:spMkLst>
            <pc:docMk/>
            <pc:sldMk cId="1096517502" sldId="274"/>
            <ac:spMk id="4" creationId="{D6980EE4-1DFD-4706-A89F-AED5AB19FA6F}"/>
          </ac:spMkLst>
        </pc:spChg>
        <pc:spChg chg="mod">
          <ac:chgData name="Deshpande, Abhijit (TSS)" userId="c2d88eb7-28a6-4e67-ab05-9cd6a31a82d0" providerId="ADAL" clId="{38C50E9C-0EF2-479B-811C-9A420B7E19A6}" dt="2022-08-21T11:22:37.804" v="2570" actId="20577"/>
          <ac:spMkLst>
            <pc:docMk/>
            <pc:sldMk cId="1096517502" sldId="274"/>
            <ac:spMk id="9" creationId="{36FFC228-A3C9-4CB7-B56C-93666EB2F084}"/>
          </ac:spMkLst>
        </pc:spChg>
      </pc:sldChg>
      <pc:sldChg chg="modSp add mod">
        <pc:chgData name="Deshpande, Abhijit (TSS)" userId="c2d88eb7-28a6-4e67-ab05-9cd6a31a82d0" providerId="ADAL" clId="{38C50E9C-0EF2-479B-811C-9A420B7E19A6}" dt="2022-08-21T11:31:37.772" v="3018" actId="6549"/>
        <pc:sldMkLst>
          <pc:docMk/>
          <pc:sldMk cId="2108914185" sldId="275"/>
        </pc:sldMkLst>
        <pc:spChg chg="mod">
          <ac:chgData name="Deshpande, Abhijit (TSS)" userId="c2d88eb7-28a6-4e67-ab05-9cd6a31a82d0" providerId="ADAL" clId="{38C50E9C-0EF2-479B-811C-9A420B7E19A6}" dt="2022-08-21T11:31:37.772" v="3018" actId="6549"/>
          <ac:spMkLst>
            <pc:docMk/>
            <pc:sldMk cId="2108914185" sldId="275"/>
            <ac:spMk id="4" creationId="{D6980EE4-1DFD-4706-A89F-AED5AB19FA6F}"/>
          </ac:spMkLst>
        </pc:spChg>
        <pc:spChg chg="mod">
          <ac:chgData name="Deshpande, Abhijit (TSS)" userId="c2d88eb7-28a6-4e67-ab05-9cd6a31a82d0" providerId="ADAL" clId="{38C50E9C-0EF2-479B-811C-9A420B7E19A6}" dt="2022-08-21T11:31:11.055" v="3013" actId="6549"/>
          <ac:spMkLst>
            <pc:docMk/>
            <pc:sldMk cId="2108914185" sldId="275"/>
            <ac:spMk id="9" creationId="{36FFC228-A3C9-4CB7-B56C-93666EB2F084}"/>
          </ac:spMkLst>
        </pc:spChg>
      </pc:sldChg>
      <pc:sldChg chg="modSp add mod">
        <pc:chgData name="Deshpande, Abhijit (TSS)" userId="c2d88eb7-28a6-4e67-ab05-9cd6a31a82d0" providerId="ADAL" clId="{38C50E9C-0EF2-479B-811C-9A420B7E19A6}" dt="2022-08-21T11:34:02.431" v="3148" actId="20577"/>
        <pc:sldMkLst>
          <pc:docMk/>
          <pc:sldMk cId="3314782806" sldId="276"/>
        </pc:sldMkLst>
        <pc:spChg chg="mod">
          <ac:chgData name="Deshpande, Abhijit (TSS)" userId="c2d88eb7-28a6-4e67-ab05-9cd6a31a82d0" providerId="ADAL" clId="{38C50E9C-0EF2-479B-811C-9A420B7E19A6}" dt="2022-08-21T11:31:36.005" v="3017" actId="6549"/>
          <ac:spMkLst>
            <pc:docMk/>
            <pc:sldMk cId="3314782806" sldId="276"/>
            <ac:spMk id="4" creationId="{D6980EE4-1DFD-4706-A89F-AED5AB19FA6F}"/>
          </ac:spMkLst>
        </pc:spChg>
        <pc:spChg chg="mod">
          <ac:chgData name="Deshpande, Abhijit (TSS)" userId="c2d88eb7-28a6-4e67-ab05-9cd6a31a82d0" providerId="ADAL" clId="{38C50E9C-0EF2-479B-811C-9A420B7E19A6}" dt="2022-08-21T11:34:02.431" v="3148" actId="20577"/>
          <ac:spMkLst>
            <pc:docMk/>
            <pc:sldMk cId="3314782806" sldId="276"/>
            <ac:spMk id="9" creationId="{36FFC228-A3C9-4CB7-B56C-93666EB2F084}"/>
          </ac:spMkLst>
        </pc:spChg>
      </pc:sldChg>
      <pc:sldChg chg="modSp add mod">
        <pc:chgData name="Deshpande, Abhijit (TSS)" userId="c2d88eb7-28a6-4e67-ab05-9cd6a31a82d0" providerId="ADAL" clId="{38C50E9C-0EF2-479B-811C-9A420B7E19A6}" dt="2022-08-21T11:38:48.965" v="3202" actId="6549"/>
        <pc:sldMkLst>
          <pc:docMk/>
          <pc:sldMk cId="3647944097" sldId="277"/>
        </pc:sldMkLst>
        <pc:spChg chg="mod">
          <ac:chgData name="Deshpande, Abhijit (TSS)" userId="c2d88eb7-28a6-4e67-ab05-9cd6a31a82d0" providerId="ADAL" clId="{38C50E9C-0EF2-479B-811C-9A420B7E19A6}" dt="2022-08-21T11:34:57.634" v="3185" actId="20577"/>
          <ac:spMkLst>
            <pc:docMk/>
            <pc:sldMk cId="3647944097" sldId="277"/>
            <ac:spMk id="4" creationId="{D6980EE4-1DFD-4706-A89F-AED5AB19FA6F}"/>
          </ac:spMkLst>
        </pc:spChg>
        <pc:spChg chg="mod">
          <ac:chgData name="Deshpande, Abhijit (TSS)" userId="c2d88eb7-28a6-4e67-ab05-9cd6a31a82d0" providerId="ADAL" clId="{38C50E9C-0EF2-479B-811C-9A420B7E19A6}" dt="2022-08-21T11:38:48.965" v="3202" actId="6549"/>
          <ac:spMkLst>
            <pc:docMk/>
            <pc:sldMk cId="3647944097" sldId="277"/>
            <ac:spMk id="9" creationId="{36FFC228-A3C9-4CB7-B56C-93666EB2F084}"/>
          </ac:spMkLst>
        </pc:spChg>
      </pc:sldChg>
      <pc:sldChg chg="modSp add mod">
        <pc:chgData name="Deshpande, Abhijit (TSS)" userId="c2d88eb7-28a6-4e67-ab05-9cd6a31a82d0" providerId="ADAL" clId="{38C50E9C-0EF2-479B-811C-9A420B7E19A6}" dt="2022-08-21T11:46:48.408" v="3306" actId="108"/>
        <pc:sldMkLst>
          <pc:docMk/>
          <pc:sldMk cId="2999379539" sldId="278"/>
        </pc:sldMkLst>
        <pc:spChg chg="mod">
          <ac:chgData name="Deshpande, Abhijit (TSS)" userId="c2d88eb7-28a6-4e67-ab05-9cd6a31a82d0" providerId="ADAL" clId="{38C50E9C-0EF2-479B-811C-9A420B7E19A6}" dt="2022-08-21T11:42:23.222" v="3229" actId="20577"/>
          <ac:spMkLst>
            <pc:docMk/>
            <pc:sldMk cId="2999379539" sldId="278"/>
            <ac:spMk id="4" creationId="{D6980EE4-1DFD-4706-A89F-AED5AB19FA6F}"/>
          </ac:spMkLst>
        </pc:spChg>
        <pc:spChg chg="mod">
          <ac:chgData name="Deshpande, Abhijit (TSS)" userId="c2d88eb7-28a6-4e67-ab05-9cd6a31a82d0" providerId="ADAL" clId="{38C50E9C-0EF2-479B-811C-9A420B7E19A6}" dt="2022-08-21T11:46:48.408" v="3306" actId="108"/>
          <ac:spMkLst>
            <pc:docMk/>
            <pc:sldMk cId="2999379539" sldId="278"/>
            <ac:spMk id="9" creationId="{36FFC228-A3C9-4CB7-B56C-93666EB2F084}"/>
          </ac:spMkLst>
        </pc:spChg>
      </pc:sldChg>
      <pc:sldChg chg="addSp delSp modSp add mod">
        <pc:chgData name="Deshpande, Abhijit (TSS)" userId="c2d88eb7-28a6-4e67-ab05-9cd6a31a82d0" providerId="ADAL" clId="{38C50E9C-0EF2-479B-811C-9A420B7E19A6}" dt="2022-08-21T11:56:31.055" v="3423" actId="20577"/>
        <pc:sldMkLst>
          <pc:docMk/>
          <pc:sldMk cId="929867124" sldId="279"/>
        </pc:sldMkLst>
        <pc:spChg chg="mod">
          <ac:chgData name="Deshpande, Abhijit (TSS)" userId="c2d88eb7-28a6-4e67-ab05-9cd6a31a82d0" providerId="ADAL" clId="{38C50E9C-0EF2-479B-811C-9A420B7E19A6}" dt="2022-08-21T11:49:10.998" v="3319" actId="20577"/>
          <ac:spMkLst>
            <pc:docMk/>
            <pc:sldMk cId="929867124" sldId="279"/>
            <ac:spMk id="4" creationId="{D6980EE4-1DFD-4706-A89F-AED5AB19FA6F}"/>
          </ac:spMkLst>
        </pc:spChg>
        <pc:spChg chg="add del">
          <ac:chgData name="Deshpande, Abhijit (TSS)" userId="c2d88eb7-28a6-4e67-ab05-9cd6a31a82d0" providerId="ADAL" clId="{38C50E9C-0EF2-479B-811C-9A420B7E19A6}" dt="2022-08-21T11:49:15.814" v="3321"/>
          <ac:spMkLst>
            <pc:docMk/>
            <pc:sldMk cId="929867124" sldId="279"/>
            <ac:spMk id="5" creationId="{3D4DC67E-8FB8-4CEE-AB06-EB0EFE713EDE}"/>
          </ac:spMkLst>
        </pc:spChg>
        <pc:spChg chg="add del">
          <ac:chgData name="Deshpande, Abhijit (TSS)" userId="c2d88eb7-28a6-4e67-ab05-9cd6a31a82d0" providerId="ADAL" clId="{38C50E9C-0EF2-479B-811C-9A420B7E19A6}" dt="2022-08-21T11:49:18.690" v="3324"/>
          <ac:spMkLst>
            <pc:docMk/>
            <pc:sldMk cId="929867124" sldId="279"/>
            <ac:spMk id="6" creationId="{50943F83-3110-4B30-8DA5-099A88F56A82}"/>
          </ac:spMkLst>
        </pc:spChg>
        <pc:spChg chg="add del">
          <ac:chgData name="Deshpande, Abhijit (TSS)" userId="c2d88eb7-28a6-4e67-ab05-9cd6a31a82d0" providerId="ADAL" clId="{38C50E9C-0EF2-479B-811C-9A420B7E19A6}" dt="2022-08-21T11:49:58.305" v="3336"/>
          <ac:spMkLst>
            <pc:docMk/>
            <pc:sldMk cId="929867124" sldId="279"/>
            <ac:spMk id="7" creationId="{73307A18-3729-4E44-A8F4-8A7FE1FA544D}"/>
          </ac:spMkLst>
        </pc:spChg>
        <pc:spChg chg="mod">
          <ac:chgData name="Deshpande, Abhijit (TSS)" userId="c2d88eb7-28a6-4e67-ab05-9cd6a31a82d0" providerId="ADAL" clId="{38C50E9C-0EF2-479B-811C-9A420B7E19A6}" dt="2022-08-21T11:56:31.055" v="3423" actId="20577"/>
          <ac:spMkLst>
            <pc:docMk/>
            <pc:sldMk cId="929867124" sldId="279"/>
            <ac:spMk id="9" creationId="{36FFC228-A3C9-4CB7-B56C-93666EB2F084}"/>
          </ac:spMkLst>
        </pc:spChg>
      </pc:sldChg>
      <pc:sldChg chg="modSp add mod ord">
        <pc:chgData name="Deshpande, Abhijit (TSS)" userId="c2d88eb7-28a6-4e67-ab05-9cd6a31a82d0" providerId="ADAL" clId="{38C50E9C-0EF2-479B-811C-9A420B7E19A6}" dt="2022-08-21T12:12:15.620" v="3568" actId="313"/>
        <pc:sldMkLst>
          <pc:docMk/>
          <pc:sldMk cId="2033966696" sldId="280"/>
        </pc:sldMkLst>
        <pc:spChg chg="mod">
          <ac:chgData name="Deshpande, Abhijit (TSS)" userId="c2d88eb7-28a6-4e67-ab05-9cd6a31a82d0" providerId="ADAL" clId="{38C50E9C-0EF2-479B-811C-9A420B7E19A6}" dt="2022-08-21T12:08:23.721" v="3433" actId="20577"/>
          <ac:spMkLst>
            <pc:docMk/>
            <pc:sldMk cId="2033966696" sldId="280"/>
            <ac:spMk id="4" creationId="{D6980EE4-1DFD-4706-A89F-AED5AB19FA6F}"/>
          </ac:spMkLst>
        </pc:spChg>
        <pc:spChg chg="mod">
          <ac:chgData name="Deshpande, Abhijit (TSS)" userId="c2d88eb7-28a6-4e67-ab05-9cd6a31a82d0" providerId="ADAL" clId="{38C50E9C-0EF2-479B-811C-9A420B7E19A6}" dt="2022-08-21T12:12:15.620" v="3568" actId="313"/>
          <ac:spMkLst>
            <pc:docMk/>
            <pc:sldMk cId="2033966696" sldId="280"/>
            <ac:spMk id="9" creationId="{36FFC228-A3C9-4CB7-B56C-93666EB2F084}"/>
          </ac:spMkLst>
        </pc:spChg>
      </pc:sldChg>
      <pc:sldChg chg="modSp add mod">
        <pc:chgData name="Deshpande, Abhijit (TSS)" userId="c2d88eb7-28a6-4e67-ab05-9cd6a31a82d0" providerId="ADAL" clId="{38C50E9C-0EF2-479B-811C-9A420B7E19A6}" dt="2022-08-21T12:20:22.152" v="3618" actId="20577"/>
        <pc:sldMkLst>
          <pc:docMk/>
          <pc:sldMk cId="4087768130" sldId="281"/>
        </pc:sldMkLst>
        <pc:spChg chg="mod">
          <ac:chgData name="Deshpande, Abhijit (TSS)" userId="c2d88eb7-28a6-4e67-ab05-9cd6a31a82d0" providerId="ADAL" clId="{38C50E9C-0EF2-479B-811C-9A420B7E19A6}" dt="2022-08-21T12:17:32.457" v="3579" actId="20577"/>
          <ac:spMkLst>
            <pc:docMk/>
            <pc:sldMk cId="4087768130" sldId="281"/>
            <ac:spMk id="4" creationId="{D6980EE4-1DFD-4706-A89F-AED5AB19FA6F}"/>
          </ac:spMkLst>
        </pc:spChg>
        <pc:spChg chg="mod">
          <ac:chgData name="Deshpande, Abhijit (TSS)" userId="c2d88eb7-28a6-4e67-ab05-9cd6a31a82d0" providerId="ADAL" clId="{38C50E9C-0EF2-479B-811C-9A420B7E19A6}" dt="2022-08-21T12:20:22.152" v="3618" actId="20577"/>
          <ac:spMkLst>
            <pc:docMk/>
            <pc:sldMk cId="4087768130" sldId="281"/>
            <ac:spMk id="9" creationId="{36FFC228-A3C9-4CB7-B56C-93666EB2F084}"/>
          </ac:spMkLst>
        </pc:spChg>
      </pc:sldChg>
    </pc:docChg>
  </pc:docChgLst>
  <pc:docChgLst>
    <pc:chgData name="Deshpande, Abhijit (TSS)" userId="c2d88eb7-28a6-4e67-ab05-9cd6a31a82d0" providerId="ADAL" clId="{72EFCB31-0808-4261-B7D3-D8D6020BD5CC}"/>
    <pc:docChg chg="undo custSel addSld delSld modSld sldOrd">
      <pc:chgData name="Deshpande, Abhijit (TSS)" userId="c2d88eb7-28a6-4e67-ab05-9cd6a31a82d0" providerId="ADAL" clId="{72EFCB31-0808-4261-B7D3-D8D6020BD5CC}" dt="2022-08-30T08:36:39.162" v="454" actId="6549"/>
      <pc:docMkLst>
        <pc:docMk/>
      </pc:docMkLst>
      <pc:sldChg chg="modSp mod">
        <pc:chgData name="Deshpande, Abhijit (TSS)" userId="c2d88eb7-28a6-4e67-ab05-9cd6a31a82d0" providerId="ADAL" clId="{72EFCB31-0808-4261-B7D3-D8D6020BD5CC}" dt="2022-08-30T08:12:35.801" v="28" actId="20577"/>
        <pc:sldMkLst>
          <pc:docMk/>
          <pc:sldMk cId="1778520503" sldId="259"/>
        </pc:sldMkLst>
        <pc:spChg chg="mod">
          <ac:chgData name="Deshpande, Abhijit (TSS)" userId="c2d88eb7-28a6-4e67-ab05-9cd6a31a82d0" providerId="ADAL" clId="{72EFCB31-0808-4261-B7D3-D8D6020BD5CC}" dt="2022-08-30T08:12:35.801" v="28" actId="20577"/>
          <ac:spMkLst>
            <pc:docMk/>
            <pc:sldMk cId="1778520503" sldId="259"/>
            <ac:spMk id="5" creationId="{72F17F64-8193-4421-8B08-0BFBE5ECCB41}"/>
          </ac:spMkLst>
        </pc:spChg>
      </pc:sldChg>
      <pc:sldChg chg="del">
        <pc:chgData name="Deshpande, Abhijit (TSS)" userId="c2d88eb7-28a6-4e67-ab05-9cd6a31a82d0" providerId="ADAL" clId="{72EFCB31-0808-4261-B7D3-D8D6020BD5CC}" dt="2022-08-30T08:11:51.023" v="0" actId="47"/>
        <pc:sldMkLst>
          <pc:docMk/>
          <pc:sldMk cId="164252592" sldId="265"/>
        </pc:sldMkLst>
      </pc:sldChg>
      <pc:sldChg chg="del">
        <pc:chgData name="Deshpande, Abhijit (TSS)" userId="c2d88eb7-28a6-4e67-ab05-9cd6a31a82d0" providerId="ADAL" clId="{72EFCB31-0808-4261-B7D3-D8D6020BD5CC}" dt="2022-08-30T08:11:52.886" v="2" actId="47"/>
        <pc:sldMkLst>
          <pc:docMk/>
          <pc:sldMk cId="1634682585" sldId="268"/>
        </pc:sldMkLst>
      </pc:sldChg>
      <pc:sldChg chg="del">
        <pc:chgData name="Deshpande, Abhijit (TSS)" userId="c2d88eb7-28a6-4e67-ab05-9cd6a31a82d0" providerId="ADAL" clId="{72EFCB31-0808-4261-B7D3-D8D6020BD5CC}" dt="2022-08-30T08:11:53.915" v="3" actId="47"/>
        <pc:sldMkLst>
          <pc:docMk/>
          <pc:sldMk cId="840689997" sldId="269"/>
        </pc:sldMkLst>
      </pc:sldChg>
      <pc:sldChg chg="del">
        <pc:chgData name="Deshpande, Abhijit (TSS)" userId="c2d88eb7-28a6-4e67-ab05-9cd6a31a82d0" providerId="ADAL" clId="{72EFCB31-0808-4261-B7D3-D8D6020BD5CC}" dt="2022-08-30T08:11:54.730" v="4" actId="47"/>
        <pc:sldMkLst>
          <pc:docMk/>
          <pc:sldMk cId="625037916" sldId="271"/>
        </pc:sldMkLst>
      </pc:sldChg>
      <pc:sldChg chg="modSp mod">
        <pc:chgData name="Deshpande, Abhijit (TSS)" userId="c2d88eb7-28a6-4e67-ab05-9cd6a31a82d0" providerId="ADAL" clId="{72EFCB31-0808-4261-B7D3-D8D6020BD5CC}" dt="2022-08-30T08:24:53.663" v="87" actId="20577"/>
        <pc:sldMkLst>
          <pc:docMk/>
          <pc:sldMk cId="900018762" sldId="275"/>
        </pc:sldMkLst>
        <pc:spChg chg="mod">
          <ac:chgData name="Deshpande, Abhijit (TSS)" userId="c2d88eb7-28a6-4e67-ab05-9cd6a31a82d0" providerId="ADAL" clId="{72EFCB31-0808-4261-B7D3-D8D6020BD5CC}" dt="2022-08-30T08:24:53.663" v="87" actId="20577"/>
          <ac:spMkLst>
            <pc:docMk/>
            <pc:sldMk cId="900018762" sldId="275"/>
            <ac:spMk id="9" creationId="{36FFC228-A3C9-4CB7-B56C-93666EB2F084}"/>
          </ac:spMkLst>
        </pc:spChg>
      </pc:sldChg>
      <pc:sldChg chg="delSp modSp add mod ord">
        <pc:chgData name="Deshpande, Abhijit (TSS)" userId="c2d88eb7-28a6-4e67-ab05-9cd6a31a82d0" providerId="ADAL" clId="{72EFCB31-0808-4261-B7D3-D8D6020BD5CC}" dt="2022-08-30T08:26:50.661" v="155" actId="20577"/>
        <pc:sldMkLst>
          <pc:docMk/>
          <pc:sldMk cId="1473571586" sldId="277"/>
        </pc:sldMkLst>
        <pc:spChg chg="mod">
          <ac:chgData name="Deshpande, Abhijit (TSS)" userId="c2d88eb7-28a6-4e67-ab05-9cd6a31a82d0" providerId="ADAL" clId="{72EFCB31-0808-4261-B7D3-D8D6020BD5CC}" dt="2022-08-30T08:26:50.661" v="155" actId="20577"/>
          <ac:spMkLst>
            <pc:docMk/>
            <pc:sldMk cId="1473571586" sldId="277"/>
            <ac:spMk id="4" creationId="{D6980EE4-1DFD-4706-A89F-AED5AB19FA6F}"/>
          </ac:spMkLst>
        </pc:spChg>
        <pc:spChg chg="mod">
          <ac:chgData name="Deshpande, Abhijit (TSS)" userId="c2d88eb7-28a6-4e67-ab05-9cd6a31a82d0" providerId="ADAL" clId="{72EFCB31-0808-4261-B7D3-D8D6020BD5CC}" dt="2022-08-30T08:24:46.648" v="73" actId="20577"/>
          <ac:spMkLst>
            <pc:docMk/>
            <pc:sldMk cId="1473571586" sldId="277"/>
            <ac:spMk id="9" creationId="{36FFC228-A3C9-4CB7-B56C-93666EB2F084}"/>
          </ac:spMkLst>
        </pc:spChg>
        <pc:spChg chg="mod">
          <ac:chgData name="Deshpande, Abhijit (TSS)" userId="c2d88eb7-28a6-4e67-ab05-9cd6a31a82d0" providerId="ADAL" clId="{72EFCB31-0808-4261-B7D3-D8D6020BD5CC}" dt="2022-08-30T08:26:38.752" v="142" actId="20577"/>
          <ac:spMkLst>
            <pc:docMk/>
            <pc:sldMk cId="1473571586" sldId="277"/>
            <ac:spMk id="11" creationId="{CDE6C61E-2069-4945-A1E8-D7651CA5E268}"/>
          </ac:spMkLst>
        </pc:spChg>
        <pc:picChg chg="del">
          <ac:chgData name="Deshpande, Abhijit (TSS)" userId="c2d88eb7-28a6-4e67-ab05-9cd6a31a82d0" providerId="ADAL" clId="{72EFCB31-0808-4261-B7D3-D8D6020BD5CC}" dt="2022-08-30T08:25:35.551" v="117" actId="478"/>
          <ac:picMkLst>
            <pc:docMk/>
            <pc:sldMk cId="1473571586" sldId="277"/>
            <ac:picMk id="13" creationId="{75946F22-9010-450D-A63A-7F06B1115436}"/>
          </ac:picMkLst>
        </pc:picChg>
      </pc:sldChg>
      <pc:sldChg chg="del">
        <pc:chgData name="Deshpande, Abhijit (TSS)" userId="c2d88eb7-28a6-4e67-ab05-9cd6a31a82d0" providerId="ADAL" clId="{72EFCB31-0808-4261-B7D3-D8D6020BD5CC}" dt="2022-08-30T08:11:52.100" v="1" actId="47"/>
        <pc:sldMkLst>
          <pc:docMk/>
          <pc:sldMk cId="3948279020" sldId="277"/>
        </pc:sldMkLst>
      </pc:sldChg>
      <pc:sldChg chg="addSp delSp modSp add mod ord">
        <pc:chgData name="Deshpande, Abhijit (TSS)" userId="c2d88eb7-28a6-4e67-ab05-9cd6a31a82d0" providerId="ADAL" clId="{72EFCB31-0808-4261-B7D3-D8D6020BD5CC}" dt="2022-08-30T08:36:13.043" v="444"/>
        <pc:sldMkLst>
          <pc:docMk/>
          <pc:sldMk cId="1251732887" sldId="278"/>
        </pc:sldMkLst>
        <pc:spChg chg="mod">
          <ac:chgData name="Deshpande, Abhijit (TSS)" userId="c2d88eb7-28a6-4e67-ab05-9cd6a31a82d0" providerId="ADAL" clId="{72EFCB31-0808-4261-B7D3-D8D6020BD5CC}" dt="2022-08-30T08:27:07.362" v="174" actId="404"/>
          <ac:spMkLst>
            <pc:docMk/>
            <pc:sldMk cId="1251732887" sldId="278"/>
            <ac:spMk id="4" creationId="{D6980EE4-1DFD-4706-A89F-AED5AB19FA6F}"/>
          </ac:spMkLst>
        </pc:spChg>
        <pc:spChg chg="mod">
          <ac:chgData name="Deshpande, Abhijit (TSS)" userId="c2d88eb7-28a6-4e67-ab05-9cd6a31a82d0" providerId="ADAL" clId="{72EFCB31-0808-4261-B7D3-D8D6020BD5CC}" dt="2022-08-30T08:28:07.329" v="264" actId="20577"/>
          <ac:spMkLst>
            <pc:docMk/>
            <pc:sldMk cId="1251732887" sldId="278"/>
            <ac:spMk id="9" creationId="{36FFC228-A3C9-4CB7-B56C-93666EB2F084}"/>
          </ac:spMkLst>
        </pc:spChg>
        <pc:spChg chg="add del mod">
          <ac:chgData name="Deshpande, Abhijit (TSS)" userId="c2d88eb7-28a6-4e67-ab05-9cd6a31a82d0" providerId="ADAL" clId="{72EFCB31-0808-4261-B7D3-D8D6020BD5CC}" dt="2022-08-30T08:36:13.043" v="444"/>
          <ac:spMkLst>
            <pc:docMk/>
            <pc:sldMk cId="1251732887" sldId="278"/>
            <ac:spMk id="10" creationId="{F0E56ACF-8618-48BF-8D2C-47CE876ADCA1}"/>
          </ac:spMkLst>
        </pc:spChg>
        <pc:spChg chg="mod">
          <ac:chgData name="Deshpande, Abhijit (TSS)" userId="c2d88eb7-28a6-4e67-ab05-9cd6a31a82d0" providerId="ADAL" clId="{72EFCB31-0808-4261-B7D3-D8D6020BD5CC}" dt="2022-08-30T08:35:55.491" v="439" actId="20577"/>
          <ac:spMkLst>
            <pc:docMk/>
            <pc:sldMk cId="1251732887" sldId="278"/>
            <ac:spMk id="11" creationId="{CDE6C61E-2069-4945-A1E8-D7651CA5E268}"/>
          </ac:spMkLst>
        </pc:spChg>
        <pc:picChg chg="del">
          <ac:chgData name="Deshpande, Abhijit (TSS)" userId="c2d88eb7-28a6-4e67-ab05-9cd6a31a82d0" providerId="ADAL" clId="{72EFCB31-0808-4261-B7D3-D8D6020BD5CC}" dt="2022-08-30T08:27:12.438" v="175" actId="478"/>
          <ac:picMkLst>
            <pc:docMk/>
            <pc:sldMk cId="1251732887" sldId="278"/>
            <ac:picMk id="7" creationId="{0526F5E5-915A-4386-8E9C-57207EF614F0}"/>
          </ac:picMkLst>
        </pc:picChg>
      </pc:sldChg>
      <pc:sldChg chg="delSp modSp add mod">
        <pc:chgData name="Deshpande, Abhijit (TSS)" userId="c2d88eb7-28a6-4e67-ab05-9cd6a31a82d0" providerId="ADAL" clId="{72EFCB31-0808-4261-B7D3-D8D6020BD5CC}" dt="2022-08-30T08:36:39.162" v="454" actId="6549"/>
        <pc:sldMkLst>
          <pc:docMk/>
          <pc:sldMk cId="3415972837" sldId="279"/>
        </pc:sldMkLst>
        <pc:spChg chg="mod">
          <ac:chgData name="Deshpande, Abhijit (TSS)" userId="c2d88eb7-28a6-4e67-ab05-9cd6a31a82d0" providerId="ADAL" clId="{72EFCB31-0808-4261-B7D3-D8D6020BD5CC}" dt="2022-08-30T08:36:39.162" v="454" actId="6549"/>
          <ac:spMkLst>
            <pc:docMk/>
            <pc:sldMk cId="3415972837" sldId="279"/>
            <ac:spMk id="9" creationId="{36FFC228-A3C9-4CB7-B56C-93666EB2F084}"/>
          </ac:spMkLst>
        </pc:spChg>
        <pc:spChg chg="del">
          <ac:chgData name="Deshpande, Abhijit (TSS)" userId="c2d88eb7-28a6-4e67-ab05-9cd6a31a82d0" providerId="ADAL" clId="{72EFCB31-0808-4261-B7D3-D8D6020BD5CC}" dt="2022-08-30T08:35:16.456" v="417" actId="478"/>
          <ac:spMkLst>
            <pc:docMk/>
            <pc:sldMk cId="3415972837" sldId="279"/>
            <ac:spMk id="11" creationId="{CDE6C61E-2069-4945-A1E8-D7651CA5E268}"/>
          </ac:spMkLst>
        </pc:spChg>
      </pc:sldChg>
    </pc:docChg>
  </pc:docChgLst>
  <pc:docChgLst>
    <pc:chgData name="Deshpande, Abhijit (TSS)" userId="c2d88eb7-28a6-4e67-ab05-9cd6a31a82d0" providerId="ADAL" clId="{CB6D6BD4-DE3B-45EC-9B66-E7B31031C2EB}"/>
    <pc:docChg chg="undo custSel mod addSld delSld modSld sldOrd">
      <pc:chgData name="Deshpande, Abhijit (TSS)" userId="c2d88eb7-28a6-4e67-ab05-9cd6a31a82d0" providerId="ADAL" clId="{CB6D6BD4-DE3B-45EC-9B66-E7B31031C2EB}" dt="2022-08-23T13:32:42.438" v="2475" actId="20577"/>
      <pc:docMkLst>
        <pc:docMk/>
      </pc:docMkLst>
      <pc:sldChg chg="modSp mod">
        <pc:chgData name="Deshpande, Abhijit (TSS)" userId="c2d88eb7-28a6-4e67-ab05-9cd6a31a82d0" providerId="ADAL" clId="{CB6D6BD4-DE3B-45EC-9B66-E7B31031C2EB}" dt="2022-08-22T09:50:52.469" v="2" actId="20577"/>
        <pc:sldMkLst>
          <pc:docMk/>
          <pc:sldMk cId="2859918097" sldId="256"/>
        </pc:sldMkLst>
        <pc:spChg chg="mod">
          <ac:chgData name="Deshpande, Abhijit (TSS)" userId="c2d88eb7-28a6-4e67-ab05-9cd6a31a82d0" providerId="ADAL" clId="{CB6D6BD4-DE3B-45EC-9B66-E7B31031C2EB}" dt="2022-08-22T09:50:52.469" v="2" actId="20577"/>
          <ac:spMkLst>
            <pc:docMk/>
            <pc:sldMk cId="2859918097" sldId="256"/>
            <ac:spMk id="2" creationId="{B3EE54FD-6958-489E-A1A3-7A5281B86EE5}"/>
          </ac:spMkLst>
        </pc:spChg>
      </pc:sldChg>
      <pc:sldChg chg="add del">
        <pc:chgData name="Deshpande, Abhijit (TSS)" userId="c2d88eb7-28a6-4e67-ab05-9cd6a31a82d0" providerId="ADAL" clId="{CB6D6BD4-DE3B-45EC-9B66-E7B31031C2EB}" dt="2022-08-22T09:51:24.641" v="45" actId="47"/>
        <pc:sldMkLst>
          <pc:docMk/>
          <pc:sldMk cId="2507058779" sldId="258"/>
        </pc:sldMkLst>
      </pc:sldChg>
      <pc:sldChg chg="modSp mod">
        <pc:chgData name="Deshpande, Abhijit (TSS)" userId="c2d88eb7-28a6-4e67-ab05-9cd6a31a82d0" providerId="ADAL" clId="{CB6D6BD4-DE3B-45EC-9B66-E7B31031C2EB}" dt="2022-08-23T13:28:22.657" v="2357" actId="20577"/>
        <pc:sldMkLst>
          <pc:docMk/>
          <pc:sldMk cId="1778520503" sldId="259"/>
        </pc:sldMkLst>
        <pc:spChg chg="mod">
          <ac:chgData name="Deshpande, Abhijit (TSS)" userId="c2d88eb7-28a6-4e67-ab05-9cd6a31a82d0" providerId="ADAL" clId="{CB6D6BD4-DE3B-45EC-9B66-E7B31031C2EB}" dt="2022-08-23T13:28:22.657" v="2357" actId="20577"/>
          <ac:spMkLst>
            <pc:docMk/>
            <pc:sldMk cId="1778520503" sldId="259"/>
            <ac:spMk id="5" creationId="{72F17F64-8193-4421-8B08-0BFBE5ECCB41}"/>
          </ac:spMkLst>
        </pc:spChg>
      </pc:sldChg>
      <pc:sldChg chg="modSp mod">
        <pc:chgData name="Deshpande, Abhijit (TSS)" userId="c2d88eb7-28a6-4e67-ab05-9cd6a31a82d0" providerId="ADAL" clId="{CB6D6BD4-DE3B-45EC-9B66-E7B31031C2EB}" dt="2022-08-22T10:07:39.238" v="100" actId="20577"/>
        <pc:sldMkLst>
          <pc:docMk/>
          <pc:sldMk cId="3629445560" sldId="261"/>
        </pc:sldMkLst>
        <pc:spChg chg="mod">
          <ac:chgData name="Deshpande, Abhijit (TSS)" userId="c2d88eb7-28a6-4e67-ab05-9cd6a31a82d0" providerId="ADAL" clId="{CB6D6BD4-DE3B-45EC-9B66-E7B31031C2EB}" dt="2022-08-22T09:51:34.976" v="66" actId="14100"/>
          <ac:spMkLst>
            <pc:docMk/>
            <pc:sldMk cId="3629445560" sldId="261"/>
            <ac:spMk id="4" creationId="{D6980EE4-1DFD-4706-A89F-AED5AB19FA6F}"/>
          </ac:spMkLst>
        </pc:spChg>
        <pc:spChg chg="mod">
          <ac:chgData name="Deshpande, Abhijit (TSS)" userId="c2d88eb7-28a6-4e67-ab05-9cd6a31a82d0" providerId="ADAL" clId="{CB6D6BD4-DE3B-45EC-9B66-E7B31031C2EB}" dt="2022-08-22T10:07:39.238" v="100" actId="20577"/>
          <ac:spMkLst>
            <pc:docMk/>
            <pc:sldMk cId="3629445560" sldId="261"/>
            <ac:spMk id="9" creationId="{36FFC228-A3C9-4CB7-B56C-93666EB2F084}"/>
          </ac:spMkLst>
        </pc:spChg>
      </pc:sldChg>
      <pc:sldChg chg="del">
        <pc:chgData name="Deshpande, Abhijit (TSS)" userId="c2d88eb7-28a6-4e67-ab05-9cd6a31a82d0" providerId="ADAL" clId="{CB6D6BD4-DE3B-45EC-9B66-E7B31031C2EB}" dt="2022-08-22T09:51:19.117" v="24" actId="47"/>
        <pc:sldMkLst>
          <pc:docMk/>
          <pc:sldMk cId="4090111070" sldId="262"/>
        </pc:sldMkLst>
      </pc:sldChg>
      <pc:sldChg chg="addSp modSp new mod modClrScheme chgLayout">
        <pc:chgData name="Deshpande, Abhijit (TSS)" userId="c2d88eb7-28a6-4e67-ab05-9cd6a31a82d0" providerId="ADAL" clId="{CB6D6BD4-DE3B-45EC-9B66-E7B31031C2EB}" dt="2022-08-23T06:24:41.507" v="104" actId="26606"/>
        <pc:sldMkLst>
          <pc:docMk/>
          <pc:sldMk cId="4227194465" sldId="262"/>
        </pc:sldMkLst>
        <pc:picChg chg="add mod">
          <ac:chgData name="Deshpande, Abhijit (TSS)" userId="c2d88eb7-28a6-4e67-ab05-9cd6a31a82d0" providerId="ADAL" clId="{CB6D6BD4-DE3B-45EC-9B66-E7B31031C2EB}" dt="2022-08-23T06:24:41.507" v="104" actId="26606"/>
          <ac:picMkLst>
            <pc:docMk/>
            <pc:sldMk cId="4227194465" sldId="262"/>
            <ac:picMk id="3" creationId="{F01DF041-F63E-4445-BF72-FFF758639D03}"/>
          </ac:picMkLst>
        </pc:picChg>
      </pc:sldChg>
      <pc:sldChg chg="del">
        <pc:chgData name="Deshpande, Abhijit (TSS)" userId="c2d88eb7-28a6-4e67-ab05-9cd6a31a82d0" providerId="ADAL" clId="{CB6D6BD4-DE3B-45EC-9B66-E7B31031C2EB}" dt="2022-08-22T09:51:19.420" v="25" actId="47"/>
        <pc:sldMkLst>
          <pc:docMk/>
          <pc:sldMk cId="1059222975" sldId="263"/>
        </pc:sldMkLst>
      </pc:sldChg>
      <pc:sldChg chg="modSp add mod ord">
        <pc:chgData name="Deshpande, Abhijit (TSS)" userId="c2d88eb7-28a6-4e67-ab05-9cd6a31a82d0" providerId="ADAL" clId="{CB6D6BD4-DE3B-45EC-9B66-E7B31031C2EB}" dt="2022-08-23T12:39:25.342" v="1804" actId="6549"/>
        <pc:sldMkLst>
          <pc:docMk/>
          <pc:sldMk cId="1514390509" sldId="263"/>
        </pc:sldMkLst>
        <pc:spChg chg="mod">
          <ac:chgData name="Deshpande, Abhijit (TSS)" userId="c2d88eb7-28a6-4e67-ab05-9cd6a31a82d0" providerId="ADAL" clId="{CB6D6BD4-DE3B-45EC-9B66-E7B31031C2EB}" dt="2022-08-23T12:25:50.196" v="1657" actId="20577"/>
          <ac:spMkLst>
            <pc:docMk/>
            <pc:sldMk cId="1514390509" sldId="263"/>
            <ac:spMk id="4" creationId="{D6980EE4-1DFD-4706-A89F-AED5AB19FA6F}"/>
          </ac:spMkLst>
        </pc:spChg>
        <pc:spChg chg="mod">
          <ac:chgData name="Deshpande, Abhijit (TSS)" userId="c2d88eb7-28a6-4e67-ab05-9cd6a31a82d0" providerId="ADAL" clId="{CB6D6BD4-DE3B-45EC-9B66-E7B31031C2EB}" dt="2022-08-23T12:39:25.342" v="1804" actId="6549"/>
          <ac:spMkLst>
            <pc:docMk/>
            <pc:sldMk cId="1514390509" sldId="263"/>
            <ac:spMk id="9" creationId="{36FFC228-A3C9-4CB7-B56C-93666EB2F084}"/>
          </ac:spMkLst>
        </pc:spChg>
      </pc:sldChg>
      <pc:sldChg chg="del">
        <pc:chgData name="Deshpande, Abhijit (TSS)" userId="c2d88eb7-28a6-4e67-ab05-9cd6a31a82d0" providerId="ADAL" clId="{CB6D6BD4-DE3B-45EC-9B66-E7B31031C2EB}" dt="2022-08-22T09:51:19.702" v="26" actId="47"/>
        <pc:sldMkLst>
          <pc:docMk/>
          <pc:sldMk cId="1073143004" sldId="264"/>
        </pc:sldMkLst>
      </pc:sldChg>
      <pc:sldChg chg="modSp add del mod">
        <pc:chgData name="Deshpande, Abhijit (TSS)" userId="c2d88eb7-28a6-4e67-ab05-9cd6a31a82d0" providerId="ADAL" clId="{CB6D6BD4-DE3B-45EC-9B66-E7B31031C2EB}" dt="2022-08-23T10:30:40.097" v="321" actId="20577"/>
        <pc:sldMkLst>
          <pc:docMk/>
          <pc:sldMk cId="1666240368" sldId="264"/>
        </pc:sldMkLst>
        <pc:spChg chg="mod">
          <ac:chgData name="Deshpande, Abhijit (TSS)" userId="c2d88eb7-28a6-4e67-ab05-9cd6a31a82d0" providerId="ADAL" clId="{CB6D6BD4-DE3B-45EC-9B66-E7B31031C2EB}" dt="2022-08-23T10:30:40.097" v="321" actId="20577"/>
          <ac:spMkLst>
            <pc:docMk/>
            <pc:sldMk cId="1666240368" sldId="264"/>
            <ac:spMk id="4" creationId="{D6980EE4-1DFD-4706-A89F-AED5AB19FA6F}"/>
          </ac:spMkLst>
        </pc:spChg>
        <pc:spChg chg="mod">
          <ac:chgData name="Deshpande, Abhijit (TSS)" userId="c2d88eb7-28a6-4e67-ab05-9cd6a31a82d0" providerId="ADAL" clId="{CB6D6BD4-DE3B-45EC-9B66-E7B31031C2EB}" dt="2022-08-23T08:12:57.645" v="283" actId="20577"/>
          <ac:spMkLst>
            <pc:docMk/>
            <pc:sldMk cId="1666240368" sldId="264"/>
            <ac:spMk id="9" creationId="{36FFC228-A3C9-4CB7-B56C-93666EB2F084}"/>
          </ac:spMkLst>
        </pc:spChg>
      </pc:sldChg>
      <pc:sldChg chg="del">
        <pc:chgData name="Deshpande, Abhijit (TSS)" userId="c2d88eb7-28a6-4e67-ab05-9cd6a31a82d0" providerId="ADAL" clId="{CB6D6BD4-DE3B-45EC-9B66-E7B31031C2EB}" dt="2022-08-22T09:51:19.971" v="27" actId="47"/>
        <pc:sldMkLst>
          <pc:docMk/>
          <pc:sldMk cId="1578796829" sldId="265"/>
        </pc:sldMkLst>
      </pc:sldChg>
      <pc:sldChg chg="modSp add mod">
        <pc:chgData name="Deshpande, Abhijit (TSS)" userId="c2d88eb7-28a6-4e67-ab05-9cd6a31a82d0" providerId="ADAL" clId="{CB6D6BD4-DE3B-45EC-9B66-E7B31031C2EB}" dt="2022-08-23T10:46:24.081" v="479" actId="20577"/>
        <pc:sldMkLst>
          <pc:docMk/>
          <pc:sldMk cId="3835383713" sldId="265"/>
        </pc:sldMkLst>
        <pc:spChg chg="mod">
          <ac:chgData name="Deshpande, Abhijit (TSS)" userId="c2d88eb7-28a6-4e67-ab05-9cd6a31a82d0" providerId="ADAL" clId="{CB6D6BD4-DE3B-45EC-9B66-E7B31031C2EB}" dt="2022-08-23T10:46:24.081" v="479" actId="20577"/>
          <ac:spMkLst>
            <pc:docMk/>
            <pc:sldMk cId="3835383713" sldId="265"/>
            <ac:spMk id="4" creationId="{D6980EE4-1DFD-4706-A89F-AED5AB19FA6F}"/>
          </ac:spMkLst>
        </pc:spChg>
        <pc:spChg chg="mod">
          <ac:chgData name="Deshpande, Abhijit (TSS)" userId="c2d88eb7-28a6-4e67-ab05-9cd6a31a82d0" providerId="ADAL" clId="{CB6D6BD4-DE3B-45EC-9B66-E7B31031C2EB}" dt="2022-08-23T10:46:17.394" v="470" actId="403"/>
          <ac:spMkLst>
            <pc:docMk/>
            <pc:sldMk cId="3835383713" sldId="265"/>
            <ac:spMk id="9" creationId="{36FFC228-A3C9-4CB7-B56C-93666EB2F084}"/>
          </ac:spMkLst>
        </pc:spChg>
      </pc:sldChg>
      <pc:sldChg chg="del">
        <pc:chgData name="Deshpande, Abhijit (TSS)" userId="c2d88eb7-28a6-4e67-ab05-9cd6a31a82d0" providerId="ADAL" clId="{CB6D6BD4-DE3B-45EC-9B66-E7B31031C2EB}" dt="2022-08-22T09:51:20.210" v="28" actId="47"/>
        <pc:sldMkLst>
          <pc:docMk/>
          <pc:sldMk cId="744477747" sldId="266"/>
        </pc:sldMkLst>
      </pc:sldChg>
      <pc:sldChg chg="modSp add mod">
        <pc:chgData name="Deshpande, Abhijit (TSS)" userId="c2d88eb7-28a6-4e67-ab05-9cd6a31a82d0" providerId="ADAL" clId="{CB6D6BD4-DE3B-45EC-9B66-E7B31031C2EB}" dt="2022-08-23T11:11:26.567" v="914" actId="5793"/>
        <pc:sldMkLst>
          <pc:docMk/>
          <pc:sldMk cId="3247691226" sldId="266"/>
        </pc:sldMkLst>
        <pc:spChg chg="mod">
          <ac:chgData name="Deshpande, Abhijit (TSS)" userId="c2d88eb7-28a6-4e67-ab05-9cd6a31a82d0" providerId="ADAL" clId="{CB6D6BD4-DE3B-45EC-9B66-E7B31031C2EB}" dt="2022-08-23T11:08:02.399" v="865" actId="6549"/>
          <ac:spMkLst>
            <pc:docMk/>
            <pc:sldMk cId="3247691226" sldId="266"/>
            <ac:spMk id="4" creationId="{D6980EE4-1DFD-4706-A89F-AED5AB19FA6F}"/>
          </ac:spMkLst>
        </pc:spChg>
        <pc:spChg chg="mod">
          <ac:chgData name="Deshpande, Abhijit (TSS)" userId="c2d88eb7-28a6-4e67-ab05-9cd6a31a82d0" providerId="ADAL" clId="{CB6D6BD4-DE3B-45EC-9B66-E7B31031C2EB}" dt="2022-08-23T11:11:26.567" v="914" actId="5793"/>
          <ac:spMkLst>
            <pc:docMk/>
            <pc:sldMk cId="3247691226" sldId="266"/>
            <ac:spMk id="9" creationId="{36FFC228-A3C9-4CB7-B56C-93666EB2F084}"/>
          </ac:spMkLst>
        </pc:spChg>
      </pc:sldChg>
      <pc:sldChg chg="del">
        <pc:chgData name="Deshpande, Abhijit (TSS)" userId="c2d88eb7-28a6-4e67-ab05-9cd6a31a82d0" providerId="ADAL" clId="{CB6D6BD4-DE3B-45EC-9B66-E7B31031C2EB}" dt="2022-08-22T09:51:20.409" v="29" actId="47"/>
        <pc:sldMkLst>
          <pc:docMk/>
          <pc:sldMk cId="3253533028" sldId="267"/>
        </pc:sldMkLst>
      </pc:sldChg>
      <pc:sldChg chg="modSp add mod">
        <pc:chgData name="Deshpande, Abhijit (TSS)" userId="c2d88eb7-28a6-4e67-ab05-9cd6a31a82d0" providerId="ADAL" clId="{CB6D6BD4-DE3B-45EC-9B66-E7B31031C2EB}" dt="2022-08-23T11:28:06.919" v="1639" actId="20577"/>
        <pc:sldMkLst>
          <pc:docMk/>
          <pc:sldMk cId="4262433926" sldId="267"/>
        </pc:sldMkLst>
        <pc:spChg chg="mod">
          <ac:chgData name="Deshpande, Abhijit (TSS)" userId="c2d88eb7-28a6-4e67-ab05-9cd6a31a82d0" providerId="ADAL" clId="{CB6D6BD4-DE3B-45EC-9B66-E7B31031C2EB}" dt="2022-08-23T11:28:06.919" v="1639" actId="20577"/>
          <ac:spMkLst>
            <pc:docMk/>
            <pc:sldMk cId="4262433926" sldId="267"/>
            <ac:spMk id="4" creationId="{D6980EE4-1DFD-4706-A89F-AED5AB19FA6F}"/>
          </ac:spMkLst>
        </pc:spChg>
        <pc:spChg chg="mod">
          <ac:chgData name="Deshpande, Abhijit (TSS)" userId="c2d88eb7-28a6-4e67-ab05-9cd6a31a82d0" providerId="ADAL" clId="{CB6D6BD4-DE3B-45EC-9B66-E7B31031C2EB}" dt="2022-08-23T10:56:55.153" v="624" actId="20577"/>
          <ac:spMkLst>
            <pc:docMk/>
            <pc:sldMk cId="4262433926" sldId="267"/>
            <ac:spMk id="9" creationId="{36FFC228-A3C9-4CB7-B56C-93666EB2F084}"/>
          </ac:spMkLst>
        </pc:spChg>
      </pc:sldChg>
      <pc:sldChg chg="modSp add mod">
        <pc:chgData name="Deshpande, Abhijit (TSS)" userId="c2d88eb7-28a6-4e67-ab05-9cd6a31a82d0" providerId="ADAL" clId="{CB6D6BD4-DE3B-45EC-9B66-E7B31031C2EB}" dt="2022-08-23T11:27:37.554" v="1612" actId="108"/>
        <pc:sldMkLst>
          <pc:docMk/>
          <pc:sldMk cId="326403598" sldId="268"/>
        </pc:sldMkLst>
        <pc:spChg chg="mod">
          <ac:chgData name="Deshpande, Abhijit (TSS)" userId="c2d88eb7-28a6-4e67-ab05-9cd6a31a82d0" providerId="ADAL" clId="{CB6D6BD4-DE3B-45EC-9B66-E7B31031C2EB}" dt="2022-08-23T11:24:38.681" v="1131" actId="20577"/>
          <ac:spMkLst>
            <pc:docMk/>
            <pc:sldMk cId="326403598" sldId="268"/>
            <ac:spMk id="4" creationId="{D6980EE4-1DFD-4706-A89F-AED5AB19FA6F}"/>
          </ac:spMkLst>
        </pc:spChg>
        <pc:spChg chg="mod">
          <ac:chgData name="Deshpande, Abhijit (TSS)" userId="c2d88eb7-28a6-4e67-ab05-9cd6a31a82d0" providerId="ADAL" clId="{CB6D6BD4-DE3B-45EC-9B66-E7B31031C2EB}" dt="2022-08-23T11:27:37.554" v="1612" actId="108"/>
          <ac:spMkLst>
            <pc:docMk/>
            <pc:sldMk cId="326403598" sldId="268"/>
            <ac:spMk id="9" creationId="{36FFC228-A3C9-4CB7-B56C-93666EB2F084}"/>
          </ac:spMkLst>
        </pc:spChg>
      </pc:sldChg>
      <pc:sldChg chg="del">
        <pc:chgData name="Deshpande, Abhijit (TSS)" userId="c2d88eb7-28a6-4e67-ab05-9cd6a31a82d0" providerId="ADAL" clId="{CB6D6BD4-DE3B-45EC-9B66-E7B31031C2EB}" dt="2022-08-22T09:51:20.973" v="30" actId="47"/>
        <pc:sldMkLst>
          <pc:docMk/>
          <pc:sldMk cId="4056028997" sldId="268"/>
        </pc:sldMkLst>
      </pc:sldChg>
      <pc:sldChg chg="del">
        <pc:chgData name="Deshpande, Abhijit (TSS)" userId="c2d88eb7-28a6-4e67-ab05-9cd6a31a82d0" providerId="ADAL" clId="{CB6D6BD4-DE3B-45EC-9B66-E7B31031C2EB}" dt="2022-08-22T09:51:21.188" v="31" actId="47"/>
        <pc:sldMkLst>
          <pc:docMk/>
          <pc:sldMk cId="2341187803" sldId="269"/>
        </pc:sldMkLst>
      </pc:sldChg>
      <pc:sldChg chg="addSp delSp modSp new mod modClrScheme chgLayout">
        <pc:chgData name="Deshpande, Abhijit (TSS)" userId="c2d88eb7-28a6-4e67-ab05-9cd6a31a82d0" providerId="ADAL" clId="{CB6D6BD4-DE3B-45EC-9B66-E7B31031C2EB}" dt="2022-08-23T11:29:33.621" v="1648" actId="14100"/>
        <pc:sldMkLst>
          <pc:docMk/>
          <pc:sldMk cId="3159447372" sldId="269"/>
        </pc:sldMkLst>
        <pc:spChg chg="add del">
          <ac:chgData name="Deshpande, Abhijit (TSS)" userId="c2d88eb7-28a6-4e67-ab05-9cd6a31a82d0" providerId="ADAL" clId="{CB6D6BD4-DE3B-45EC-9B66-E7B31031C2EB}" dt="2022-08-23T11:29:14.506" v="1642" actId="478"/>
          <ac:spMkLst>
            <pc:docMk/>
            <pc:sldMk cId="3159447372" sldId="269"/>
            <ac:spMk id="2" creationId="{F44E055A-1CD5-4D17-A961-9019B1F42C9E}"/>
          </ac:spMkLst>
        </pc:spChg>
        <pc:picChg chg="add mod">
          <ac:chgData name="Deshpande, Abhijit (TSS)" userId="c2d88eb7-28a6-4e67-ab05-9cd6a31a82d0" providerId="ADAL" clId="{CB6D6BD4-DE3B-45EC-9B66-E7B31031C2EB}" dt="2022-08-23T11:29:33.621" v="1648" actId="14100"/>
          <ac:picMkLst>
            <pc:docMk/>
            <pc:sldMk cId="3159447372" sldId="269"/>
            <ac:picMk id="4" creationId="{89741A59-0E4B-491A-AD30-28E4BCD49978}"/>
          </ac:picMkLst>
        </pc:picChg>
      </pc:sldChg>
      <pc:sldChg chg="modSp add mod">
        <pc:chgData name="Deshpande, Abhijit (TSS)" userId="c2d88eb7-28a6-4e67-ab05-9cd6a31a82d0" providerId="ADAL" clId="{CB6D6BD4-DE3B-45EC-9B66-E7B31031C2EB}" dt="2022-08-23T12:46:27.515" v="1864" actId="14100"/>
        <pc:sldMkLst>
          <pc:docMk/>
          <pc:sldMk cId="1884961749" sldId="270"/>
        </pc:sldMkLst>
        <pc:spChg chg="mod">
          <ac:chgData name="Deshpande, Abhijit (TSS)" userId="c2d88eb7-28a6-4e67-ab05-9cd6a31a82d0" providerId="ADAL" clId="{CB6D6BD4-DE3B-45EC-9B66-E7B31031C2EB}" dt="2022-08-23T12:39:45.727" v="1835" actId="20577"/>
          <ac:spMkLst>
            <pc:docMk/>
            <pc:sldMk cId="1884961749" sldId="270"/>
            <ac:spMk id="4" creationId="{D6980EE4-1DFD-4706-A89F-AED5AB19FA6F}"/>
          </ac:spMkLst>
        </pc:spChg>
        <pc:spChg chg="mod">
          <ac:chgData name="Deshpande, Abhijit (TSS)" userId="c2d88eb7-28a6-4e67-ab05-9cd6a31a82d0" providerId="ADAL" clId="{CB6D6BD4-DE3B-45EC-9B66-E7B31031C2EB}" dt="2022-08-23T12:46:27.515" v="1864" actId="14100"/>
          <ac:spMkLst>
            <pc:docMk/>
            <pc:sldMk cId="1884961749" sldId="270"/>
            <ac:spMk id="9" creationId="{36FFC228-A3C9-4CB7-B56C-93666EB2F084}"/>
          </ac:spMkLst>
        </pc:spChg>
      </pc:sldChg>
      <pc:sldChg chg="del">
        <pc:chgData name="Deshpande, Abhijit (TSS)" userId="c2d88eb7-28a6-4e67-ab05-9cd6a31a82d0" providerId="ADAL" clId="{CB6D6BD4-DE3B-45EC-9B66-E7B31031C2EB}" dt="2022-08-22T09:51:21.351" v="32" actId="47"/>
        <pc:sldMkLst>
          <pc:docMk/>
          <pc:sldMk cId="2115036884" sldId="270"/>
        </pc:sldMkLst>
      </pc:sldChg>
      <pc:sldChg chg="addSp delSp modSp add del mod">
        <pc:chgData name="Deshpande, Abhijit (TSS)" userId="c2d88eb7-28a6-4e67-ab05-9cd6a31a82d0" providerId="ADAL" clId="{CB6D6BD4-DE3B-45EC-9B66-E7B31031C2EB}" dt="2022-08-23T13:19:21.695" v="2041" actId="47"/>
        <pc:sldMkLst>
          <pc:docMk/>
          <pc:sldMk cId="773697514" sldId="271"/>
        </pc:sldMkLst>
        <pc:spChg chg="mod">
          <ac:chgData name="Deshpande, Abhijit (TSS)" userId="c2d88eb7-28a6-4e67-ab05-9cd6a31a82d0" providerId="ADAL" clId="{CB6D6BD4-DE3B-45EC-9B66-E7B31031C2EB}" dt="2022-08-23T13:08:33.361" v="1973" actId="6549"/>
          <ac:spMkLst>
            <pc:docMk/>
            <pc:sldMk cId="773697514" sldId="271"/>
            <ac:spMk id="4" creationId="{D6980EE4-1DFD-4706-A89F-AED5AB19FA6F}"/>
          </ac:spMkLst>
        </pc:spChg>
        <pc:spChg chg="add mod">
          <ac:chgData name="Deshpande, Abhijit (TSS)" userId="c2d88eb7-28a6-4e67-ab05-9cd6a31a82d0" providerId="ADAL" clId="{CB6D6BD4-DE3B-45EC-9B66-E7B31031C2EB}" dt="2022-08-23T13:19:07.715" v="2039" actId="14100"/>
          <ac:spMkLst>
            <pc:docMk/>
            <pc:sldMk cId="773697514" sldId="271"/>
            <ac:spMk id="8" creationId="{6C77D945-93E8-4102-9FEF-3936FE6E49AC}"/>
          </ac:spMkLst>
        </pc:spChg>
        <pc:spChg chg="mod">
          <ac:chgData name="Deshpande, Abhijit (TSS)" userId="c2d88eb7-28a6-4e67-ab05-9cd6a31a82d0" providerId="ADAL" clId="{CB6D6BD4-DE3B-45EC-9B66-E7B31031C2EB}" dt="2022-08-23T12:47:53.416" v="1872" actId="6549"/>
          <ac:spMkLst>
            <pc:docMk/>
            <pc:sldMk cId="773697514" sldId="271"/>
            <ac:spMk id="9" creationId="{36FFC228-A3C9-4CB7-B56C-93666EB2F084}"/>
          </ac:spMkLst>
        </pc:spChg>
        <pc:graphicFrameChg chg="add del mod modGraphic">
          <ac:chgData name="Deshpande, Abhijit (TSS)" userId="c2d88eb7-28a6-4e67-ab05-9cd6a31a82d0" providerId="ADAL" clId="{CB6D6BD4-DE3B-45EC-9B66-E7B31031C2EB}" dt="2022-08-23T12:54:17.609" v="1879" actId="478"/>
          <ac:graphicFrameMkLst>
            <pc:docMk/>
            <pc:sldMk cId="773697514" sldId="271"/>
            <ac:graphicFrameMk id="5" creationId="{64519926-22E4-4A82-BC0B-EB0010B1BC48}"/>
          </ac:graphicFrameMkLst>
        </pc:graphicFrameChg>
      </pc:sldChg>
      <pc:sldChg chg="del">
        <pc:chgData name="Deshpande, Abhijit (TSS)" userId="c2d88eb7-28a6-4e67-ab05-9cd6a31a82d0" providerId="ADAL" clId="{CB6D6BD4-DE3B-45EC-9B66-E7B31031C2EB}" dt="2022-08-22T09:51:21.520" v="33" actId="47"/>
        <pc:sldMkLst>
          <pc:docMk/>
          <pc:sldMk cId="852987069" sldId="271"/>
        </pc:sldMkLst>
      </pc:sldChg>
      <pc:sldChg chg="del">
        <pc:chgData name="Deshpande, Abhijit (TSS)" userId="c2d88eb7-28a6-4e67-ab05-9cd6a31a82d0" providerId="ADAL" clId="{CB6D6BD4-DE3B-45EC-9B66-E7B31031C2EB}" dt="2022-08-22T09:51:21.689" v="34" actId="47"/>
        <pc:sldMkLst>
          <pc:docMk/>
          <pc:sldMk cId="124202971" sldId="272"/>
        </pc:sldMkLst>
      </pc:sldChg>
      <pc:sldChg chg="modSp add mod">
        <pc:chgData name="Deshpande, Abhijit (TSS)" userId="c2d88eb7-28a6-4e67-ab05-9cd6a31a82d0" providerId="ADAL" clId="{CB6D6BD4-DE3B-45EC-9B66-E7B31031C2EB}" dt="2022-08-23T13:27:32.611" v="2271" actId="403"/>
        <pc:sldMkLst>
          <pc:docMk/>
          <pc:sldMk cId="3490267472" sldId="272"/>
        </pc:sldMkLst>
        <pc:spChg chg="mod">
          <ac:chgData name="Deshpande, Abhijit (TSS)" userId="c2d88eb7-28a6-4e67-ab05-9cd6a31a82d0" providerId="ADAL" clId="{CB6D6BD4-DE3B-45EC-9B66-E7B31031C2EB}" dt="2022-08-23T13:22:28.222" v="2172" actId="20577"/>
          <ac:spMkLst>
            <pc:docMk/>
            <pc:sldMk cId="3490267472" sldId="272"/>
            <ac:spMk id="4" creationId="{D6980EE4-1DFD-4706-A89F-AED5AB19FA6F}"/>
          </ac:spMkLst>
        </pc:spChg>
        <pc:spChg chg="mod">
          <ac:chgData name="Deshpande, Abhijit (TSS)" userId="c2d88eb7-28a6-4e67-ab05-9cd6a31a82d0" providerId="ADAL" clId="{CB6D6BD4-DE3B-45EC-9B66-E7B31031C2EB}" dt="2022-08-23T13:27:32.611" v="2271" actId="403"/>
          <ac:spMkLst>
            <pc:docMk/>
            <pc:sldMk cId="3490267472" sldId="272"/>
            <ac:spMk id="9" creationId="{36FFC228-A3C9-4CB7-B56C-93666EB2F084}"/>
          </ac:spMkLst>
        </pc:spChg>
      </pc:sldChg>
      <pc:sldChg chg="modSp add mod">
        <pc:chgData name="Deshpande, Abhijit (TSS)" userId="c2d88eb7-28a6-4e67-ab05-9cd6a31a82d0" providerId="ADAL" clId="{CB6D6BD4-DE3B-45EC-9B66-E7B31031C2EB}" dt="2022-08-23T13:32:42.438" v="2475" actId="20577"/>
        <pc:sldMkLst>
          <pc:docMk/>
          <pc:sldMk cId="1290320393" sldId="273"/>
        </pc:sldMkLst>
        <pc:spChg chg="mod">
          <ac:chgData name="Deshpande, Abhijit (TSS)" userId="c2d88eb7-28a6-4e67-ab05-9cd6a31a82d0" providerId="ADAL" clId="{CB6D6BD4-DE3B-45EC-9B66-E7B31031C2EB}" dt="2022-08-23T13:28:03.474" v="2305" actId="20577"/>
          <ac:spMkLst>
            <pc:docMk/>
            <pc:sldMk cId="1290320393" sldId="273"/>
            <ac:spMk id="4" creationId="{D6980EE4-1DFD-4706-A89F-AED5AB19FA6F}"/>
          </ac:spMkLst>
        </pc:spChg>
        <pc:spChg chg="mod">
          <ac:chgData name="Deshpande, Abhijit (TSS)" userId="c2d88eb7-28a6-4e67-ab05-9cd6a31a82d0" providerId="ADAL" clId="{CB6D6BD4-DE3B-45EC-9B66-E7B31031C2EB}" dt="2022-08-23T13:32:42.438" v="2475" actId="20577"/>
          <ac:spMkLst>
            <pc:docMk/>
            <pc:sldMk cId="1290320393" sldId="273"/>
            <ac:spMk id="9" creationId="{36FFC228-A3C9-4CB7-B56C-93666EB2F084}"/>
          </ac:spMkLst>
        </pc:spChg>
      </pc:sldChg>
      <pc:sldChg chg="del">
        <pc:chgData name="Deshpande, Abhijit (TSS)" userId="c2d88eb7-28a6-4e67-ab05-9cd6a31a82d0" providerId="ADAL" clId="{CB6D6BD4-DE3B-45EC-9B66-E7B31031C2EB}" dt="2022-08-22T09:51:22.072" v="36" actId="47"/>
        <pc:sldMkLst>
          <pc:docMk/>
          <pc:sldMk cId="3493603513" sldId="273"/>
        </pc:sldMkLst>
      </pc:sldChg>
      <pc:sldChg chg="del">
        <pc:chgData name="Deshpande, Abhijit (TSS)" userId="c2d88eb7-28a6-4e67-ab05-9cd6a31a82d0" providerId="ADAL" clId="{CB6D6BD4-DE3B-45EC-9B66-E7B31031C2EB}" dt="2022-08-22T09:51:21.858" v="35" actId="47"/>
        <pc:sldMkLst>
          <pc:docMk/>
          <pc:sldMk cId="1096517502" sldId="274"/>
        </pc:sldMkLst>
      </pc:sldChg>
      <pc:sldChg chg="del">
        <pc:chgData name="Deshpande, Abhijit (TSS)" userId="c2d88eb7-28a6-4e67-ab05-9cd6a31a82d0" providerId="ADAL" clId="{CB6D6BD4-DE3B-45EC-9B66-E7B31031C2EB}" dt="2022-08-22T09:51:22.274" v="37" actId="47"/>
        <pc:sldMkLst>
          <pc:docMk/>
          <pc:sldMk cId="2108914185" sldId="275"/>
        </pc:sldMkLst>
      </pc:sldChg>
      <pc:sldChg chg="del">
        <pc:chgData name="Deshpande, Abhijit (TSS)" userId="c2d88eb7-28a6-4e67-ab05-9cd6a31a82d0" providerId="ADAL" clId="{CB6D6BD4-DE3B-45EC-9B66-E7B31031C2EB}" dt="2022-08-22T09:51:22.522" v="38" actId="47"/>
        <pc:sldMkLst>
          <pc:docMk/>
          <pc:sldMk cId="3314782806" sldId="276"/>
        </pc:sldMkLst>
      </pc:sldChg>
      <pc:sldChg chg="del">
        <pc:chgData name="Deshpande, Abhijit (TSS)" userId="c2d88eb7-28a6-4e67-ab05-9cd6a31a82d0" providerId="ADAL" clId="{CB6D6BD4-DE3B-45EC-9B66-E7B31031C2EB}" dt="2022-08-22T09:51:22.706" v="39" actId="47"/>
        <pc:sldMkLst>
          <pc:docMk/>
          <pc:sldMk cId="3647944097" sldId="277"/>
        </pc:sldMkLst>
      </pc:sldChg>
      <pc:sldChg chg="del">
        <pc:chgData name="Deshpande, Abhijit (TSS)" userId="c2d88eb7-28a6-4e67-ab05-9cd6a31a82d0" providerId="ADAL" clId="{CB6D6BD4-DE3B-45EC-9B66-E7B31031C2EB}" dt="2022-08-22T09:51:22.922" v="40" actId="47"/>
        <pc:sldMkLst>
          <pc:docMk/>
          <pc:sldMk cId="2999379539" sldId="278"/>
        </pc:sldMkLst>
      </pc:sldChg>
      <pc:sldChg chg="del">
        <pc:chgData name="Deshpande, Abhijit (TSS)" userId="c2d88eb7-28a6-4e67-ab05-9cd6a31a82d0" providerId="ADAL" clId="{CB6D6BD4-DE3B-45EC-9B66-E7B31031C2EB}" dt="2022-08-22T09:51:23.076" v="41" actId="47"/>
        <pc:sldMkLst>
          <pc:docMk/>
          <pc:sldMk cId="929867124" sldId="279"/>
        </pc:sldMkLst>
      </pc:sldChg>
      <pc:sldChg chg="del">
        <pc:chgData name="Deshpande, Abhijit (TSS)" userId="c2d88eb7-28a6-4e67-ab05-9cd6a31a82d0" providerId="ADAL" clId="{CB6D6BD4-DE3B-45EC-9B66-E7B31031C2EB}" dt="2022-08-22T09:51:23.254" v="42" actId="47"/>
        <pc:sldMkLst>
          <pc:docMk/>
          <pc:sldMk cId="2033966696" sldId="280"/>
        </pc:sldMkLst>
      </pc:sldChg>
      <pc:sldChg chg="del">
        <pc:chgData name="Deshpande, Abhijit (TSS)" userId="c2d88eb7-28a6-4e67-ab05-9cd6a31a82d0" providerId="ADAL" clId="{CB6D6BD4-DE3B-45EC-9B66-E7B31031C2EB}" dt="2022-08-22T09:51:23.447" v="43" actId="47"/>
        <pc:sldMkLst>
          <pc:docMk/>
          <pc:sldMk cId="4087768130" sldId="281"/>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84F555-CC33-4ABF-A02F-15EF6132985E}"/>
              </a:ext>
            </a:extLst>
          </p:cNvPr>
          <p:cNvPicPr>
            <a:picLocks noChangeAspect="1"/>
          </p:cNvPicPr>
          <p:nvPr/>
        </p:nvPicPr>
        <p:blipFill>
          <a:blip r:embed="rId2" cstate="print">
            <a:extLst>
              <a:ext uri="{28A0092B-C50C-407E-A947-70E740481C1C}">
                <a14:useLocalDpi xmlns:a14="http://schemas.microsoft.com/office/drawing/2010/main" val="0"/>
              </a:ext>
            </a:extLst>
          </a:blip>
          <a:srcRect t="19370" b="19370"/>
          <a:stretch/>
        </p:blipFill>
        <p:spPr>
          <a:xfrm>
            <a:off x="-1" y="0"/>
            <a:ext cx="12192001" cy="4996070"/>
          </a:xfrm>
          <a:prstGeom prst="rect">
            <a:avLst/>
          </a:prstGeom>
          <a:ln>
            <a:noFill/>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030" y="5478009"/>
            <a:ext cx="2044800" cy="413843"/>
          </a:xfrm>
          <a:prstGeom prst="rect">
            <a:avLst/>
          </a:prstGeom>
        </p:spPr>
      </p:pic>
      <p:sp>
        <p:nvSpPr>
          <p:cNvPr id="16" name="Title 15"/>
          <p:cNvSpPr>
            <a:spLocks noGrp="1"/>
          </p:cNvSpPr>
          <p:nvPr>
            <p:ph type="title" hasCustomPrompt="1"/>
          </p:nvPr>
        </p:nvSpPr>
        <p:spPr>
          <a:xfrm>
            <a:off x="5297554" y="5452955"/>
            <a:ext cx="6894446" cy="869723"/>
          </a:xfrm>
          <a:prstGeom prst="rect">
            <a:avLst/>
          </a:prstGeom>
        </p:spPr>
        <p:txBody>
          <a:bodyPr>
            <a:noAutofit/>
          </a:bodyPr>
          <a:lstStyle>
            <a:lvl1pPr>
              <a:lnSpc>
                <a:spcPct val="100000"/>
              </a:lnSpc>
              <a:defRPr sz="3200">
                <a:solidFill>
                  <a:srgbClr val="034EA2"/>
                </a:solidFill>
                <a:latin typeface="Nunito Sans" panose="00000500000000000000" pitchFamily="2" charset="0"/>
              </a:defRPr>
            </a:lvl1pPr>
          </a:lstStyle>
          <a:p>
            <a:r>
              <a:rPr lang="en-US" dirty="0"/>
              <a:t>Click to edit Master </a:t>
            </a:r>
            <a:br>
              <a:rPr lang="en-US" dirty="0"/>
            </a:br>
            <a:r>
              <a:rPr lang="en-US" dirty="0"/>
              <a:t>title style</a:t>
            </a:r>
            <a:endParaRPr lang="en-IN" dirty="0"/>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90000" b="82999"/>
          <a:stretch/>
        </p:blipFill>
        <p:spPr>
          <a:xfrm>
            <a:off x="10986052" y="2237"/>
            <a:ext cx="1219200" cy="1166191"/>
          </a:xfrm>
          <a:prstGeom prst="rect">
            <a:avLst/>
          </a:prstGeom>
        </p:spPr>
      </p:pic>
    </p:spTree>
    <p:extLst>
      <p:ext uri="{BB962C8B-B14F-4D97-AF65-F5344CB8AC3E}">
        <p14:creationId xmlns:p14="http://schemas.microsoft.com/office/powerpoint/2010/main" val="2101252240"/>
      </p:ext>
    </p:extLst>
  </p:cSld>
  <p:clrMapOvr>
    <a:masterClrMapping/>
  </p:clrMapOvr>
  <p:extLst>
    <p:ext uri="{DCECCB84-F9BA-43D5-87BE-67443E8EF086}">
      <p15:sldGuideLst xmlns:p15="http://schemas.microsoft.com/office/powerpoint/2012/main">
        <p15:guide id="2" pos="3840">
          <p15:clr>
            <a:srgbClr val="FBAE40"/>
          </p15:clr>
        </p15:guide>
        <p15:guide id="3" orient="horz" pos="3504">
          <p15:clr>
            <a:srgbClr val="FBAE40"/>
          </p15:clr>
        </p15:guide>
        <p15:guide id="4" orient="horz" pos="366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E354C5-AD1B-43A3-88A6-C08ADC4A84DD}"/>
              </a:ext>
            </a:extLst>
          </p:cNvPr>
          <p:cNvSpPr/>
          <p:nvPr/>
        </p:nvSpPr>
        <p:spPr>
          <a:xfrm>
            <a:off x="3761" y="0"/>
            <a:ext cx="4841193" cy="6858000"/>
          </a:xfrm>
          <a:prstGeom prst="rect">
            <a:avLst/>
          </a:prstGeom>
          <a:solidFill>
            <a:srgbClr val="ED067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lnSpc>
                <a:spcPct val="100000"/>
              </a:lnSpc>
            </a:pPr>
            <a:r>
              <a:rPr lang="en-US" sz="7678" dirty="0"/>
              <a:t>  </a:t>
            </a:r>
            <a:endParaRPr lang="en-IN" sz="7678" dirty="0"/>
          </a:p>
        </p:txBody>
      </p:sp>
      <p:sp>
        <p:nvSpPr>
          <p:cNvPr id="14" name="Slide Number Placeholder 5">
            <a:extLst>
              <a:ext uri="{FF2B5EF4-FFF2-40B4-BE49-F238E27FC236}">
                <a16:creationId xmlns:a16="http://schemas.microsoft.com/office/drawing/2014/main" id="{628C4E59-7A02-4E02-9381-8718C8323162}"/>
              </a:ext>
            </a:extLst>
          </p:cNvPr>
          <p:cNvSpPr>
            <a:spLocks noGrp="1"/>
          </p:cNvSpPr>
          <p:nvPr>
            <p:ph type="sldNum" sz="quarter" idx="12"/>
          </p:nvPr>
        </p:nvSpPr>
        <p:spPr>
          <a:xfrm>
            <a:off x="11237913" y="6453336"/>
            <a:ext cx="45720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5" name="Picture 14">
            <a:extLst>
              <a:ext uri="{FF2B5EF4-FFF2-40B4-BE49-F238E27FC236}">
                <a16:creationId xmlns:a16="http://schemas.microsoft.com/office/drawing/2014/main" id="{D23B43F8-9F85-40FF-9CF7-B956B70D4F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2064" y="6400800"/>
            <a:ext cx="1187016" cy="240238"/>
          </a:xfrm>
          <a:prstGeom prst="rect">
            <a:avLst/>
          </a:prstGeom>
        </p:spPr>
      </p:pic>
      <p:sp>
        <p:nvSpPr>
          <p:cNvPr id="11" name="Title 2">
            <a:extLst>
              <a:ext uri="{FF2B5EF4-FFF2-40B4-BE49-F238E27FC236}">
                <a16:creationId xmlns:a16="http://schemas.microsoft.com/office/drawing/2014/main" id="{EB18FD48-2060-48FD-9C32-17776EDB07B8}"/>
              </a:ext>
            </a:extLst>
          </p:cNvPr>
          <p:cNvSpPr>
            <a:spLocks noGrp="1"/>
          </p:cNvSpPr>
          <p:nvPr>
            <p:ph type="title"/>
          </p:nvPr>
        </p:nvSpPr>
        <p:spPr>
          <a:xfrm>
            <a:off x="442275" y="1033272"/>
            <a:ext cx="3404169" cy="4396377"/>
          </a:xfrm>
        </p:spPr>
        <p:txBody>
          <a:bodyPr vert="horz" anchor="t" anchorCtr="0">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sp>
        <p:nvSpPr>
          <p:cNvPr id="12" name="Text Placeholder 2">
            <a:extLst>
              <a:ext uri="{FF2B5EF4-FFF2-40B4-BE49-F238E27FC236}">
                <a16:creationId xmlns:a16="http://schemas.microsoft.com/office/drawing/2014/main" id="{6CC1D9C4-1983-43A0-BA68-A81DF75359DD}"/>
              </a:ext>
            </a:extLst>
          </p:cNvPr>
          <p:cNvSpPr>
            <a:spLocks noGrp="1"/>
          </p:cNvSpPr>
          <p:nvPr>
            <p:ph type="body" sz="quarter" idx="14"/>
          </p:nvPr>
        </p:nvSpPr>
        <p:spPr>
          <a:xfrm>
            <a:off x="5318454" y="1033272"/>
            <a:ext cx="6378246" cy="4386470"/>
          </a:xfrm>
        </p:spPr>
        <p:txBody>
          <a:bodyPr vert="horz" anchor="t" anchorCtr="0">
            <a:noAutofit/>
          </a:bodyPr>
          <a:lstStyle>
            <a:lvl1pPr>
              <a:lnSpc>
                <a:spcPct val="100000"/>
              </a:lnSpc>
              <a:buClr>
                <a:srgbClr val="ED0677"/>
              </a:buClr>
              <a:defRPr sz="1600"/>
            </a:lvl1pPr>
            <a:lvl2pPr>
              <a:lnSpc>
                <a:spcPct val="100000"/>
              </a:lnSpc>
              <a:buClr>
                <a:srgbClr val="ED0677"/>
              </a:buClr>
              <a:defRPr sz="1600"/>
            </a:lvl2pPr>
            <a:lvl3pPr>
              <a:lnSpc>
                <a:spcPct val="100000"/>
              </a:lnSpc>
              <a:buClr>
                <a:srgbClr val="ED0677"/>
              </a:buClr>
              <a:defRPr sz="1600"/>
            </a:lvl3pPr>
            <a:lvl4pPr>
              <a:lnSpc>
                <a:spcPct val="100000"/>
              </a:lnSpc>
              <a:buClr>
                <a:srgbClr val="ED0677"/>
              </a:buClr>
              <a:defRPr sz="1600"/>
            </a:lvl4pPr>
            <a:lvl5pPr>
              <a:lnSpc>
                <a:spcPct val="100000"/>
              </a:lnSpc>
              <a:buClr>
                <a:srgbClr val="ED0677"/>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Footer Placeholder 4">
            <a:extLst>
              <a:ext uri="{FF2B5EF4-FFF2-40B4-BE49-F238E27FC236}">
                <a16:creationId xmlns:a16="http://schemas.microsoft.com/office/drawing/2014/main" id="{EAB7184D-D9B9-4481-B717-020D87E5D895}"/>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323878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DC6162-0ED4-4D19-84FE-2F30EE22366E}"/>
              </a:ext>
            </a:extLst>
          </p:cNvPr>
          <p:cNvSpPr/>
          <p:nvPr/>
        </p:nvSpPr>
        <p:spPr>
          <a:xfrm>
            <a:off x="3762" y="0"/>
            <a:ext cx="12188239" cy="6858001"/>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IN" sz="7678" dirty="0"/>
          </a:p>
        </p:txBody>
      </p:sp>
      <p:grpSp>
        <p:nvGrpSpPr>
          <p:cNvPr id="7" name="Group 6">
            <a:extLst>
              <a:ext uri="{FF2B5EF4-FFF2-40B4-BE49-F238E27FC236}">
                <a16:creationId xmlns:a16="http://schemas.microsoft.com/office/drawing/2014/main" id="{75495644-067C-4A7B-BEAC-E4F424FDCDED}"/>
              </a:ext>
            </a:extLst>
          </p:cNvPr>
          <p:cNvGrpSpPr/>
          <p:nvPr/>
        </p:nvGrpSpPr>
        <p:grpSpPr>
          <a:xfrm>
            <a:off x="108730" y="0"/>
            <a:ext cx="11977440" cy="375727"/>
            <a:chOff x="3773" y="-372131"/>
            <a:chExt cx="23411246" cy="734400"/>
          </a:xfrm>
        </p:grpSpPr>
        <p:pic>
          <p:nvPicPr>
            <p:cNvPr id="8" name="Picture 7" descr="Icon&#10;&#10;Description automatically generated with low confidence">
              <a:extLst>
                <a:ext uri="{FF2B5EF4-FFF2-40B4-BE49-F238E27FC236}">
                  <a16:creationId xmlns:a16="http://schemas.microsoft.com/office/drawing/2014/main" id="{30126B52-8B27-44FE-9980-6A6A706BD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9" name="Picture 8" descr="Icon&#10;&#10;Description automatically generated with low confidence">
              <a:extLst>
                <a:ext uri="{FF2B5EF4-FFF2-40B4-BE49-F238E27FC236}">
                  <a16:creationId xmlns:a16="http://schemas.microsoft.com/office/drawing/2014/main" id="{F74607A7-D63B-49BF-8CF8-F879D6B5B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0" name="Picture 9" descr="Icon&#10;&#10;Description automatically generated with low confidence">
              <a:extLst>
                <a:ext uri="{FF2B5EF4-FFF2-40B4-BE49-F238E27FC236}">
                  <a16:creationId xmlns:a16="http://schemas.microsoft.com/office/drawing/2014/main" id="{3D09F21D-01D2-4392-A1E2-87BB0DD4E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89D069C1-E4A7-433D-9DDA-E91AB7044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4D0168B2-FA42-4458-A8D9-7B63E645B0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3" name="Picture 12" descr="Icon&#10;&#10;Description automatically generated with low confidence">
              <a:extLst>
                <a:ext uri="{FF2B5EF4-FFF2-40B4-BE49-F238E27FC236}">
                  <a16:creationId xmlns:a16="http://schemas.microsoft.com/office/drawing/2014/main" id="{7AA0A81D-5A94-4912-8D43-94C3799803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4" name="Picture 13" descr="Icon&#10;&#10;Description automatically generated with low confidence">
              <a:extLst>
                <a:ext uri="{FF2B5EF4-FFF2-40B4-BE49-F238E27FC236}">
                  <a16:creationId xmlns:a16="http://schemas.microsoft.com/office/drawing/2014/main" id="{DE744EA1-063D-43D5-AB36-DB21E7CA4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5" name="Picture 14" descr="Icon&#10;&#10;Description automatically generated with low confidence">
              <a:extLst>
                <a:ext uri="{FF2B5EF4-FFF2-40B4-BE49-F238E27FC236}">
                  <a16:creationId xmlns:a16="http://schemas.microsoft.com/office/drawing/2014/main" id="{D89FC5BE-90BB-49D5-9920-830E4E146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6" name="Picture 15" descr="Icon&#10;&#10;Description automatically generated with low confidence">
              <a:extLst>
                <a:ext uri="{FF2B5EF4-FFF2-40B4-BE49-F238E27FC236}">
                  <a16:creationId xmlns:a16="http://schemas.microsoft.com/office/drawing/2014/main" id="{E1E09F3E-69A7-4FDA-9086-810F61C5C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7" name="Picture 16" descr="Icon&#10;&#10;Description automatically generated with low confidence">
              <a:extLst>
                <a:ext uri="{FF2B5EF4-FFF2-40B4-BE49-F238E27FC236}">
                  <a16:creationId xmlns:a16="http://schemas.microsoft.com/office/drawing/2014/main" id="{B765C7FE-742D-4E30-97ED-38CD02420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8" name="Picture 17" descr="Icon&#10;&#10;Description automatically generated with low confidence">
              <a:extLst>
                <a:ext uri="{FF2B5EF4-FFF2-40B4-BE49-F238E27FC236}">
                  <a16:creationId xmlns:a16="http://schemas.microsoft.com/office/drawing/2014/main" id="{94CA53CB-C0F3-4BE1-827D-2F8223E61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84C38147-9D23-439D-B2AB-127C15A08C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2E08DAAC-016F-4F27-A088-D5F76A511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64C083B4-D05D-4218-B07A-CFFEBA426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D3CECF01-AD8F-42D7-BF6B-679F36FA45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CD108196-923F-4B6C-9F9D-271E5D8E47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4" name="Picture 23" descr="Icon&#10;&#10;Description automatically generated with low confidence">
              <a:extLst>
                <a:ext uri="{FF2B5EF4-FFF2-40B4-BE49-F238E27FC236}">
                  <a16:creationId xmlns:a16="http://schemas.microsoft.com/office/drawing/2014/main" id="{193D3C99-7957-4453-B1A5-0757DBD91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62DB6F4A-6B35-4DB8-92A7-187C32E46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E754FD29-6C1B-46AE-BF56-D8C2E808C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FCBEFAD7-7B05-4D5B-955B-A3319A704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8" name="Picture 27" descr="Icon&#10;&#10;Description automatically generated with low confidence">
              <a:extLst>
                <a:ext uri="{FF2B5EF4-FFF2-40B4-BE49-F238E27FC236}">
                  <a16:creationId xmlns:a16="http://schemas.microsoft.com/office/drawing/2014/main" id="{9529842C-6B12-4CCA-8C92-D0C9DEFDD7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8766684-75D2-4D56-879B-4030D48E3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CA591661-BED7-4F76-825D-6C5FBDBD7F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1" name="Picture 30" descr="Icon&#10;&#10;Description automatically generated with low confidence">
              <a:extLst>
                <a:ext uri="{FF2B5EF4-FFF2-40B4-BE49-F238E27FC236}">
                  <a16:creationId xmlns:a16="http://schemas.microsoft.com/office/drawing/2014/main" id="{BA5DA8FD-10B8-451A-94B4-709C195281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0953448E-684B-4BE1-842D-6801FE499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77A716D1-58B9-4485-A87F-75FC6A041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4" name="Group 33">
            <a:extLst>
              <a:ext uri="{FF2B5EF4-FFF2-40B4-BE49-F238E27FC236}">
                <a16:creationId xmlns:a16="http://schemas.microsoft.com/office/drawing/2014/main" id="{E45E1E93-4C3B-4CBD-97E7-B7B64EE1E525}"/>
              </a:ext>
            </a:extLst>
          </p:cNvPr>
          <p:cNvGrpSpPr/>
          <p:nvPr/>
        </p:nvGrpSpPr>
        <p:grpSpPr>
          <a:xfrm>
            <a:off x="108730" y="462620"/>
            <a:ext cx="11977440" cy="375727"/>
            <a:chOff x="3773" y="-372131"/>
            <a:chExt cx="23411246" cy="734400"/>
          </a:xfrm>
        </p:grpSpPr>
        <p:pic>
          <p:nvPicPr>
            <p:cNvPr id="35" name="Picture 34" descr="Icon&#10;&#10;Description automatically generated with low confidence">
              <a:extLst>
                <a:ext uri="{FF2B5EF4-FFF2-40B4-BE49-F238E27FC236}">
                  <a16:creationId xmlns:a16="http://schemas.microsoft.com/office/drawing/2014/main" id="{F285D6F9-51E7-4C53-AE69-E3665EAF88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6" name="Picture 35" descr="Icon&#10;&#10;Description automatically generated with low confidence">
              <a:extLst>
                <a:ext uri="{FF2B5EF4-FFF2-40B4-BE49-F238E27FC236}">
                  <a16:creationId xmlns:a16="http://schemas.microsoft.com/office/drawing/2014/main" id="{15CEFA21-30FD-4CBA-953E-7B721667AA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7" name="Picture 36" descr="Icon&#10;&#10;Description automatically generated with low confidence">
              <a:extLst>
                <a:ext uri="{FF2B5EF4-FFF2-40B4-BE49-F238E27FC236}">
                  <a16:creationId xmlns:a16="http://schemas.microsoft.com/office/drawing/2014/main" id="{84B49205-89F0-4015-87E2-3AE437266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8" name="Picture 37" descr="Icon&#10;&#10;Description automatically generated with low confidence">
              <a:extLst>
                <a:ext uri="{FF2B5EF4-FFF2-40B4-BE49-F238E27FC236}">
                  <a16:creationId xmlns:a16="http://schemas.microsoft.com/office/drawing/2014/main" id="{42B62E76-D3DE-49F4-B281-24CBA3E2E6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9" name="Picture 38" descr="Icon&#10;&#10;Description automatically generated with low confidence">
              <a:extLst>
                <a:ext uri="{FF2B5EF4-FFF2-40B4-BE49-F238E27FC236}">
                  <a16:creationId xmlns:a16="http://schemas.microsoft.com/office/drawing/2014/main" id="{894B31A6-6963-4813-A57F-3AD4DCE48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40" name="Picture 39" descr="Icon&#10;&#10;Description automatically generated with low confidence">
              <a:extLst>
                <a:ext uri="{FF2B5EF4-FFF2-40B4-BE49-F238E27FC236}">
                  <a16:creationId xmlns:a16="http://schemas.microsoft.com/office/drawing/2014/main" id="{E992ED45-392F-4599-8EE1-0BA46A04FD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C8720926-333B-45A3-A757-D222F5FC2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865A5421-A3D4-4769-BA9D-08713A2B11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39282F1A-51B4-4AFC-91BC-1D9BCF3AA8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44" name="Picture 43" descr="Icon&#10;&#10;Description automatically generated with low confidence">
              <a:extLst>
                <a:ext uri="{FF2B5EF4-FFF2-40B4-BE49-F238E27FC236}">
                  <a16:creationId xmlns:a16="http://schemas.microsoft.com/office/drawing/2014/main" id="{76553FC6-EF4F-41A8-B601-C97E324B9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848AC921-FDE9-4810-8A13-AD52185FF1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DE1889A9-2B83-4889-8930-645D8A20BB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47" name="Picture 46" descr="Icon&#10;&#10;Description automatically generated with low confidence">
              <a:extLst>
                <a:ext uri="{FF2B5EF4-FFF2-40B4-BE49-F238E27FC236}">
                  <a16:creationId xmlns:a16="http://schemas.microsoft.com/office/drawing/2014/main" id="{7A1B75FE-ACF6-45EB-8EC9-13DBC80CA1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48" name="Picture 47" descr="Icon&#10;&#10;Description automatically generated with low confidence">
              <a:extLst>
                <a:ext uri="{FF2B5EF4-FFF2-40B4-BE49-F238E27FC236}">
                  <a16:creationId xmlns:a16="http://schemas.microsoft.com/office/drawing/2014/main" id="{1776967B-185F-42E7-BD8E-3851CBC919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AEA59111-0D59-4853-ADE3-7233376AB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50" name="Picture 49" descr="Icon&#10;&#10;Description automatically generated with low confidence">
              <a:extLst>
                <a:ext uri="{FF2B5EF4-FFF2-40B4-BE49-F238E27FC236}">
                  <a16:creationId xmlns:a16="http://schemas.microsoft.com/office/drawing/2014/main" id="{A79E5A16-C8EB-4F65-9065-C8657C1914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DBA5BA99-2D2B-419A-8BE7-5E66A3D8D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0EF0E4F7-3A59-48F7-9D02-FB9F7C4213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C825263C-FF58-40B6-8A18-583081177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54" name="Picture 53" descr="Icon&#10;&#10;Description automatically generated with low confidence">
              <a:extLst>
                <a:ext uri="{FF2B5EF4-FFF2-40B4-BE49-F238E27FC236}">
                  <a16:creationId xmlns:a16="http://schemas.microsoft.com/office/drawing/2014/main" id="{1993B4A0-60A9-43C9-AF16-7422D8F61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55" name="Picture 54" descr="Icon&#10;&#10;Description automatically generated with low confidence">
              <a:extLst>
                <a:ext uri="{FF2B5EF4-FFF2-40B4-BE49-F238E27FC236}">
                  <a16:creationId xmlns:a16="http://schemas.microsoft.com/office/drawing/2014/main" id="{7A19FED1-DBD0-4523-8261-149FD8112D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56" name="Picture 55" descr="Icon&#10;&#10;Description automatically generated with low confidence">
              <a:extLst>
                <a:ext uri="{FF2B5EF4-FFF2-40B4-BE49-F238E27FC236}">
                  <a16:creationId xmlns:a16="http://schemas.microsoft.com/office/drawing/2014/main" id="{412D4BBB-3A7F-43D4-9146-D9FEAB496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57" name="Picture 56" descr="Icon&#10;&#10;Description automatically generated with low confidence">
              <a:extLst>
                <a:ext uri="{FF2B5EF4-FFF2-40B4-BE49-F238E27FC236}">
                  <a16:creationId xmlns:a16="http://schemas.microsoft.com/office/drawing/2014/main" id="{B5381EC0-DD6D-4872-8C1C-8D77CDE77E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58" name="Picture 57" descr="Icon&#10;&#10;Description automatically generated with low confidence">
              <a:extLst>
                <a:ext uri="{FF2B5EF4-FFF2-40B4-BE49-F238E27FC236}">
                  <a16:creationId xmlns:a16="http://schemas.microsoft.com/office/drawing/2014/main" id="{A8BCFBDD-C1EF-4B8A-9212-2D5B7B30BE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59" name="Picture 58" descr="Icon&#10;&#10;Description automatically generated with low confidence">
              <a:extLst>
                <a:ext uri="{FF2B5EF4-FFF2-40B4-BE49-F238E27FC236}">
                  <a16:creationId xmlns:a16="http://schemas.microsoft.com/office/drawing/2014/main" id="{0EE86DBE-51DE-4D16-8D1C-EE0AE285E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60" name="Picture 59" descr="Icon&#10;&#10;Description automatically generated with low confidence">
              <a:extLst>
                <a:ext uri="{FF2B5EF4-FFF2-40B4-BE49-F238E27FC236}">
                  <a16:creationId xmlns:a16="http://schemas.microsoft.com/office/drawing/2014/main" id="{B9A2BFB8-94B6-4BD3-A14D-0A30C6BBFF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61" name="Group 60">
            <a:extLst>
              <a:ext uri="{FF2B5EF4-FFF2-40B4-BE49-F238E27FC236}">
                <a16:creationId xmlns:a16="http://schemas.microsoft.com/office/drawing/2014/main" id="{D69A0065-DC55-401F-98D7-C4644CED3F9E}"/>
              </a:ext>
            </a:extLst>
          </p:cNvPr>
          <p:cNvGrpSpPr/>
          <p:nvPr/>
        </p:nvGrpSpPr>
        <p:grpSpPr>
          <a:xfrm>
            <a:off x="108730" y="925239"/>
            <a:ext cx="11977440" cy="375727"/>
            <a:chOff x="3773" y="-372131"/>
            <a:chExt cx="23411246" cy="734400"/>
          </a:xfrm>
        </p:grpSpPr>
        <p:pic>
          <p:nvPicPr>
            <p:cNvPr id="62" name="Picture 61" descr="Icon&#10;&#10;Description automatically generated with low confidence">
              <a:extLst>
                <a:ext uri="{FF2B5EF4-FFF2-40B4-BE49-F238E27FC236}">
                  <a16:creationId xmlns:a16="http://schemas.microsoft.com/office/drawing/2014/main" id="{C958ADFB-AE40-4981-A84E-32EF9F68E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2147A238-94A7-4EDA-A4EA-D69115AAA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64" name="Picture 63" descr="Icon&#10;&#10;Description automatically generated with low confidence">
              <a:extLst>
                <a:ext uri="{FF2B5EF4-FFF2-40B4-BE49-F238E27FC236}">
                  <a16:creationId xmlns:a16="http://schemas.microsoft.com/office/drawing/2014/main" id="{BB8AE8E3-B55B-4178-8122-14262BAEDD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ACC77781-47D0-4903-9A6A-10FA2E727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66" name="Picture 65" descr="Icon&#10;&#10;Description automatically generated with low confidence">
              <a:extLst>
                <a:ext uri="{FF2B5EF4-FFF2-40B4-BE49-F238E27FC236}">
                  <a16:creationId xmlns:a16="http://schemas.microsoft.com/office/drawing/2014/main" id="{DF1072ED-5B6A-4AF7-B5B0-E92C7A781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67" name="Picture 66" descr="Icon&#10;&#10;Description automatically generated with low confidence">
              <a:extLst>
                <a:ext uri="{FF2B5EF4-FFF2-40B4-BE49-F238E27FC236}">
                  <a16:creationId xmlns:a16="http://schemas.microsoft.com/office/drawing/2014/main" id="{27E53DB3-33DB-45F3-B584-B54D485A01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68" name="Picture 67" descr="Icon&#10;&#10;Description automatically generated with low confidence">
              <a:extLst>
                <a:ext uri="{FF2B5EF4-FFF2-40B4-BE49-F238E27FC236}">
                  <a16:creationId xmlns:a16="http://schemas.microsoft.com/office/drawing/2014/main" id="{50E6DD95-D6E5-459A-999D-F583A0B300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69" name="Picture 68" descr="Icon&#10;&#10;Description automatically generated with low confidence">
              <a:extLst>
                <a:ext uri="{FF2B5EF4-FFF2-40B4-BE49-F238E27FC236}">
                  <a16:creationId xmlns:a16="http://schemas.microsoft.com/office/drawing/2014/main" id="{EAA804E9-9357-4795-A5ED-1864A7DD2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70" name="Picture 69" descr="Icon&#10;&#10;Description automatically generated with low confidence">
              <a:extLst>
                <a:ext uri="{FF2B5EF4-FFF2-40B4-BE49-F238E27FC236}">
                  <a16:creationId xmlns:a16="http://schemas.microsoft.com/office/drawing/2014/main" id="{154FBDAB-5215-4CD9-84DB-78A9B29F9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71" name="Picture 70" descr="Icon&#10;&#10;Description automatically generated with low confidence">
              <a:extLst>
                <a:ext uri="{FF2B5EF4-FFF2-40B4-BE49-F238E27FC236}">
                  <a16:creationId xmlns:a16="http://schemas.microsoft.com/office/drawing/2014/main" id="{A2360201-168B-42E9-99DD-5627DC67C8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72" name="Picture 71" descr="Icon&#10;&#10;Description automatically generated with low confidence">
              <a:extLst>
                <a:ext uri="{FF2B5EF4-FFF2-40B4-BE49-F238E27FC236}">
                  <a16:creationId xmlns:a16="http://schemas.microsoft.com/office/drawing/2014/main" id="{48759463-F662-4CDC-9B5F-AC6E3BD05B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73" name="Picture 72" descr="Icon&#10;&#10;Description automatically generated with low confidence">
              <a:extLst>
                <a:ext uri="{FF2B5EF4-FFF2-40B4-BE49-F238E27FC236}">
                  <a16:creationId xmlns:a16="http://schemas.microsoft.com/office/drawing/2014/main" id="{DAC9ABF9-8E4E-49DE-BF25-2FE9DAF22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74" name="Picture 73" descr="Icon&#10;&#10;Description automatically generated with low confidence">
              <a:extLst>
                <a:ext uri="{FF2B5EF4-FFF2-40B4-BE49-F238E27FC236}">
                  <a16:creationId xmlns:a16="http://schemas.microsoft.com/office/drawing/2014/main" id="{AA9FC454-5451-4E44-BDF6-70141B71BB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75" name="Picture 74" descr="Icon&#10;&#10;Description automatically generated with low confidence">
              <a:extLst>
                <a:ext uri="{FF2B5EF4-FFF2-40B4-BE49-F238E27FC236}">
                  <a16:creationId xmlns:a16="http://schemas.microsoft.com/office/drawing/2014/main" id="{4760CAB9-2D32-4676-9724-3E447D4D36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76" name="Picture 75" descr="Icon&#10;&#10;Description automatically generated with low confidence">
              <a:extLst>
                <a:ext uri="{FF2B5EF4-FFF2-40B4-BE49-F238E27FC236}">
                  <a16:creationId xmlns:a16="http://schemas.microsoft.com/office/drawing/2014/main" id="{2D2E9338-C948-43A4-A635-DF58C76EB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77" name="Picture 76" descr="Icon&#10;&#10;Description automatically generated with low confidence">
              <a:extLst>
                <a:ext uri="{FF2B5EF4-FFF2-40B4-BE49-F238E27FC236}">
                  <a16:creationId xmlns:a16="http://schemas.microsoft.com/office/drawing/2014/main" id="{9AFDD022-3193-4787-B509-9BD9A7E65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78" name="Picture 77" descr="Icon&#10;&#10;Description automatically generated with low confidence">
              <a:extLst>
                <a:ext uri="{FF2B5EF4-FFF2-40B4-BE49-F238E27FC236}">
                  <a16:creationId xmlns:a16="http://schemas.microsoft.com/office/drawing/2014/main" id="{74A1785E-3A54-42CF-8B26-D72B2F1F2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79" name="Picture 78" descr="Icon&#10;&#10;Description automatically generated with low confidence">
              <a:extLst>
                <a:ext uri="{FF2B5EF4-FFF2-40B4-BE49-F238E27FC236}">
                  <a16:creationId xmlns:a16="http://schemas.microsoft.com/office/drawing/2014/main" id="{10938844-7D72-46D6-9964-27238892F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80" name="Picture 79" descr="Icon&#10;&#10;Description automatically generated with low confidence">
              <a:extLst>
                <a:ext uri="{FF2B5EF4-FFF2-40B4-BE49-F238E27FC236}">
                  <a16:creationId xmlns:a16="http://schemas.microsoft.com/office/drawing/2014/main" id="{E6A9DC99-9579-4394-955F-53C95EC1E1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81" name="Picture 80" descr="Icon&#10;&#10;Description automatically generated with low confidence">
              <a:extLst>
                <a:ext uri="{FF2B5EF4-FFF2-40B4-BE49-F238E27FC236}">
                  <a16:creationId xmlns:a16="http://schemas.microsoft.com/office/drawing/2014/main" id="{676A0D7C-E809-424F-A991-5E0330615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82" name="Picture 81" descr="Icon&#10;&#10;Description automatically generated with low confidence">
              <a:extLst>
                <a:ext uri="{FF2B5EF4-FFF2-40B4-BE49-F238E27FC236}">
                  <a16:creationId xmlns:a16="http://schemas.microsoft.com/office/drawing/2014/main" id="{87064FD2-8065-4E6D-A8BA-EADB0F4C7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83" name="Picture 82" descr="Icon&#10;&#10;Description automatically generated with low confidence">
              <a:extLst>
                <a:ext uri="{FF2B5EF4-FFF2-40B4-BE49-F238E27FC236}">
                  <a16:creationId xmlns:a16="http://schemas.microsoft.com/office/drawing/2014/main" id="{E3B2E35B-EA94-451A-AB1C-382828C56D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84" name="Picture 83" descr="Icon&#10;&#10;Description automatically generated with low confidence">
              <a:extLst>
                <a:ext uri="{FF2B5EF4-FFF2-40B4-BE49-F238E27FC236}">
                  <a16:creationId xmlns:a16="http://schemas.microsoft.com/office/drawing/2014/main" id="{0DB08CFB-427E-4472-AA14-41F90511DA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85" name="Picture 84" descr="Icon&#10;&#10;Description automatically generated with low confidence">
              <a:extLst>
                <a:ext uri="{FF2B5EF4-FFF2-40B4-BE49-F238E27FC236}">
                  <a16:creationId xmlns:a16="http://schemas.microsoft.com/office/drawing/2014/main" id="{12705858-1AC0-49DE-906B-C0804D021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86" name="Picture 85" descr="Icon&#10;&#10;Description automatically generated with low confidence">
              <a:extLst>
                <a:ext uri="{FF2B5EF4-FFF2-40B4-BE49-F238E27FC236}">
                  <a16:creationId xmlns:a16="http://schemas.microsoft.com/office/drawing/2014/main" id="{79309F06-F7E3-49A5-A359-0811F939AD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87" name="Picture 86" descr="Icon&#10;&#10;Description automatically generated with low confidence">
              <a:extLst>
                <a:ext uri="{FF2B5EF4-FFF2-40B4-BE49-F238E27FC236}">
                  <a16:creationId xmlns:a16="http://schemas.microsoft.com/office/drawing/2014/main" id="{0CDA99C0-4EAE-4DB1-A879-B3E801E15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88" name="Group 87">
            <a:extLst>
              <a:ext uri="{FF2B5EF4-FFF2-40B4-BE49-F238E27FC236}">
                <a16:creationId xmlns:a16="http://schemas.microsoft.com/office/drawing/2014/main" id="{2089C3ED-D956-465C-BF9B-36BDCF573021}"/>
              </a:ext>
            </a:extLst>
          </p:cNvPr>
          <p:cNvGrpSpPr/>
          <p:nvPr/>
        </p:nvGrpSpPr>
        <p:grpSpPr>
          <a:xfrm>
            <a:off x="108730" y="1387859"/>
            <a:ext cx="11977440" cy="375727"/>
            <a:chOff x="3773" y="-372131"/>
            <a:chExt cx="23411246" cy="734400"/>
          </a:xfrm>
        </p:grpSpPr>
        <p:pic>
          <p:nvPicPr>
            <p:cNvPr id="89" name="Picture 88" descr="Icon&#10;&#10;Description automatically generated with low confidence">
              <a:extLst>
                <a:ext uri="{FF2B5EF4-FFF2-40B4-BE49-F238E27FC236}">
                  <a16:creationId xmlns:a16="http://schemas.microsoft.com/office/drawing/2014/main" id="{6FC145C7-FEFD-4F8C-85BC-E97D3A1BE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90" name="Picture 89" descr="Icon&#10;&#10;Description automatically generated with low confidence">
              <a:extLst>
                <a:ext uri="{FF2B5EF4-FFF2-40B4-BE49-F238E27FC236}">
                  <a16:creationId xmlns:a16="http://schemas.microsoft.com/office/drawing/2014/main" id="{3EABFDBE-F9CB-4B06-BF8F-32D116F8B0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91" name="Picture 90" descr="Icon&#10;&#10;Description automatically generated with low confidence">
              <a:extLst>
                <a:ext uri="{FF2B5EF4-FFF2-40B4-BE49-F238E27FC236}">
                  <a16:creationId xmlns:a16="http://schemas.microsoft.com/office/drawing/2014/main" id="{529CB23F-E8A3-4F29-BAFF-E86ABF15F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92" name="Picture 91" descr="Icon&#10;&#10;Description automatically generated with low confidence">
              <a:extLst>
                <a:ext uri="{FF2B5EF4-FFF2-40B4-BE49-F238E27FC236}">
                  <a16:creationId xmlns:a16="http://schemas.microsoft.com/office/drawing/2014/main" id="{326D2E56-4539-48AE-ABE7-9D4D9DB6F4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93" name="Picture 92" descr="Icon&#10;&#10;Description automatically generated with low confidence">
              <a:extLst>
                <a:ext uri="{FF2B5EF4-FFF2-40B4-BE49-F238E27FC236}">
                  <a16:creationId xmlns:a16="http://schemas.microsoft.com/office/drawing/2014/main" id="{4EBF3FD2-B7DF-4C42-94F5-8E10E38D45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94" name="Picture 93" descr="Icon&#10;&#10;Description automatically generated with low confidence">
              <a:extLst>
                <a:ext uri="{FF2B5EF4-FFF2-40B4-BE49-F238E27FC236}">
                  <a16:creationId xmlns:a16="http://schemas.microsoft.com/office/drawing/2014/main" id="{F01E01E5-2649-4798-9577-AFDA736EBF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95" name="Picture 94" descr="Icon&#10;&#10;Description automatically generated with low confidence">
              <a:extLst>
                <a:ext uri="{FF2B5EF4-FFF2-40B4-BE49-F238E27FC236}">
                  <a16:creationId xmlns:a16="http://schemas.microsoft.com/office/drawing/2014/main" id="{23347009-A2E3-4D89-BA28-BC76AE7DE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96" name="Picture 95" descr="Icon&#10;&#10;Description automatically generated with low confidence">
              <a:extLst>
                <a:ext uri="{FF2B5EF4-FFF2-40B4-BE49-F238E27FC236}">
                  <a16:creationId xmlns:a16="http://schemas.microsoft.com/office/drawing/2014/main" id="{C70DC956-7833-4167-85D1-79D58A12B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377CA89C-A369-4A77-9497-DAC143EF8D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E0ECBAB8-3535-440F-B15B-2ED0B4F5AA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99" name="Picture 98" descr="Icon&#10;&#10;Description automatically generated with low confidence">
              <a:extLst>
                <a:ext uri="{FF2B5EF4-FFF2-40B4-BE49-F238E27FC236}">
                  <a16:creationId xmlns:a16="http://schemas.microsoft.com/office/drawing/2014/main" id="{01B20644-A71F-490C-BE91-C62354DD5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00" name="Picture 99" descr="Icon&#10;&#10;Description automatically generated with low confidence">
              <a:extLst>
                <a:ext uri="{FF2B5EF4-FFF2-40B4-BE49-F238E27FC236}">
                  <a16:creationId xmlns:a16="http://schemas.microsoft.com/office/drawing/2014/main" id="{C3E827D1-5A67-4A6B-8F33-92C3A5E87A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01" name="Picture 100" descr="Icon&#10;&#10;Description automatically generated with low confidence">
              <a:extLst>
                <a:ext uri="{FF2B5EF4-FFF2-40B4-BE49-F238E27FC236}">
                  <a16:creationId xmlns:a16="http://schemas.microsoft.com/office/drawing/2014/main" id="{56B53FA6-03E0-438D-9D35-B15E5B5E9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02" name="Picture 101" descr="Icon&#10;&#10;Description automatically generated with low confidence">
              <a:extLst>
                <a:ext uri="{FF2B5EF4-FFF2-40B4-BE49-F238E27FC236}">
                  <a16:creationId xmlns:a16="http://schemas.microsoft.com/office/drawing/2014/main" id="{768B2CA3-E49D-4E15-A99A-1D2FD50002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03" name="Picture 102" descr="Icon&#10;&#10;Description automatically generated with low confidence">
              <a:extLst>
                <a:ext uri="{FF2B5EF4-FFF2-40B4-BE49-F238E27FC236}">
                  <a16:creationId xmlns:a16="http://schemas.microsoft.com/office/drawing/2014/main" id="{70A03A67-4CD5-492A-9D94-21CB21EFE9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04" name="Picture 103" descr="Icon&#10;&#10;Description automatically generated with low confidence">
              <a:extLst>
                <a:ext uri="{FF2B5EF4-FFF2-40B4-BE49-F238E27FC236}">
                  <a16:creationId xmlns:a16="http://schemas.microsoft.com/office/drawing/2014/main" id="{AC746EBF-85DD-4B67-82BE-484591C572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05" name="Picture 104" descr="Icon&#10;&#10;Description automatically generated with low confidence">
              <a:extLst>
                <a:ext uri="{FF2B5EF4-FFF2-40B4-BE49-F238E27FC236}">
                  <a16:creationId xmlns:a16="http://schemas.microsoft.com/office/drawing/2014/main" id="{E833B44B-227E-4117-BE92-BE8DA1F491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06" name="Picture 105" descr="Icon&#10;&#10;Description automatically generated with low confidence">
              <a:extLst>
                <a:ext uri="{FF2B5EF4-FFF2-40B4-BE49-F238E27FC236}">
                  <a16:creationId xmlns:a16="http://schemas.microsoft.com/office/drawing/2014/main" id="{19D56C4E-3126-4BA8-BD7E-4B6AF0C80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07" name="Picture 106" descr="Icon&#10;&#10;Description automatically generated with low confidence">
              <a:extLst>
                <a:ext uri="{FF2B5EF4-FFF2-40B4-BE49-F238E27FC236}">
                  <a16:creationId xmlns:a16="http://schemas.microsoft.com/office/drawing/2014/main" id="{7B53AE02-2CD6-4D60-87F6-AAF780C14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08" name="Picture 107" descr="Icon&#10;&#10;Description automatically generated with low confidence">
              <a:extLst>
                <a:ext uri="{FF2B5EF4-FFF2-40B4-BE49-F238E27FC236}">
                  <a16:creationId xmlns:a16="http://schemas.microsoft.com/office/drawing/2014/main" id="{FBD59BA5-EAC0-4D5F-9FBB-8B08F6549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09" name="Picture 108" descr="Icon&#10;&#10;Description automatically generated with low confidence">
              <a:extLst>
                <a:ext uri="{FF2B5EF4-FFF2-40B4-BE49-F238E27FC236}">
                  <a16:creationId xmlns:a16="http://schemas.microsoft.com/office/drawing/2014/main" id="{1E627469-3AC8-4910-9210-25D7943A9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10" name="Picture 109" descr="Icon&#10;&#10;Description automatically generated with low confidence">
              <a:extLst>
                <a:ext uri="{FF2B5EF4-FFF2-40B4-BE49-F238E27FC236}">
                  <a16:creationId xmlns:a16="http://schemas.microsoft.com/office/drawing/2014/main" id="{8AA4338D-BCE5-44BC-9081-AD9BCE2B6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11" name="Picture 110" descr="Icon&#10;&#10;Description automatically generated with low confidence">
              <a:extLst>
                <a:ext uri="{FF2B5EF4-FFF2-40B4-BE49-F238E27FC236}">
                  <a16:creationId xmlns:a16="http://schemas.microsoft.com/office/drawing/2014/main" id="{B00DB0E3-AB44-49C4-BB5C-6169A992A0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12" name="Picture 111" descr="Icon&#10;&#10;Description automatically generated with low confidence">
              <a:extLst>
                <a:ext uri="{FF2B5EF4-FFF2-40B4-BE49-F238E27FC236}">
                  <a16:creationId xmlns:a16="http://schemas.microsoft.com/office/drawing/2014/main" id="{38EFAB88-FF90-4A0C-A7DC-AD2FFD801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13" name="Picture 112" descr="Icon&#10;&#10;Description automatically generated with low confidence">
              <a:extLst>
                <a:ext uri="{FF2B5EF4-FFF2-40B4-BE49-F238E27FC236}">
                  <a16:creationId xmlns:a16="http://schemas.microsoft.com/office/drawing/2014/main" id="{57F740CE-0C21-4DA4-91A9-9E7EF21A8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14" name="Picture 113" descr="Icon&#10;&#10;Description automatically generated with low confidence">
              <a:extLst>
                <a:ext uri="{FF2B5EF4-FFF2-40B4-BE49-F238E27FC236}">
                  <a16:creationId xmlns:a16="http://schemas.microsoft.com/office/drawing/2014/main" id="{B041E5C1-D9C7-4139-9029-00CA93CE14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15" name="Group 114">
            <a:extLst>
              <a:ext uri="{FF2B5EF4-FFF2-40B4-BE49-F238E27FC236}">
                <a16:creationId xmlns:a16="http://schemas.microsoft.com/office/drawing/2014/main" id="{E913B9D3-48EC-418A-B108-812D776D4A5B}"/>
              </a:ext>
            </a:extLst>
          </p:cNvPr>
          <p:cNvGrpSpPr/>
          <p:nvPr/>
        </p:nvGrpSpPr>
        <p:grpSpPr>
          <a:xfrm>
            <a:off x="108730" y="1854209"/>
            <a:ext cx="11977440" cy="375727"/>
            <a:chOff x="3773" y="-372131"/>
            <a:chExt cx="23411246" cy="734400"/>
          </a:xfrm>
        </p:grpSpPr>
        <p:pic>
          <p:nvPicPr>
            <p:cNvPr id="116" name="Picture 115" descr="Icon&#10;&#10;Description automatically generated with low confidence">
              <a:extLst>
                <a:ext uri="{FF2B5EF4-FFF2-40B4-BE49-F238E27FC236}">
                  <a16:creationId xmlns:a16="http://schemas.microsoft.com/office/drawing/2014/main" id="{04515383-96F6-4346-AFD0-3E6F11EA32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17" name="Picture 116" descr="Icon&#10;&#10;Description automatically generated with low confidence">
              <a:extLst>
                <a:ext uri="{FF2B5EF4-FFF2-40B4-BE49-F238E27FC236}">
                  <a16:creationId xmlns:a16="http://schemas.microsoft.com/office/drawing/2014/main" id="{6C2B8B88-8820-4274-95BD-543837E6B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18" name="Picture 117" descr="Icon&#10;&#10;Description automatically generated with low confidence">
              <a:extLst>
                <a:ext uri="{FF2B5EF4-FFF2-40B4-BE49-F238E27FC236}">
                  <a16:creationId xmlns:a16="http://schemas.microsoft.com/office/drawing/2014/main" id="{C3F5C3F7-6863-4E4E-BA35-BD1E715855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19" name="Picture 118" descr="Icon&#10;&#10;Description automatically generated with low confidence">
              <a:extLst>
                <a:ext uri="{FF2B5EF4-FFF2-40B4-BE49-F238E27FC236}">
                  <a16:creationId xmlns:a16="http://schemas.microsoft.com/office/drawing/2014/main" id="{05B6E6F3-F17A-4B4F-8C2C-8BEC7B8B8F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20" name="Picture 119" descr="Icon&#10;&#10;Description automatically generated with low confidence">
              <a:extLst>
                <a:ext uri="{FF2B5EF4-FFF2-40B4-BE49-F238E27FC236}">
                  <a16:creationId xmlns:a16="http://schemas.microsoft.com/office/drawing/2014/main" id="{DF14873D-775C-436B-AA5F-E88EDED68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21" name="Picture 120" descr="Icon&#10;&#10;Description automatically generated with low confidence">
              <a:extLst>
                <a:ext uri="{FF2B5EF4-FFF2-40B4-BE49-F238E27FC236}">
                  <a16:creationId xmlns:a16="http://schemas.microsoft.com/office/drawing/2014/main" id="{5B9183A0-20C7-4C81-B5C2-EDCB13BED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22" name="Picture 121" descr="Icon&#10;&#10;Description automatically generated with low confidence">
              <a:extLst>
                <a:ext uri="{FF2B5EF4-FFF2-40B4-BE49-F238E27FC236}">
                  <a16:creationId xmlns:a16="http://schemas.microsoft.com/office/drawing/2014/main" id="{1DF9F18E-DFAD-4FD5-9EDA-49DBF3A5D6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23" name="Picture 122" descr="Icon&#10;&#10;Description automatically generated with low confidence">
              <a:extLst>
                <a:ext uri="{FF2B5EF4-FFF2-40B4-BE49-F238E27FC236}">
                  <a16:creationId xmlns:a16="http://schemas.microsoft.com/office/drawing/2014/main" id="{80884448-ABC2-44D2-A5CA-E4D1B54645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24" name="Picture 123" descr="Icon&#10;&#10;Description automatically generated with low confidence">
              <a:extLst>
                <a:ext uri="{FF2B5EF4-FFF2-40B4-BE49-F238E27FC236}">
                  <a16:creationId xmlns:a16="http://schemas.microsoft.com/office/drawing/2014/main" id="{F170F081-CC2A-4966-8F93-F37E63FE6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25" name="Picture 124" descr="Icon&#10;&#10;Description automatically generated with low confidence">
              <a:extLst>
                <a:ext uri="{FF2B5EF4-FFF2-40B4-BE49-F238E27FC236}">
                  <a16:creationId xmlns:a16="http://schemas.microsoft.com/office/drawing/2014/main" id="{0F0BDFA4-D4A1-402B-B903-C174450E9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26" name="Picture 125" descr="Icon&#10;&#10;Description automatically generated with low confidence">
              <a:extLst>
                <a:ext uri="{FF2B5EF4-FFF2-40B4-BE49-F238E27FC236}">
                  <a16:creationId xmlns:a16="http://schemas.microsoft.com/office/drawing/2014/main" id="{0F6005F2-33EE-42C2-8F68-AED0857D0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27" name="Picture 126" descr="Icon&#10;&#10;Description automatically generated with low confidence">
              <a:extLst>
                <a:ext uri="{FF2B5EF4-FFF2-40B4-BE49-F238E27FC236}">
                  <a16:creationId xmlns:a16="http://schemas.microsoft.com/office/drawing/2014/main" id="{EE102AE0-099F-417C-BEC5-DE5008C5B2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28" name="Picture 127" descr="Icon&#10;&#10;Description automatically generated with low confidence">
              <a:extLst>
                <a:ext uri="{FF2B5EF4-FFF2-40B4-BE49-F238E27FC236}">
                  <a16:creationId xmlns:a16="http://schemas.microsoft.com/office/drawing/2014/main" id="{1FAFF7B1-F9FD-420A-83FC-5259E19D4F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29" name="Picture 128" descr="Icon&#10;&#10;Description automatically generated with low confidence">
              <a:extLst>
                <a:ext uri="{FF2B5EF4-FFF2-40B4-BE49-F238E27FC236}">
                  <a16:creationId xmlns:a16="http://schemas.microsoft.com/office/drawing/2014/main" id="{AE956508-CA1A-433D-95FF-D36746E4A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30" name="Picture 129" descr="Icon&#10;&#10;Description automatically generated with low confidence">
              <a:extLst>
                <a:ext uri="{FF2B5EF4-FFF2-40B4-BE49-F238E27FC236}">
                  <a16:creationId xmlns:a16="http://schemas.microsoft.com/office/drawing/2014/main" id="{5964B992-F4A3-4B63-8C64-9D6AE0AEA9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31" name="Picture 130" descr="Icon&#10;&#10;Description automatically generated with low confidence">
              <a:extLst>
                <a:ext uri="{FF2B5EF4-FFF2-40B4-BE49-F238E27FC236}">
                  <a16:creationId xmlns:a16="http://schemas.microsoft.com/office/drawing/2014/main" id="{50EB07B8-50F9-4C42-B099-7350D55FC4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32" name="Picture 131" descr="Icon&#10;&#10;Description automatically generated with low confidence">
              <a:extLst>
                <a:ext uri="{FF2B5EF4-FFF2-40B4-BE49-F238E27FC236}">
                  <a16:creationId xmlns:a16="http://schemas.microsoft.com/office/drawing/2014/main" id="{E68F39A3-2618-4D7B-9977-2D7DD946D6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33" name="Picture 132" descr="Icon&#10;&#10;Description automatically generated with low confidence">
              <a:extLst>
                <a:ext uri="{FF2B5EF4-FFF2-40B4-BE49-F238E27FC236}">
                  <a16:creationId xmlns:a16="http://schemas.microsoft.com/office/drawing/2014/main" id="{BC3AE412-5FDC-4799-9101-B6EB47E818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34" name="Picture 133" descr="Icon&#10;&#10;Description automatically generated with low confidence">
              <a:extLst>
                <a:ext uri="{FF2B5EF4-FFF2-40B4-BE49-F238E27FC236}">
                  <a16:creationId xmlns:a16="http://schemas.microsoft.com/office/drawing/2014/main" id="{DE92D0D7-D20A-436B-BF6C-A2A6718CEB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35" name="Picture 134" descr="Icon&#10;&#10;Description automatically generated with low confidence">
              <a:extLst>
                <a:ext uri="{FF2B5EF4-FFF2-40B4-BE49-F238E27FC236}">
                  <a16:creationId xmlns:a16="http://schemas.microsoft.com/office/drawing/2014/main" id="{889D3BB7-679F-44D4-86BD-1E150B7B4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36" name="Picture 135" descr="Icon&#10;&#10;Description automatically generated with low confidence">
              <a:extLst>
                <a:ext uri="{FF2B5EF4-FFF2-40B4-BE49-F238E27FC236}">
                  <a16:creationId xmlns:a16="http://schemas.microsoft.com/office/drawing/2014/main" id="{B0A2B86E-B909-4889-83BB-C39B9EC20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37" name="Picture 136" descr="Icon&#10;&#10;Description automatically generated with low confidence">
              <a:extLst>
                <a:ext uri="{FF2B5EF4-FFF2-40B4-BE49-F238E27FC236}">
                  <a16:creationId xmlns:a16="http://schemas.microsoft.com/office/drawing/2014/main" id="{441C8708-CCD1-43E2-9BD4-45B9184A9F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38" name="Picture 137" descr="Icon&#10;&#10;Description automatically generated with low confidence">
              <a:extLst>
                <a:ext uri="{FF2B5EF4-FFF2-40B4-BE49-F238E27FC236}">
                  <a16:creationId xmlns:a16="http://schemas.microsoft.com/office/drawing/2014/main" id="{57433784-FF53-404A-B76B-A21D9E13CC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39" name="Picture 138" descr="Icon&#10;&#10;Description automatically generated with low confidence">
              <a:extLst>
                <a:ext uri="{FF2B5EF4-FFF2-40B4-BE49-F238E27FC236}">
                  <a16:creationId xmlns:a16="http://schemas.microsoft.com/office/drawing/2014/main" id="{0471B6AF-1A25-426B-A4C4-CC08DBDE36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40" name="Picture 139" descr="Icon&#10;&#10;Description automatically generated with low confidence">
              <a:extLst>
                <a:ext uri="{FF2B5EF4-FFF2-40B4-BE49-F238E27FC236}">
                  <a16:creationId xmlns:a16="http://schemas.microsoft.com/office/drawing/2014/main" id="{8F767981-62DD-4C59-9827-A87B333A8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41" name="Picture 140" descr="Icon&#10;&#10;Description automatically generated with low confidence">
              <a:extLst>
                <a:ext uri="{FF2B5EF4-FFF2-40B4-BE49-F238E27FC236}">
                  <a16:creationId xmlns:a16="http://schemas.microsoft.com/office/drawing/2014/main" id="{4566B490-67A4-4AA1-90A8-96088AA05A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42" name="Group 141">
            <a:extLst>
              <a:ext uri="{FF2B5EF4-FFF2-40B4-BE49-F238E27FC236}">
                <a16:creationId xmlns:a16="http://schemas.microsoft.com/office/drawing/2014/main" id="{922DFC6A-CB6F-423F-A021-9B89559D897A}"/>
              </a:ext>
            </a:extLst>
          </p:cNvPr>
          <p:cNvGrpSpPr/>
          <p:nvPr/>
        </p:nvGrpSpPr>
        <p:grpSpPr>
          <a:xfrm>
            <a:off x="108730" y="2316828"/>
            <a:ext cx="11977440" cy="375727"/>
            <a:chOff x="3773" y="-372131"/>
            <a:chExt cx="23411246" cy="734400"/>
          </a:xfrm>
        </p:grpSpPr>
        <p:pic>
          <p:nvPicPr>
            <p:cNvPr id="143" name="Picture 142" descr="Icon&#10;&#10;Description automatically generated with low confidence">
              <a:extLst>
                <a:ext uri="{FF2B5EF4-FFF2-40B4-BE49-F238E27FC236}">
                  <a16:creationId xmlns:a16="http://schemas.microsoft.com/office/drawing/2014/main" id="{7D38E239-5FF9-49B4-83F3-C4091AE6DB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44" name="Picture 143" descr="Icon&#10;&#10;Description automatically generated with low confidence">
              <a:extLst>
                <a:ext uri="{FF2B5EF4-FFF2-40B4-BE49-F238E27FC236}">
                  <a16:creationId xmlns:a16="http://schemas.microsoft.com/office/drawing/2014/main" id="{9191C4D7-F5D5-4CD0-A29A-9FB1FA80A1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45" name="Picture 144" descr="Icon&#10;&#10;Description automatically generated with low confidence">
              <a:extLst>
                <a:ext uri="{FF2B5EF4-FFF2-40B4-BE49-F238E27FC236}">
                  <a16:creationId xmlns:a16="http://schemas.microsoft.com/office/drawing/2014/main" id="{F94E5EB6-2027-4F1D-9EAE-BFE9B1178A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46" name="Picture 145" descr="Icon&#10;&#10;Description automatically generated with low confidence">
              <a:extLst>
                <a:ext uri="{FF2B5EF4-FFF2-40B4-BE49-F238E27FC236}">
                  <a16:creationId xmlns:a16="http://schemas.microsoft.com/office/drawing/2014/main" id="{7D1740B4-D2E4-410F-90EF-E26CFDA4F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47" name="Picture 146" descr="Icon&#10;&#10;Description automatically generated with low confidence">
              <a:extLst>
                <a:ext uri="{FF2B5EF4-FFF2-40B4-BE49-F238E27FC236}">
                  <a16:creationId xmlns:a16="http://schemas.microsoft.com/office/drawing/2014/main" id="{178BABB0-CC2B-4E03-B4FC-5770E22F6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48" name="Picture 147" descr="Icon&#10;&#10;Description automatically generated with low confidence">
              <a:extLst>
                <a:ext uri="{FF2B5EF4-FFF2-40B4-BE49-F238E27FC236}">
                  <a16:creationId xmlns:a16="http://schemas.microsoft.com/office/drawing/2014/main" id="{A776A6B4-4FAF-4369-9C47-6CAA2850AF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49" name="Picture 148" descr="Icon&#10;&#10;Description automatically generated with low confidence">
              <a:extLst>
                <a:ext uri="{FF2B5EF4-FFF2-40B4-BE49-F238E27FC236}">
                  <a16:creationId xmlns:a16="http://schemas.microsoft.com/office/drawing/2014/main" id="{0D96E823-B78F-46FE-A2DF-B41B32E891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50" name="Picture 149" descr="Icon&#10;&#10;Description automatically generated with low confidence">
              <a:extLst>
                <a:ext uri="{FF2B5EF4-FFF2-40B4-BE49-F238E27FC236}">
                  <a16:creationId xmlns:a16="http://schemas.microsoft.com/office/drawing/2014/main" id="{B8BCFE14-B893-43D6-93D0-7AADD38ABA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51" name="Picture 150" descr="Icon&#10;&#10;Description automatically generated with low confidence">
              <a:extLst>
                <a:ext uri="{FF2B5EF4-FFF2-40B4-BE49-F238E27FC236}">
                  <a16:creationId xmlns:a16="http://schemas.microsoft.com/office/drawing/2014/main" id="{39673FA7-2C1C-4C6F-B486-07F2AD613A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52" name="Picture 151" descr="Icon&#10;&#10;Description automatically generated with low confidence">
              <a:extLst>
                <a:ext uri="{FF2B5EF4-FFF2-40B4-BE49-F238E27FC236}">
                  <a16:creationId xmlns:a16="http://schemas.microsoft.com/office/drawing/2014/main" id="{4237B972-C37F-4E5F-85BB-835667F446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53" name="Picture 152" descr="Icon&#10;&#10;Description automatically generated with low confidence">
              <a:extLst>
                <a:ext uri="{FF2B5EF4-FFF2-40B4-BE49-F238E27FC236}">
                  <a16:creationId xmlns:a16="http://schemas.microsoft.com/office/drawing/2014/main" id="{558E5BBA-A4EC-499C-86A5-A1EF51A7F3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54" name="Picture 153" descr="Icon&#10;&#10;Description automatically generated with low confidence">
              <a:extLst>
                <a:ext uri="{FF2B5EF4-FFF2-40B4-BE49-F238E27FC236}">
                  <a16:creationId xmlns:a16="http://schemas.microsoft.com/office/drawing/2014/main" id="{BA1B8CC4-F445-4698-A78F-59618391A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55" name="Picture 154" descr="Icon&#10;&#10;Description automatically generated with low confidence">
              <a:extLst>
                <a:ext uri="{FF2B5EF4-FFF2-40B4-BE49-F238E27FC236}">
                  <a16:creationId xmlns:a16="http://schemas.microsoft.com/office/drawing/2014/main" id="{C7829E65-DDEF-4B3B-8777-56FD32821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56" name="Picture 155" descr="Icon&#10;&#10;Description automatically generated with low confidence">
              <a:extLst>
                <a:ext uri="{FF2B5EF4-FFF2-40B4-BE49-F238E27FC236}">
                  <a16:creationId xmlns:a16="http://schemas.microsoft.com/office/drawing/2014/main" id="{4AB27EA4-DB1A-4E94-B8AC-2F02482D5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57" name="Picture 156" descr="Icon&#10;&#10;Description automatically generated with low confidence">
              <a:extLst>
                <a:ext uri="{FF2B5EF4-FFF2-40B4-BE49-F238E27FC236}">
                  <a16:creationId xmlns:a16="http://schemas.microsoft.com/office/drawing/2014/main" id="{0DEA9D92-77C1-4EDB-8236-D3E610046E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58" name="Picture 157" descr="Icon&#10;&#10;Description automatically generated with low confidence">
              <a:extLst>
                <a:ext uri="{FF2B5EF4-FFF2-40B4-BE49-F238E27FC236}">
                  <a16:creationId xmlns:a16="http://schemas.microsoft.com/office/drawing/2014/main" id="{98BCD925-0E06-4EDE-865D-2E59BCF19C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59" name="Picture 158" descr="Icon&#10;&#10;Description automatically generated with low confidence">
              <a:extLst>
                <a:ext uri="{FF2B5EF4-FFF2-40B4-BE49-F238E27FC236}">
                  <a16:creationId xmlns:a16="http://schemas.microsoft.com/office/drawing/2014/main" id="{217DFE6A-F762-409A-BC83-47370B3BA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60" name="Picture 159" descr="Icon&#10;&#10;Description automatically generated with low confidence">
              <a:extLst>
                <a:ext uri="{FF2B5EF4-FFF2-40B4-BE49-F238E27FC236}">
                  <a16:creationId xmlns:a16="http://schemas.microsoft.com/office/drawing/2014/main" id="{F2FE1AD9-31E9-4806-9BBD-679ADB5EF4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61" name="Picture 160" descr="Icon&#10;&#10;Description automatically generated with low confidence">
              <a:extLst>
                <a:ext uri="{FF2B5EF4-FFF2-40B4-BE49-F238E27FC236}">
                  <a16:creationId xmlns:a16="http://schemas.microsoft.com/office/drawing/2014/main" id="{2EFEE1B8-D44E-4BEE-A379-936F9BDDD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62" name="Picture 161" descr="Icon&#10;&#10;Description automatically generated with low confidence">
              <a:extLst>
                <a:ext uri="{FF2B5EF4-FFF2-40B4-BE49-F238E27FC236}">
                  <a16:creationId xmlns:a16="http://schemas.microsoft.com/office/drawing/2014/main" id="{6165B302-23C7-4742-9C3F-8B0486B18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63" name="Picture 162" descr="Icon&#10;&#10;Description automatically generated with low confidence">
              <a:extLst>
                <a:ext uri="{FF2B5EF4-FFF2-40B4-BE49-F238E27FC236}">
                  <a16:creationId xmlns:a16="http://schemas.microsoft.com/office/drawing/2014/main" id="{42826728-51B7-4C1E-AF97-635592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64" name="Picture 163" descr="Icon&#10;&#10;Description automatically generated with low confidence">
              <a:extLst>
                <a:ext uri="{FF2B5EF4-FFF2-40B4-BE49-F238E27FC236}">
                  <a16:creationId xmlns:a16="http://schemas.microsoft.com/office/drawing/2014/main" id="{C16D3DFE-2BE7-4B47-A73A-5D0C3EE0C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65" name="Picture 164" descr="Icon&#10;&#10;Description automatically generated with low confidence">
              <a:extLst>
                <a:ext uri="{FF2B5EF4-FFF2-40B4-BE49-F238E27FC236}">
                  <a16:creationId xmlns:a16="http://schemas.microsoft.com/office/drawing/2014/main" id="{54191F4F-709B-470F-8704-133FE9A72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66" name="Picture 165" descr="Icon&#10;&#10;Description automatically generated with low confidence">
              <a:extLst>
                <a:ext uri="{FF2B5EF4-FFF2-40B4-BE49-F238E27FC236}">
                  <a16:creationId xmlns:a16="http://schemas.microsoft.com/office/drawing/2014/main" id="{49E29DFD-CD45-43D0-B48F-27DA6DE85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67" name="Picture 166" descr="Icon&#10;&#10;Description automatically generated with low confidence">
              <a:extLst>
                <a:ext uri="{FF2B5EF4-FFF2-40B4-BE49-F238E27FC236}">
                  <a16:creationId xmlns:a16="http://schemas.microsoft.com/office/drawing/2014/main" id="{A7537F0F-229A-4C1C-A89C-559C902690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68" name="Picture 167" descr="Icon&#10;&#10;Description automatically generated with low confidence">
              <a:extLst>
                <a:ext uri="{FF2B5EF4-FFF2-40B4-BE49-F238E27FC236}">
                  <a16:creationId xmlns:a16="http://schemas.microsoft.com/office/drawing/2014/main" id="{2F5D78A7-527F-4132-83A1-FDFF9B1A93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69" name="Group 168">
            <a:extLst>
              <a:ext uri="{FF2B5EF4-FFF2-40B4-BE49-F238E27FC236}">
                <a16:creationId xmlns:a16="http://schemas.microsoft.com/office/drawing/2014/main" id="{B550F6C3-04E5-4E1F-891B-A533950B198B}"/>
              </a:ext>
            </a:extLst>
          </p:cNvPr>
          <p:cNvGrpSpPr/>
          <p:nvPr/>
        </p:nvGrpSpPr>
        <p:grpSpPr>
          <a:xfrm>
            <a:off x="108730" y="2780547"/>
            <a:ext cx="11977440" cy="375727"/>
            <a:chOff x="3773" y="-372131"/>
            <a:chExt cx="23411246" cy="734400"/>
          </a:xfrm>
        </p:grpSpPr>
        <p:pic>
          <p:nvPicPr>
            <p:cNvPr id="170" name="Picture 169" descr="Icon&#10;&#10;Description automatically generated with low confidence">
              <a:extLst>
                <a:ext uri="{FF2B5EF4-FFF2-40B4-BE49-F238E27FC236}">
                  <a16:creationId xmlns:a16="http://schemas.microsoft.com/office/drawing/2014/main" id="{140E8DDF-AC2B-4E0B-9C6E-F0B3C3D2B2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71" name="Picture 170" descr="Icon&#10;&#10;Description automatically generated with low confidence">
              <a:extLst>
                <a:ext uri="{FF2B5EF4-FFF2-40B4-BE49-F238E27FC236}">
                  <a16:creationId xmlns:a16="http://schemas.microsoft.com/office/drawing/2014/main" id="{7B16EEEE-9514-4B0D-B044-BAD765DD77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72" name="Picture 171" descr="Icon&#10;&#10;Description automatically generated with low confidence">
              <a:extLst>
                <a:ext uri="{FF2B5EF4-FFF2-40B4-BE49-F238E27FC236}">
                  <a16:creationId xmlns:a16="http://schemas.microsoft.com/office/drawing/2014/main" id="{116FB31E-8529-4215-BEA9-040D588AF3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73" name="Picture 172" descr="Icon&#10;&#10;Description automatically generated with low confidence">
              <a:extLst>
                <a:ext uri="{FF2B5EF4-FFF2-40B4-BE49-F238E27FC236}">
                  <a16:creationId xmlns:a16="http://schemas.microsoft.com/office/drawing/2014/main" id="{0814378F-9E54-4061-A576-5ED5001ED9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74" name="Picture 173" descr="Icon&#10;&#10;Description automatically generated with low confidence">
              <a:extLst>
                <a:ext uri="{FF2B5EF4-FFF2-40B4-BE49-F238E27FC236}">
                  <a16:creationId xmlns:a16="http://schemas.microsoft.com/office/drawing/2014/main" id="{EDEA235E-6B1E-4E56-AB18-62287FAF0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75" name="Picture 174" descr="Icon&#10;&#10;Description automatically generated with low confidence">
              <a:extLst>
                <a:ext uri="{FF2B5EF4-FFF2-40B4-BE49-F238E27FC236}">
                  <a16:creationId xmlns:a16="http://schemas.microsoft.com/office/drawing/2014/main" id="{661D1B8B-5E6D-4882-BAA1-33701A3D7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76" name="Picture 175" descr="Icon&#10;&#10;Description automatically generated with low confidence">
              <a:extLst>
                <a:ext uri="{FF2B5EF4-FFF2-40B4-BE49-F238E27FC236}">
                  <a16:creationId xmlns:a16="http://schemas.microsoft.com/office/drawing/2014/main" id="{98402622-B725-4536-BEA0-271FCD37D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77" name="Picture 176" descr="Icon&#10;&#10;Description automatically generated with low confidence">
              <a:extLst>
                <a:ext uri="{FF2B5EF4-FFF2-40B4-BE49-F238E27FC236}">
                  <a16:creationId xmlns:a16="http://schemas.microsoft.com/office/drawing/2014/main" id="{911140B4-4A1A-4F70-A872-905017122E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78" name="Picture 177" descr="Icon&#10;&#10;Description automatically generated with low confidence">
              <a:extLst>
                <a:ext uri="{FF2B5EF4-FFF2-40B4-BE49-F238E27FC236}">
                  <a16:creationId xmlns:a16="http://schemas.microsoft.com/office/drawing/2014/main" id="{90691DB4-3EB2-48A4-A707-7C21CC7DD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79" name="Picture 178" descr="Icon&#10;&#10;Description automatically generated with low confidence">
              <a:extLst>
                <a:ext uri="{FF2B5EF4-FFF2-40B4-BE49-F238E27FC236}">
                  <a16:creationId xmlns:a16="http://schemas.microsoft.com/office/drawing/2014/main" id="{5574D515-BA9E-49B8-A2B1-894FF5CD3B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80" name="Picture 179" descr="Icon&#10;&#10;Description automatically generated with low confidence">
              <a:extLst>
                <a:ext uri="{FF2B5EF4-FFF2-40B4-BE49-F238E27FC236}">
                  <a16:creationId xmlns:a16="http://schemas.microsoft.com/office/drawing/2014/main" id="{606FAD46-E9FE-49D9-9DCE-FAE53067AF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81" name="Picture 180" descr="Icon&#10;&#10;Description automatically generated with low confidence">
              <a:extLst>
                <a:ext uri="{FF2B5EF4-FFF2-40B4-BE49-F238E27FC236}">
                  <a16:creationId xmlns:a16="http://schemas.microsoft.com/office/drawing/2014/main" id="{F001EDBD-D012-4C97-859F-83222F7886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82" name="Picture 181" descr="Icon&#10;&#10;Description automatically generated with low confidence">
              <a:extLst>
                <a:ext uri="{FF2B5EF4-FFF2-40B4-BE49-F238E27FC236}">
                  <a16:creationId xmlns:a16="http://schemas.microsoft.com/office/drawing/2014/main" id="{A4A3B34B-AB64-47DA-B129-493C666BCF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83" name="Picture 182" descr="Icon&#10;&#10;Description automatically generated with low confidence">
              <a:extLst>
                <a:ext uri="{FF2B5EF4-FFF2-40B4-BE49-F238E27FC236}">
                  <a16:creationId xmlns:a16="http://schemas.microsoft.com/office/drawing/2014/main" id="{30E1425E-8FFB-41BD-A1B0-C486B4FB42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84" name="Picture 183" descr="Icon&#10;&#10;Description automatically generated with low confidence">
              <a:extLst>
                <a:ext uri="{FF2B5EF4-FFF2-40B4-BE49-F238E27FC236}">
                  <a16:creationId xmlns:a16="http://schemas.microsoft.com/office/drawing/2014/main" id="{8B51310A-4BF3-40F7-857A-B74D4CD4AE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85" name="Picture 184" descr="Icon&#10;&#10;Description automatically generated with low confidence">
              <a:extLst>
                <a:ext uri="{FF2B5EF4-FFF2-40B4-BE49-F238E27FC236}">
                  <a16:creationId xmlns:a16="http://schemas.microsoft.com/office/drawing/2014/main" id="{8BBA9809-80BC-4A1C-9371-5F700A5E72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86" name="Picture 185" descr="Icon&#10;&#10;Description automatically generated with low confidence">
              <a:extLst>
                <a:ext uri="{FF2B5EF4-FFF2-40B4-BE49-F238E27FC236}">
                  <a16:creationId xmlns:a16="http://schemas.microsoft.com/office/drawing/2014/main" id="{1645510E-8262-44D1-89C7-9536E566C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87" name="Group 186">
            <a:extLst>
              <a:ext uri="{FF2B5EF4-FFF2-40B4-BE49-F238E27FC236}">
                <a16:creationId xmlns:a16="http://schemas.microsoft.com/office/drawing/2014/main" id="{D1EB5F3C-D8D2-4507-8AB3-F046BD420536}"/>
              </a:ext>
            </a:extLst>
          </p:cNvPr>
          <p:cNvGrpSpPr/>
          <p:nvPr/>
        </p:nvGrpSpPr>
        <p:grpSpPr>
          <a:xfrm>
            <a:off x="108730" y="3243167"/>
            <a:ext cx="11977440" cy="375727"/>
            <a:chOff x="3773" y="-372131"/>
            <a:chExt cx="23411246" cy="734400"/>
          </a:xfrm>
        </p:grpSpPr>
        <p:pic>
          <p:nvPicPr>
            <p:cNvPr id="188" name="Picture 187" descr="Icon&#10;&#10;Description automatically generated with low confidence">
              <a:extLst>
                <a:ext uri="{FF2B5EF4-FFF2-40B4-BE49-F238E27FC236}">
                  <a16:creationId xmlns:a16="http://schemas.microsoft.com/office/drawing/2014/main" id="{B132C569-74A0-493F-8039-AECED2A19A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89" name="Picture 188" descr="Icon&#10;&#10;Description automatically generated with low confidence">
              <a:extLst>
                <a:ext uri="{FF2B5EF4-FFF2-40B4-BE49-F238E27FC236}">
                  <a16:creationId xmlns:a16="http://schemas.microsoft.com/office/drawing/2014/main" id="{7728FFDC-6312-4988-8A46-FC224C014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90" name="Picture 189" descr="Icon&#10;&#10;Description automatically generated with low confidence">
              <a:extLst>
                <a:ext uri="{FF2B5EF4-FFF2-40B4-BE49-F238E27FC236}">
                  <a16:creationId xmlns:a16="http://schemas.microsoft.com/office/drawing/2014/main" id="{2D78C5F3-B879-4D09-81EA-0C79EF815C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91" name="Picture 190" descr="Icon&#10;&#10;Description automatically generated with low confidence">
              <a:extLst>
                <a:ext uri="{FF2B5EF4-FFF2-40B4-BE49-F238E27FC236}">
                  <a16:creationId xmlns:a16="http://schemas.microsoft.com/office/drawing/2014/main" id="{6C01F7D2-42C3-471C-AF42-661E5D4A36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92" name="Picture 191" descr="Icon&#10;&#10;Description automatically generated with low confidence">
              <a:extLst>
                <a:ext uri="{FF2B5EF4-FFF2-40B4-BE49-F238E27FC236}">
                  <a16:creationId xmlns:a16="http://schemas.microsoft.com/office/drawing/2014/main" id="{C559EA3F-A4EE-49A6-8F3D-1809B9C68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93" name="Picture 192" descr="Icon&#10;&#10;Description automatically generated with low confidence">
              <a:extLst>
                <a:ext uri="{FF2B5EF4-FFF2-40B4-BE49-F238E27FC236}">
                  <a16:creationId xmlns:a16="http://schemas.microsoft.com/office/drawing/2014/main" id="{E501AD7C-6638-4807-A0A8-A2FCDBD820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94" name="Picture 193" descr="Icon&#10;&#10;Description automatically generated with low confidence">
              <a:extLst>
                <a:ext uri="{FF2B5EF4-FFF2-40B4-BE49-F238E27FC236}">
                  <a16:creationId xmlns:a16="http://schemas.microsoft.com/office/drawing/2014/main" id="{EAEBE2B6-09FC-4EE5-8B66-D100978917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95" name="Picture 194" descr="Icon&#10;&#10;Description automatically generated with low confidence">
              <a:extLst>
                <a:ext uri="{FF2B5EF4-FFF2-40B4-BE49-F238E27FC236}">
                  <a16:creationId xmlns:a16="http://schemas.microsoft.com/office/drawing/2014/main" id="{60B09D66-F055-4E06-9A4F-F95F1D36A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96" name="Picture 195" descr="Icon&#10;&#10;Description automatically generated with low confidence">
              <a:extLst>
                <a:ext uri="{FF2B5EF4-FFF2-40B4-BE49-F238E27FC236}">
                  <a16:creationId xmlns:a16="http://schemas.microsoft.com/office/drawing/2014/main" id="{2AB9CB9C-49BE-49B8-9D3E-EC174C0BB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97" name="Picture 196" descr="Icon&#10;&#10;Description automatically generated with low confidence">
              <a:extLst>
                <a:ext uri="{FF2B5EF4-FFF2-40B4-BE49-F238E27FC236}">
                  <a16:creationId xmlns:a16="http://schemas.microsoft.com/office/drawing/2014/main" id="{29A4497C-B10E-473B-8E98-B81D82FBB3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98" name="Picture 197" descr="Icon&#10;&#10;Description automatically generated with low confidence">
              <a:extLst>
                <a:ext uri="{FF2B5EF4-FFF2-40B4-BE49-F238E27FC236}">
                  <a16:creationId xmlns:a16="http://schemas.microsoft.com/office/drawing/2014/main" id="{69F26BED-127D-45D6-AC3D-8CC94F6554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99" name="Picture 198" descr="Icon&#10;&#10;Description automatically generated with low confidence">
              <a:extLst>
                <a:ext uri="{FF2B5EF4-FFF2-40B4-BE49-F238E27FC236}">
                  <a16:creationId xmlns:a16="http://schemas.microsoft.com/office/drawing/2014/main" id="{70382362-A4D5-4EE6-ADD2-346A326526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00" name="Picture 199" descr="Icon&#10;&#10;Description automatically generated with low confidence">
              <a:extLst>
                <a:ext uri="{FF2B5EF4-FFF2-40B4-BE49-F238E27FC236}">
                  <a16:creationId xmlns:a16="http://schemas.microsoft.com/office/drawing/2014/main" id="{C659554F-C16E-4243-838C-2762D6896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01" name="Picture 200" descr="Icon&#10;&#10;Description automatically generated with low confidence">
              <a:extLst>
                <a:ext uri="{FF2B5EF4-FFF2-40B4-BE49-F238E27FC236}">
                  <a16:creationId xmlns:a16="http://schemas.microsoft.com/office/drawing/2014/main" id="{7F8780FC-AA38-45A2-97BF-9A6027C8AF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02" name="Picture 201" descr="Icon&#10;&#10;Description automatically generated with low confidence">
              <a:extLst>
                <a:ext uri="{FF2B5EF4-FFF2-40B4-BE49-F238E27FC236}">
                  <a16:creationId xmlns:a16="http://schemas.microsoft.com/office/drawing/2014/main" id="{5CDCB0C5-E639-43F4-94CD-46EC84EB3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03" name="Picture 202" descr="Icon&#10;&#10;Description automatically generated with low confidence">
              <a:extLst>
                <a:ext uri="{FF2B5EF4-FFF2-40B4-BE49-F238E27FC236}">
                  <a16:creationId xmlns:a16="http://schemas.microsoft.com/office/drawing/2014/main" id="{48CA14D3-48CA-4A91-A1F2-A40BCB858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04" name="Picture 203" descr="Icon&#10;&#10;Description automatically generated with low confidence">
              <a:extLst>
                <a:ext uri="{FF2B5EF4-FFF2-40B4-BE49-F238E27FC236}">
                  <a16:creationId xmlns:a16="http://schemas.microsoft.com/office/drawing/2014/main" id="{6302840B-51CF-4CF8-96BA-604CE0B536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05" name="Group 204">
            <a:extLst>
              <a:ext uri="{FF2B5EF4-FFF2-40B4-BE49-F238E27FC236}">
                <a16:creationId xmlns:a16="http://schemas.microsoft.com/office/drawing/2014/main" id="{AA5CAA6E-BA7E-4A32-953A-3820CA767BA8}"/>
              </a:ext>
            </a:extLst>
          </p:cNvPr>
          <p:cNvGrpSpPr/>
          <p:nvPr/>
        </p:nvGrpSpPr>
        <p:grpSpPr>
          <a:xfrm>
            <a:off x="108730" y="3708417"/>
            <a:ext cx="11977440" cy="375727"/>
            <a:chOff x="3773" y="-372131"/>
            <a:chExt cx="23411246" cy="734400"/>
          </a:xfrm>
        </p:grpSpPr>
        <p:pic>
          <p:nvPicPr>
            <p:cNvPr id="206" name="Picture 205" descr="Icon&#10;&#10;Description automatically generated with low confidence">
              <a:extLst>
                <a:ext uri="{FF2B5EF4-FFF2-40B4-BE49-F238E27FC236}">
                  <a16:creationId xmlns:a16="http://schemas.microsoft.com/office/drawing/2014/main" id="{88D103EF-1C4A-45B9-8116-CB663C6DE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07" name="Picture 206" descr="Icon&#10;&#10;Description automatically generated with low confidence">
              <a:extLst>
                <a:ext uri="{FF2B5EF4-FFF2-40B4-BE49-F238E27FC236}">
                  <a16:creationId xmlns:a16="http://schemas.microsoft.com/office/drawing/2014/main" id="{FF56F893-BCD1-4974-8E36-FB12CBAF11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08" name="Picture 207" descr="Icon&#10;&#10;Description automatically generated with low confidence">
              <a:extLst>
                <a:ext uri="{FF2B5EF4-FFF2-40B4-BE49-F238E27FC236}">
                  <a16:creationId xmlns:a16="http://schemas.microsoft.com/office/drawing/2014/main" id="{51D2CF58-4A42-4242-91A2-44831E599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09" name="Picture 208" descr="Icon&#10;&#10;Description automatically generated with low confidence">
              <a:extLst>
                <a:ext uri="{FF2B5EF4-FFF2-40B4-BE49-F238E27FC236}">
                  <a16:creationId xmlns:a16="http://schemas.microsoft.com/office/drawing/2014/main" id="{4CBE28C4-3C5C-45D0-A689-C6A3217C2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10" name="Picture 209" descr="Icon&#10;&#10;Description automatically generated with low confidence">
              <a:extLst>
                <a:ext uri="{FF2B5EF4-FFF2-40B4-BE49-F238E27FC236}">
                  <a16:creationId xmlns:a16="http://schemas.microsoft.com/office/drawing/2014/main" id="{E74BC346-2080-4145-BEE3-043721A5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11" name="Picture 210" descr="Icon&#10;&#10;Description automatically generated with low confidence">
              <a:extLst>
                <a:ext uri="{FF2B5EF4-FFF2-40B4-BE49-F238E27FC236}">
                  <a16:creationId xmlns:a16="http://schemas.microsoft.com/office/drawing/2014/main" id="{F9C6D954-AE8E-4DCC-9C53-7221F6017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12" name="Picture 211" descr="Icon&#10;&#10;Description automatically generated with low confidence">
              <a:extLst>
                <a:ext uri="{FF2B5EF4-FFF2-40B4-BE49-F238E27FC236}">
                  <a16:creationId xmlns:a16="http://schemas.microsoft.com/office/drawing/2014/main" id="{A4C1AEC6-C4B6-420C-993C-F648037ED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13" name="Picture 212" descr="Icon&#10;&#10;Description automatically generated with low confidence">
              <a:extLst>
                <a:ext uri="{FF2B5EF4-FFF2-40B4-BE49-F238E27FC236}">
                  <a16:creationId xmlns:a16="http://schemas.microsoft.com/office/drawing/2014/main" id="{9DD94E83-6093-43AB-8619-E0BC859FA8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14" name="Picture 213" descr="Icon&#10;&#10;Description automatically generated with low confidence">
              <a:extLst>
                <a:ext uri="{FF2B5EF4-FFF2-40B4-BE49-F238E27FC236}">
                  <a16:creationId xmlns:a16="http://schemas.microsoft.com/office/drawing/2014/main" id="{6F8E883D-69BC-4B4E-B3C2-9385C0F0A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15" name="Picture 214" descr="Icon&#10;&#10;Description automatically generated with low confidence">
              <a:extLst>
                <a:ext uri="{FF2B5EF4-FFF2-40B4-BE49-F238E27FC236}">
                  <a16:creationId xmlns:a16="http://schemas.microsoft.com/office/drawing/2014/main" id="{A3A237A2-96C2-4EA4-A7CE-6F30F21C1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16" name="Picture 215" descr="Icon&#10;&#10;Description automatically generated with low confidence">
              <a:extLst>
                <a:ext uri="{FF2B5EF4-FFF2-40B4-BE49-F238E27FC236}">
                  <a16:creationId xmlns:a16="http://schemas.microsoft.com/office/drawing/2014/main" id="{A829FEEE-0526-4196-93BA-7F549D76D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17" name="Picture 216" descr="Icon&#10;&#10;Description automatically generated with low confidence">
              <a:extLst>
                <a:ext uri="{FF2B5EF4-FFF2-40B4-BE49-F238E27FC236}">
                  <a16:creationId xmlns:a16="http://schemas.microsoft.com/office/drawing/2014/main" id="{9A7A4E44-9446-4002-A79A-DDAA820CE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18" name="Picture 217" descr="Icon&#10;&#10;Description automatically generated with low confidence">
              <a:extLst>
                <a:ext uri="{FF2B5EF4-FFF2-40B4-BE49-F238E27FC236}">
                  <a16:creationId xmlns:a16="http://schemas.microsoft.com/office/drawing/2014/main" id="{394510CE-40CA-4E37-B1DB-BA8ECD8059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19" name="Picture 218" descr="Icon&#10;&#10;Description automatically generated with low confidence">
              <a:extLst>
                <a:ext uri="{FF2B5EF4-FFF2-40B4-BE49-F238E27FC236}">
                  <a16:creationId xmlns:a16="http://schemas.microsoft.com/office/drawing/2014/main" id="{7343C082-32D3-4CE1-92B4-837BF9A1DC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20" name="Picture 219" descr="Icon&#10;&#10;Description automatically generated with low confidence">
              <a:extLst>
                <a:ext uri="{FF2B5EF4-FFF2-40B4-BE49-F238E27FC236}">
                  <a16:creationId xmlns:a16="http://schemas.microsoft.com/office/drawing/2014/main" id="{1D05962D-4B72-417D-B697-DE0CE72B8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21" name="Picture 220" descr="Icon&#10;&#10;Description automatically generated with low confidence">
              <a:extLst>
                <a:ext uri="{FF2B5EF4-FFF2-40B4-BE49-F238E27FC236}">
                  <a16:creationId xmlns:a16="http://schemas.microsoft.com/office/drawing/2014/main" id="{EF0EC194-CAFA-45AB-84C8-00F804084B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22" name="Picture 221" descr="Icon&#10;&#10;Description automatically generated with low confidence">
              <a:extLst>
                <a:ext uri="{FF2B5EF4-FFF2-40B4-BE49-F238E27FC236}">
                  <a16:creationId xmlns:a16="http://schemas.microsoft.com/office/drawing/2014/main" id="{6B1CA9ED-8767-40D2-9C5D-FA8B601BDB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23" name="Group 222">
            <a:extLst>
              <a:ext uri="{FF2B5EF4-FFF2-40B4-BE49-F238E27FC236}">
                <a16:creationId xmlns:a16="http://schemas.microsoft.com/office/drawing/2014/main" id="{8A16B6BF-C3F3-4F7A-B735-196372AF799F}"/>
              </a:ext>
            </a:extLst>
          </p:cNvPr>
          <p:cNvGrpSpPr/>
          <p:nvPr/>
        </p:nvGrpSpPr>
        <p:grpSpPr>
          <a:xfrm>
            <a:off x="108730" y="4171036"/>
            <a:ext cx="11977440" cy="375727"/>
            <a:chOff x="3773" y="-372131"/>
            <a:chExt cx="23411246" cy="734400"/>
          </a:xfrm>
        </p:grpSpPr>
        <p:pic>
          <p:nvPicPr>
            <p:cNvPr id="224" name="Picture 223" descr="Icon&#10;&#10;Description automatically generated with low confidence">
              <a:extLst>
                <a:ext uri="{FF2B5EF4-FFF2-40B4-BE49-F238E27FC236}">
                  <a16:creationId xmlns:a16="http://schemas.microsoft.com/office/drawing/2014/main" id="{2F86A9BF-1A4C-4C31-ACE4-421157732C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25" name="Picture 224" descr="Icon&#10;&#10;Description automatically generated with low confidence">
              <a:extLst>
                <a:ext uri="{FF2B5EF4-FFF2-40B4-BE49-F238E27FC236}">
                  <a16:creationId xmlns:a16="http://schemas.microsoft.com/office/drawing/2014/main" id="{25BC4614-438A-4A8E-A05F-9DC66BC6A2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26" name="Picture 225" descr="Icon&#10;&#10;Description automatically generated with low confidence">
              <a:extLst>
                <a:ext uri="{FF2B5EF4-FFF2-40B4-BE49-F238E27FC236}">
                  <a16:creationId xmlns:a16="http://schemas.microsoft.com/office/drawing/2014/main" id="{E3376EAA-4119-42A9-8642-7B45A36755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27" name="Picture 226" descr="Icon&#10;&#10;Description automatically generated with low confidence">
              <a:extLst>
                <a:ext uri="{FF2B5EF4-FFF2-40B4-BE49-F238E27FC236}">
                  <a16:creationId xmlns:a16="http://schemas.microsoft.com/office/drawing/2014/main" id="{46CA9EF0-A4E2-49E4-BFFC-368E5BBAD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28" name="Picture 227" descr="Icon&#10;&#10;Description automatically generated with low confidence">
              <a:extLst>
                <a:ext uri="{FF2B5EF4-FFF2-40B4-BE49-F238E27FC236}">
                  <a16:creationId xmlns:a16="http://schemas.microsoft.com/office/drawing/2014/main" id="{8122E25F-85E1-4C88-878A-6F4AE57D36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29" name="Picture 228" descr="Icon&#10;&#10;Description automatically generated with low confidence">
              <a:extLst>
                <a:ext uri="{FF2B5EF4-FFF2-40B4-BE49-F238E27FC236}">
                  <a16:creationId xmlns:a16="http://schemas.microsoft.com/office/drawing/2014/main" id="{C9EC8E2E-FF28-4597-803C-8C42DFF37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30" name="Picture 229" descr="Icon&#10;&#10;Description automatically generated with low confidence">
              <a:extLst>
                <a:ext uri="{FF2B5EF4-FFF2-40B4-BE49-F238E27FC236}">
                  <a16:creationId xmlns:a16="http://schemas.microsoft.com/office/drawing/2014/main" id="{E665EDE0-52A3-4A87-8C03-EA7A7EE716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31" name="Picture 230" descr="Icon&#10;&#10;Description automatically generated with low confidence">
              <a:extLst>
                <a:ext uri="{FF2B5EF4-FFF2-40B4-BE49-F238E27FC236}">
                  <a16:creationId xmlns:a16="http://schemas.microsoft.com/office/drawing/2014/main" id="{162EF8E6-5792-4584-88C6-C744CDBC2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32" name="Picture 231" descr="Icon&#10;&#10;Description automatically generated with low confidence">
              <a:extLst>
                <a:ext uri="{FF2B5EF4-FFF2-40B4-BE49-F238E27FC236}">
                  <a16:creationId xmlns:a16="http://schemas.microsoft.com/office/drawing/2014/main" id="{C99CAEAE-6B97-4A2A-A663-0612127A1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33" name="Picture 232" descr="Icon&#10;&#10;Description automatically generated with low confidence">
              <a:extLst>
                <a:ext uri="{FF2B5EF4-FFF2-40B4-BE49-F238E27FC236}">
                  <a16:creationId xmlns:a16="http://schemas.microsoft.com/office/drawing/2014/main" id="{930F886F-3ECD-4A6C-B51E-734AAFF579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34" name="Picture 233" descr="Icon&#10;&#10;Description automatically generated with low confidence">
              <a:extLst>
                <a:ext uri="{FF2B5EF4-FFF2-40B4-BE49-F238E27FC236}">
                  <a16:creationId xmlns:a16="http://schemas.microsoft.com/office/drawing/2014/main" id="{126A704B-852C-4C3F-A974-3A65D46E8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35" name="Picture 234" descr="Icon&#10;&#10;Description automatically generated with low confidence">
              <a:extLst>
                <a:ext uri="{FF2B5EF4-FFF2-40B4-BE49-F238E27FC236}">
                  <a16:creationId xmlns:a16="http://schemas.microsoft.com/office/drawing/2014/main" id="{289A7601-9F58-4777-91EB-E1487A8FE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36" name="Picture 235" descr="Icon&#10;&#10;Description automatically generated with low confidence">
              <a:extLst>
                <a:ext uri="{FF2B5EF4-FFF2-40B4-BE49-F238E27FC236}">
                  <a16:creationId xmlns:a16="http://schemas.microsoft.com/office/drawing/2014/main" id="{000C5BA2-8AAA-4492-8D22-F04A421BD5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37" name="Picture 236" descr="Icon&#10;&#10;Description automatically generated with low confidence">
              <a:extLst>
                <a:ext uri="{FF2B5EF4-FFF2-40B4-BE49-F238E27FC236}">
                  <a16:creationId xmlns:a16="http://schemas.microsoft.com/office/drawing/2014/main" id="{7CA17183-57EA-4F7D-8589-D27945473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38" name="Picture 237" descr="Icon&#10;&#10;Description automatically generated with low confidence">
              <a:extLst>
                <a:ext uri="{FF2B5EF4-FFF2-40B4-BE49-F238E27FC236}">
                  <a16:creationId xmlns:a16="http://schemas.microsoft.com/office/drawing/2014/main" id="{EC452EDF-07CD-4632-B6E5-6D9195AFD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39" name="Picture 238" descr="Icon&#10;&#10;Description automatically generated with low confidence">
              <a:extLst>
                <a:ext uri="{FF2B5EF4-FFF2-40B4-BE49-F238E27FC236}">
                  <a16:creationId xmlns:a16="http://schemas.microsoft.com/office/drawing/2014/main" id="{3DD60E6B-F20D-475D-8BD7-0D5B214AF2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40" name="Picture 239" descr="Icon&#10;&#10;Description automatically generated with low confidence">
              <a:extLst>
                <a:ext uri="{FF2B5EF4-FFF2-40B4-BE49-F238E27FC236}">
                  <a16:creationId xmlns:a16="http://schemas.microsoft.com/office/drawing/2014/main" id="{133BC9DE-1D3F-45CC-9627-B2CFFEB912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pic>
          <p:nvPicPr>
            <p:cNvPr id="241" name="Picture 240" descr="Icon&#10;&#10;Description automatically generated with low confidence">
              <a:extLst>
                <a:ext uri="{FF2B5EF4-FFF2-40B4-BE49-F238E27FC236}">
                  <a16:creationId xmlns:a16="http://schemas.microsoft.com/office/drawing/2014/main" id="{127E1E77-BA98-4350-BA47-8B2ACFF3C1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301" y="-372131"/>
              <a:ext cx="737962" cy="734400"/>
            </a:xfrm>
            <a:prstGeom prst="rect">
              <a:avLst/>
            </a:prstGeom>
          </p:spPr>
        </p:pic>
        <p:pic>
          <p:nvPicPr>
            <p:cNvPr id="242" name="Picture 241" descr="Icon&#10;&#10;Description automatically generated with low confidence">
              <a:extLst>
                <a:ext uri="{FF2B5EF4-FFF2-40B4-BE49-F238E27FC236}">
                  <a16:creationId xmlns:a16="http://schemas.microsoft.com/office/drawing/2014/main" id="{27C97D40-1B96-4924-A4EB-76DBFFA49D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7" y="-372131"/>
              <a:ext cx="737962" cy="734400"/>
            </a:xfrm>
            <a:prstGeom prst="rect">
              <a:avLst/>
            </a:prstGeom>
          </p:spPr>
        </p:pic>
        <p:pic>
          <p:nvPicPr>
            <p:cNvPr id="243" name="Picture 242" descr="Icon&#10;&#10;Description automatically generated with low confidence">
              <a:extLst>
                <a:ext uri="{FF2B5EF4-FFF2-40B4-BE49-F238E27FC236}">
                  <a16:creationId xmlns:a16="http://schemas.microsoft.com/office/drawing/2014/main" id="{D5418B08-6A05-4E3C-8B65-28088D323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2021" y="-372131"/>
              <a:ext cx="737962" cy="734400"/>
            </a:xfrm>
            <a:prstGeom prst="rect">
              <a:avLst/>
            </a:prstGeom>
          </p:spPr>
        </p:pic>
        <p:pic>
          <p:nvPicPr>
            <p:cNvPr id="244" name="Picture 243" descr="Icon&#10;&#10;Description automatically generated with low confidence">
              <a:extLst>
                <a:ext uri="{FF2B5EF4-FFF2-40B4-BE49-F238E27FC236}">
                  <a16:creationId xmlns:a16="http://schemas.microsoft.com/office/drawing/2014/main" id="{773D2488-C7D4-46ED-91A8-9CB40546A4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1" y="-372131"/>
              <a:ext cx="737962" cy="734400"/>
            </a:xfrm>
            <a:prstGeom prst="rect">
              <a:avLst/>
            </a:prstGeom>
          </p:spPr>
        </p:pic>
        <p:pic>
          <p:nvPicPr>
            <p:cNvPr id="245" name="Picture 244" descr="Icon&#10;&#10;Description automatically generated with low confidence">
              <a:extLst>
                <a:ext uri="{FF2B5EF4-FFF2-40B4-BE49-F238E27FC236}">
                  <a16:creationId xmlns:a16="http://schemas.microsoft.com/office/drawing/2014/main" id="{8D90D513-FAB5-4CF8-9980-BA3AC7C842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2968" y="-372131"/>
              <a:ext cx="737962" cy="734400"/>
            </a:xfrm>
            <a:prstGeom prst="rect">
              <a:avLst/>
            </a:prstGeom>
          </p:spPr>
        </p:pic>
        <p:pic>
          <p:nvPicPr>
            <p:cNvPr id="246" name="Picture 245" descr="Icon&#10;&#10;Description automatically generated with low confidence">
              <a:extLst>
                <a:ext uri="{FF2B5EF4-FFF2-40B4-BE49-F238E27FC236}">
                  <a16:creationId xmlns:a16="http://schemas.microsoft.com/office/drawing/2014/main" id="{116CF695-05FA-4F5A-BED0-A2716812D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5" y="-372131"/>
              <a:ext cx="737962" cy="734400"/>
            </a:xfrm>
            <a:prstGeom prst="rect">
              <a:avLst/>
            </a:prstGeom>
          </p:spPr>
        </p:pic>
        <p:pic>
          <p:nvPicPr>
            <p:cNvPr id="247" name="Picture 246" descr="Icon&#10;&#10;Description automatically generated with low confidence">
              <a:extLst>
                <a:ext uri="{FF2B5EF4-FFF2-40B4-BE49-F238E27FC236}">
                  <a16:creationId xmlns:a16="http://schemas.microsoft.com/office/drawing/2014/main" id="{A144884A-92C8-4C2F-BA9A-088B56210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2" y="-372131"/>
              <a:ext cx="737962" cy="734400"/>
            </a:xfrm>
            <a:prstGeom prst="rect">
              <a:avLst/>
            </a:prstGeom>
          </p:spPr>
        </p:pic>
        <p:pic>
          <p:nvPicPr>
            <p:cNvPr id="248" name="Picture 247" descr="Icon&#10;&#10;Description automatically generated with low confidence">
              <a:extLst>
                <a:ext uri="{FF2B5EF4-FFF2-40B4-BE49-F238E27FC236}">
                  <a16:creationId xmlns:a16="http://schemas.microsoft.com/office/drawing/2014/main" id="{903535CE-46BC-4736-8FDD-A49F706147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6625" y="-372131"/>
              <a:ext cx="737962" cy="734400"/>
            </a:xfrm>
            <a:prstGeom prst="rect">
              <a:avLst/>
            </a:prstGeom>
          </p:spPr>
        </p:pic>
        <p:pic>
          <p:nvPicPr>
            <p:cNvPr id="249" name="Picture 248" descr="Icon&#10;&#10;Description automatically generated with low confidence">
              <a:extLst>
                <a:ext uri="{FF2B5EF4-FFF2-40B4-BE49-F238E27FC236}">
                  <a16:creationId xmlns:a16="http://schemas.microsoft.com/office/drawing/2014/main" id="{9C343083-5467-454E-A64E-26DA25C366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855" y="-372131"/>
              <a:ext cx="737962" cy="734400"/>
            </a:xfrm>
            <a:prstGeom prst="rect">
              <a:avLst/>
            </a:prstGeom>
          </p:spPr>
        </p:pic>
      </p:grpSp>
      <p:grpSp>
        <p:nvGrpSpPr>
          <p:cNvPr id="250" name="Group 249">
            <a:extLst>
              <a:ext uri="{FF2B5EF4-FFF2-40B4-BE49-F238E27FC236}">
                <a16:creationId xmlns:a16="http://schemas.microsoft.com/office/drawing/2014/main" id="{DC8D0648-65F8-4947-BC91-FC4EBCE32605}"/>
              </a:ext>
            </a:extLst>
          </p:cNvPr>
          <p:cNvGrpSpPr/>
          <p:nvPr/>
        </p:nvGrpSpPr>
        <p:grpSpPr>
          <a:xfrm>
            <a:off x="108730" y="4633656"/>
            <a:ext cx="11977440" cy="375727"/>
            <a:chOff x="3773" y="-372131"/>
            <a:chExt cx="23411246" cy="734400"/>
          </a:xfrm>
        </p:grpSpPr>
        <p:pic>
          <p:nvPicPr>
            <p:cNvPr id="251" name="Picture 250" descr="Icon&#10;&#10;Description automatically generated with low confidence">
              <a:extLst>
                <a:ext uri="{FF2B5EF4-FFF2-40B4-BE49-F238E27FC236}">
                  <a16:creationId xmlns:a16="http://schemas.microsoft.com/office/drawing/2014/main" id="{26C210C9-9D7D-41F6-9E26-81A286D97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52" name="Picture 251" descr="Icon&#10;&#10;Description automatically generated with low confidence">
              <a:extLst>
                <a:ext uri="{FF2B5EF4-FFF2-40B4-BE49-F238E27FC236}">
                  <a16:creationId xmlns:a16="http://schemas.microsoft.com/office/drawing/2014/main" id="{9714F4DB-9F82-408C-B765-FB77006E5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53" name="Picture 252" descr="Icon&#10;&#10;Description automatically generated with low confidence">
              <a:extLst>
                <a:ext uri="{FF2B5EF4-FFF2-40B4-BE49-F238E27FC236}">
                  <a16:creationId xmlns:a16="http://schemas.microsoft.com/office/drawing/2014/main" id="{C4D635D4-EEC6-4CE8-867C-007E8E2F2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54" name="Picture 253" descr="Icon&#10;&#10;Description automatically generated with low confidence">
              <a:extLst>
                <a:ext uri="{FF2B5EF4-FFF2-40B4-BE49-F238E27FC236}">
                  <a16:creationId xmlns:a16="http://schemas.microsoft.com/office/drawing/2014/main" id="{A20CE515-EA19-4A3E-B8AA-C93304AF37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55" name="Picture 254" descr="Icon&#10;&#10;Description automatically generated with low confidence">
              <a:extLst>
                <a:ext uri="{FF2B5EF4-FFF2-40B4-BE49-F238E27FC236}">
                  <a16:creationId xmlns:a16="http://schemas.microsoft.com/office/drawing/2014/main" id="{F4BFCF90-432F-470A-8C0C-91EBAC942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256" name="Picture 255" descr="Icon&#10;&#10;Description automatically generated with low confidence">
              <a:extLst>
                <a:ext uri="{FF2B5EF4-FFF2-40B4-BE49-F238E27FC236}">
                  <a16:creationId xmlns:a16="http://schemas.microsoft.com/office/drawing/2014/main" id="{F6904088-AD1C-4322-8FD7-2FF1D9271B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257" name="Picture 256" descr="Icon&#10;&#10;Description automatically generated with low confidence">
              <a:extLst>
                <a:ext uri="{FF2B5EF4-FFF2-40B4-BE49-F238E27FC236}">
                  <a16:creationId xmlns:a16="http://schemas.microsoft.com/office/drawing/2014/main" id="{62583C20-B1D9-4BC2-9974-C3810ECE2F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258" name="Picture 257" descr="Icon&#10;&#10;Description automatically generated with low confidence">
              <a:extLst>
                <a:ext uri="{FF2B5EF4-FFF2-40B4-BE49-F238E27FC236}">
                  <a16:creationId xmlns:a16="http://schemas.microsoft.com/office/drawing/2014/main" id="{DDDECDDC-D3AE-4D89-83EF-2722DC63D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259" name="Picture 258" descr="Icon&#10;&#10;Description automatically generated with low confidence">
              <a:extLst>
                <a:ext uri="{FF2B5EF4-FFF2-40B4-BE49-F238E27FC236}">
                  <a16:creationId xmlns:a16="http://schemas.microsoft.com/office/drawing/2014/main" id="{7FE04139-DAA5-4662-B684-F784F2923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260" name="Picture 259" descr="Icon&#10;&#10;Description automatically generated with low confidence">
              <a:extLst>
                <a:ext uri="{FF2B5EF4-FFF2-40B4-BE49-F238E27FC236}">
                  <a16:creationId xmlns:a16="http://schemas.microsoft.com/office/drawing/2014/main" id="{3B31CABF-6E2C-4B25-8BDA-AE82D152B7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261" name="Picture 260" descr="Icon&#10;&#10;Description automatically generated with low confidence">
              <a:extLst>
                <a:ext uri="{FF2B5EF4-FFF2-40B4-BE49-F238E27FC236}">
                  <a16:creationId xmlns:a16="http://schemas.microsoft.com/office/drawing/2014/main" id="{EC2AFD07-B7EA-441A-8B1A-C75340CD9D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262" name="Picture 261" descr="Icon&#10;&#10;Description automatically generated with low confidence">
              <a:extLst>
                <a:ext uri="{FF2B5EF4-FFF2-40B4-BE49-F238E27FC236}">
                  <a16:creationId xmlns:a16="http://schemas.microsoft.com/office/drawing/2014/main" id="{4869B4D5-8959-42AD-B793-68656E370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63" name="Picture 262" descr="Icon&#10;&#10;Description automatically generated with low confidence">
              <a:extLst>
                <a:ext uri="{FF2B5EF4-FFF2-40B4-BE49-F238E27FC236}">
                  <a16:creationId xmlns:a16="http://schemas.microsoft.com/office/drawing/2014/main" id="{1162997B-1107-4B6F-BA92-604CA7481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64" name="Picture 263" descr="Icon&#10;&#10;Description automatically generated with low confidence">
              <a:extLst>
                <a:ext uri="{FF2B5EF4-FFF2-40B4-BE49-F238E27FC236}">
                  <a16:creationId xmlns:a16="http://schemas.microsoft.com/office/drawing/2014/main" id="{E859176C-E606-4C7F-8512-45F2B9935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65" name="Picture 264" descr="Icon&#10;&#10;Description automatically generated with low confidence">
              <a:extLst>
                <a:ext uri="{FF2B5EF4-FFF2-40B4-BE49-F238E27FC236}">
                  <a16:creationId xmlns:a16="http://schemas.microsoft.com/office/drawing/2014/main" id="{79CF0E7C-CE00-41B4-AC57-27385E6C55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66" name="Picture 265" descr="Icon&#10;&#10;Description automatically generated with low confidence">
              <a:extLst>
                <a:ext uri="{FF2B5EF4-FFF2-40B4-BE49-F238E27FC236}">
                  <a16:creationId xmlns:a16="http://schemas.microsoft.com/office/drawing/2014/main" id="{285FA592-A500-494F-A845-AAF324099D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67" name="Picture 266" descr="Icon&#10;&#10;Description automatically generated with low confidence">
              <a:extLst>
                <a:ext uri="{FF2B5EF4-FFF2-40B4-BE49-F238E27FC236}">
                  <a16:creationId xmlns:a16="http://schemas.microsoft.com/office/drawing/2014/main" id="{7B772214-205D-48C2-9E1F-CB5A3A3EF4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68" name="Picture 267" descr="Icon&#10;&#10;Description automatically generated with low confidence">
              <a:extLst>
                <a:ext uri="{FF2B5EF4-FFF2-40B4-BE49-F238E27FC236}">
                  <a16:creationId xmlns:a16="http://schemas.microsoft.com/office/drawing/2014/main" id="{23F54616-D64C-4351-9D0B-E2BEAB05A4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69" name="Picture 268" descr="Icon&#10;&#10;Description automatically generated with low confidence">
              <a:extLst>
                <a:ext uri="{FF2B5EF4-FFF2-40B4-BE49-F238E27FC236}">
                  <a16:creationId xmlns:a16="http://schemas.microsoft.com/office/drawing/2014/main" id="{8360A208-BB44-4C3F-BCEB-9088AF78B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70" name="Picture 269" descr="Icon&#10;&#10;Description automatically generated with low confidence">
              <a:extLst>
                <a:ext uri="{FF2B5EF4-FFF2-40B4-BE49-F238E27FC236}">
                  <a16:creationId xmlns:a16="http://schemas.microsoft.com/office/drawing/2014/main" id="{61D5FC2B-F5EE-4372-8932-AC4EE03CD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71" name="Picture 270" descr="Icon&#10;&#10;Description automatically generated with low confidence">
              <a:extLst>
                <a:ext uri="{FF2B5EF4-FFF2-40B4-BE49-F238E27FC236}">
                  <a16:creationId xmlns:a16="http://schemas.microsoft.com/office/drawing/2014/main" id="{F69A31F7-B1DB-4181-B951-E40E61563A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72" name="Picture 271" descr="Icon&#10;&#10;Description automatically generated with low confidence">
              <a:extLst>
                <a:ext uri="{FF2B5EF4-FFF2-40B4-BE49-F238E27FC236}">
                  <a16:creationId xmlns:a16="http://schemas.microsoft.com/office/drawing/2014/main" id="{A03FCC20-C737-40CA-987F-4FCC507AD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73" name="Picture 272" descr="Icon&#10;&#10;Description automatically generated with low confidence">
              <a:extLst>
                <a:ext uri="{FF2B5EF4-FFF2-40B4-BE49-F238E27FC236}">
                  <a16:creationId xmlns:a16="http://schemas.microsoft.com/office/drawing/2014/main" id="{D5D8EFBF-35CF-4D7A-A618-696BD777E0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74" name="Picture 273" descr="Icon&#10;&#10;Description automatically generated with low confidence">
              <a:extLst>
                <a:ext uri="{FF2B5EF4-FFF2-40B4-BE49-F238E27FC236}">
                  <a16:creationId xmlns:a16="http://schemas.microsoft.com/office/drawing/2014/main" id="{540AB756-AAC8-4298-BD51-356B51C50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75" name="Picture 274" descr="Icon&#10;&#10;Description automatically generated with low confidence">
              <a:extLst>
                <a:ext uri="{FF2B5EF4-FFF2-40B4-BE49-F238E27FC236}">
                  <a16:creationId xmlns:a16="http://schemas.microsoft.com/office/drawing/2014/main" id="{7BE88722-E7D4-4E14-BBA6-E72B701FE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76" name="Picture 275" descr="Icon&#10;&#10;Description automatically generated with low confidence">
              <a:extLst>
                <a:ext uri="{FF2B5EF4-FFF2-40B4-BE49-F238E27FC236}">
                  <a16:creationId xmlns:a16="http://schemas.microsoft.com/office/drawing/2014/main" id="{10279176-D322-44D2-A0D9-0F91181572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77" name="Group 276">
            <a:extLst>
              <a:ext uri="{FF2B5EF4-FFF2-40B4-BE49-F238E27FC236}">
                <a16:creationId xmlns:a16="http://schemas.microsoft.com/office/drawing/2014/main" id="{086E9CD1-A1B3-48B8-A976-836A42F2050E}"/>
              </a:ext>
            </a:extLst>
          </p:cNvPr>
          <p:cNvGrpSpPr/>
          <p:nvPr/>
        </p:nvGrpSpPr>
        <p:grpSpPr>
          <a:xfrm>
            <a:off x="108730" y="5096276"/>
            <a:ext cx="11977440" cy="375727"/>
            <a:chOff x="3773" y="-372131"/>
            <a:chExt cx="23411246" cy="734400"/>
          </a:xfrm>
        </p:grpSpPr>
        <p:pic>
          <p:nvPicPr>
            <p:cNvPr id="278" name="Picture 277" descr="Icon&#10;&#10;Description automatically generated with low confidence">
              <a:extLst>
                <a:ext uri="{FF2B5EF4-FFF2-40B4-BE49-F238E27FC236}">
                  <a16:creationId xmlns:a16="http://schemas.microsoft.com/office/drawing/2014/main" id="{5C68F64E-F9AE-4654-B071-CA7B757B6C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79" name="Picture 278" descr="Icon&#10;&#10;Description automatically generated with low confidence">
              <a:extLst>
                <a:ext uri="{FF2B5EF4-FFF2-40B4-BE49-F238E27FC236}">
                  <a16:creationId xmlns:a16="http://schemas.microsoft.com/office/drawing/2014/main" id="{A5981618-1DDB-416B-8AB7-E061FD44B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80" name="Picture 279" descr="Icon&#10;&#10;Description automatically generated with low confidence">
              <a:extLst>
                <a:ext uri="{FF2B5EF4-FFF2-40B4-BE49-F238E27FC236}">
                  <a16:creationId xmlns:a16="http://schemas.microsoft.com/office/drawing/2014/main" id="{D58CAB42-909D-430E-B7A3-85C9F6247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81" name="Picture 280" descr="Icon&#10;&#10;Description automatically generated with low confidence">
              <a:extLst>
                <a:ext uri="{FF2B5EF4-FFF2-40B4-BE49-F238E27FC236}">
                  <a16:creationId xmlns:a16="http://schemas.microsoft.com/office/drawing/2014/main" id="{B13CF275-3512-434B-A7A1-96DBDDE17E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82" name="Picture 281" descr="Icon&#10;&#10;Description automatically generated with low confidence">
              <a:extLst>
                <a:ext uri="{FF2B5EF4-FFF2-40B4-BE49-F238E27FC236}">
                  <a16:creationId xmlns:a16="http://schemas.microsoft.com/office/drawing/2014/main" id="{6AC299F4-6E10-4520-A351-50EEE6863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283" name="Picture 282" descr="Icon&#10;&#10;Description automatically generated with low confidence">
              <a:extLst>
                <a:ext uri="{FF2B5EF4-FFF2-40B4-BE49-F238E27FC236}">
                  <a16:creationId xmlns:a16="http://schemas.microsoft.com/office/drawing/2014/main" id="{2D33F0B7-5445-4914-8CF5-219D7F783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284" name="Picture 283" descr="Icon&#10;&#10;Description automatically generated with low confidence">
              <a:extLst>
                <a:ext uri="{FF2B5EF4-FFF2-40B4-BE49-F238E27FC236}">
                  <a16:creationId xmlns:a16="http://schemas.microsoft.com/office/drawing/2014/main" id="{D00412EF-303F-4E7B-A00C-7D1ECB7C55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285" name="Picture 284" descr="Icon&#10;&#10;Description automatically generated with low confidence">
              <a:extLst>
                <a:ext uri="{FF2B5EF4-FFF2-40B4-BE49-F238E27FC236}">
                  <a16:creationId xmlns:a16="http://schemas.microsoft.com/office/drawing/2014/main" id="{EC282F42-1B39-4EB2-AA33-550011B834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286" name="Picture 285" descr="Icon&#10;&#10;Description automatically generated with low confidence">
              <a:extLst>
                <a:ext uri="{FF2B5EF4-FFF2-40B4-BE49-F238E27FC236}">
                  <a16:creationId xmlns:a16="http://schemas.microsoft.com/office/drawing/2014/main" id="{C4365954-D059-40A4-BB0D-4477D15250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287" name="Picture 286" descr="Icon&#10;&#10;Description automatically generated with low confidence">
              <a:extLst>
                <a:ext uri="{FF2B5EF4-FFF2-40B4-BE49-F238E27FC236}">
                  <a16:creationId xmlns:a16="http://schemas.microsoft.com/office/drawing/2014/main" id="{97AED342-439A-45E7-A6EA-FD7181B223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288" name="Picture 287" descr="Icon&#10;&#10;Description automatically generated with low confidence">
              <a:extLst>
                <a:ext uri="{FF2B5EF4-FFF2-40B4-BE49-F238E27FC236}">
                  <a16:creationId xmlns:a16="http://schemas.microsoft.com/office/drawing/2014/main" id="{7FA12DC1-22A7-490C-B9FE-E25852DCF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289" name="Picture 288" descr="Icon&#10;&#10;Description automatically generated with low confidence">
              <a:extLst>
                <a:ext uri="{FF2B5EF4-FFF2-40B4-BE49-F238E27FC236}">
                  <a16:creationId xmlns:a16="http://schemas.microsoft.com/office/drawing/2014/main" id="{9E1BB4C1-0B48-42BD-9102-537C44805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90" name="Picture 289" descr="Icon&#10;&#10;Description automatically generated with low confidence">
              <a:extLst>
                <a:ext uri="{FF2B5EF4-FFF2-40B4-BE49-F238E27FC236}">
                  <a16:creationId xmlns:a16="http://schemas.microsoft.com/office/drawing/2014/main" id="{CF94C4C3-7CB5-484F-81EA-86B225D4FB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91" name="Picture 290" descr="Icon&#10;&#10;Description automatically generated with low confidence">
              <a:extLst>
                <a:ext uri="{FF2B5EF4-FFF2-40B4-BE49-F238E27FC236}">
                  <a16:creationId xmlns:a16="http://schemas.microsoft.com/office/drawing/2014/main" id="{5C0CAF0C-F551-4BF2-885B-1734C3087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92" name="Picture 291" descr="Icon&#10;&#10;Description automatically generated with low confidence">
              <a:extLst>
                <a:ext uri="{FF2B5EF4-FFF2-40B4-BE49-F238E27FC236}">
                  <a16:creationId xmlns:a16="http://schemas.microsoft.com/office/drawing/2014/main" id="{4F114444-EC2A-4B92-BF78-29495BEA1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93" name="Picture 292" descr="Icon&#10;&#10;Description automatically generated with low confidence">
              <a:extLst>
                <a:ext uri="{FF2B5EF4-FFF2-40B4-BE49-F238E27FC236}">
                  <a16:creationId xmlns:a16="http://schemas.microsoft.com/office/drawing/2014/main" id="{3B4EDF36-4096-4999-A80C-A5904BFD6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94" name="Picture 293" descr="Icon&#10;&#10;Description automatically generated with low confidence">
              <a:extLst>
                <a:ext uri="{FF2B5EF4-FFF2-40B4-BE49-F238E27FC236}">
                  <a16:creationId xmlns:a16="http://schemas.microsoft.com/office/drawing/2014/main" id="{B26841E8-177B-4858-9F5A-03C466B1D8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95" name="Picture 294" descr="Icon&#10;&#10;Description automatically generated with low confidence">
              <a:extLst>
                <a:ext uri="{FF2B5EF4-FFF2-40B4-BE49-F238E27FC236}">
                  <a16:creationId xmlns:a16="http://schemas.microsoft.com/office/drawing/2014/main" id="{240E6826-6A0D-4CF0-A848-615A1A6938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96" name="Picture 295" descr="Icon&#10;&#10;Description automatically generated with low confidence">
              <a:extLst>
                <a:ext uri="{FF2B5EF4-FFF2-40B4-BE49-F238E27FC236}">
                  <a16:creationId xmlns:a16="http://schemas.microsoft.com/office/drawing/2014/main" id="{0050518E-B757-434B-84B7-8FC2CF890F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97" name="Picture 296" descr="Icon&#10;&#10;Description automatically generated with low confidence">
              <a:extLst>
                <a:ext uri="{FF2B5EF4-FFF2-40B4-BE49-F238E27FC236}">
                  <a16:creationId xmlns:a16="http://schemas.microsoft.com/office/drawing/2014/main" id="{B03ED3A8-8D3D-4A5D-985F-BDCF5E574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98" name="Picture 297" descr="Icon&#10;&#10;Description automatically generated with low confidence">
              <a:extLst>
                <a:ext uri="{FF2B5EF4-FFF2-40B4-BE49-F238E27FC236}">
                  <a16:creationId xmlns:a16="http://schemas.microsoft.com/office/drawing/2014/main" id="{FA9B03B8-67F5-41E3-B389-1DBB20509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99" name="Picture 298" descr="Icon&#10;&#10;Description automatically generated with low confidence">
              <a:extLst>
                <a:ext uri="{FF2B5EF4-FFF2-40B4-BE49-F238E27FC236}">
                  <a16:creationId xmlns:a16="http://schemas.microsoft.com/office/drawing/2014/main" id="{C0395F28-8FFB-448D-AAA6-76A5C6C5F3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00" name="Picture 299" descr="Icon&#10;&#10;Description automatically generated with low confidence">
              <a:extLst>
                <a:ext uri="{FF2B5EF4-FFF2-40B4-BE49-F238E27FC236}">
                  <a16:creationId xmlns:a16="http://schemas.microsoft.com/office/drawing/2014/main" id="{08FA8BCB-2D85-45E3-A55C-A4A4FEE2D7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01" name="Picture 300" descr="Icon&#10;&#10;Description automatically generated with low confidence">
              <a:extLst>
                <a:ext uri="{FF2B5EF4-FFF2-40B4-BE49-F238E27FC236}">
                  <a16:creationId xmlns:a16="http://schemas.microsoft.com/office/drawing/2014/main" id="{3039FF08-25D2-4419-8D3A-1D49359F9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02" name="Picture 301" descr="Icon&#10;&#10;Description automatically generated with low confidence">
              <a:extLst>
                <a:ext uri="{FF2B5EF4-FFF2-40B4-BE49-F238E27FC236}">
                  <a16:creationId xmlns:a16="http://schemas.microsoft.com/office/drawing/2014/main" id="{0E36E3DD-CB8B-4254-9DF4-50774F6C95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03" name="Picture 302" descr="Icon&#10;&#10;Description automatically generated with low confidence">
              <a:extLst>
                <a:ext uri="{FF2B5EF4-FFF2-40B4-BE49-F238E27FC236}">
                  <a16:creationId xmlns:a16="http://schemas.microsoft.com/office/drawing/2014/main" id="{3A587D00-1958-42DD-A1E3-EB7EFF73F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04" name="Group 303">
            <a:extLst>
              <a:ext uri="{FF2B5EF4-FFF2-40B4-BE49-F238E27FC236}">
                <a16:creationId xmlns:a16="http://schemas.microsoft.com/office/drawing/2014/main" id="{AB8A8B56-9FE2-40C1-B067-74C008A69511}"/>
              </a:ext>
            </a:extLst>
          </p:cNvPr>
          <p:cNvGrpSpPr/>
          <p:nvPr/>
        </p:nvGrpSpPr>
        <p:grpSpPr>
          <a:xfrm>
            <a:off x="108730" y="5559995"/>
            <a:ext cx="11977440" cy="375727"/>
            <a:chOff x="3773" y="-372131"/>
            <a:chExt cx="23411246" cy="734400"/>
          </a:xfrm>
        </p:grpSpPr>
        <p:pic>
          <p:nvPicPr>
            <p:cNvPr id="305" name="Picture 304" descr="Icon&#10;&#10;Description automatically generated with low confidence">
              <a:extLst>
                <a:ext uri="{FF2B5EF4-FFF2-40B4-BE49-F238E27FC236}">
                  <a16:creationId xmlns:a16="http://schemas.microsoft.com/office/drawing/2014/main" id="{ACD41DC6-2C49-418E-8FEA-BABE6B6A6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06" name="Picture 305" descr="Icon&#10;&#10;Description automatically generated with low confidence">
              <a:extLst>
                <a:ext uri="{FF2B5EF4-FFF2-40B4-BE49-F238E27FC236}">
                  <a16:creationId xmlns:a16="http://schemas.microsoft.com/office/drawing/2014/main" id="{D72BABAF-C6A2-4E0B-9ABB-C1F9CE81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07" name="Picture 306" descr="Icon&#10;&#10;Description automatically generated with low confidence">
              <a:extLst>
                <a:ext uri="{FF2B5EF4-FFF2-40B4-BE49-F238E27FC236}">
                  <a16:creationId xmlns:a16="http://schemas.microsoft.com/office/drawing/2014/main" id="{7FAE3002-1D87-4BF6-889D-92F31166E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08" name="Picture 307" descr="Icon&#10;&#10;Description automatically generated with low confidence">
              <a:extLst>
                <a:ext uri="{FF2B5EF4-FFF2-40B4-BE49-F238E27FC236}">
                  <a16:creationId xmlns:a16="http://schemas.microsoft.com/office/drawing/2014/main" id="{A4625AC4-8B53-4702-8AD9-2A0DFEEE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09" name="Picture 308" descr="Icon&#10;&#10;Description automatically generated with low confidence">
              <a:extLst>
                <a:ext uri="{FF2B5EF4-FFF2-40B4-BE49-F238E27FC236}">
                  <a16:creationId xmlns:a16="http://schemas.microsoft.com/office/drawing/2014/main" id="{5ED26218-DB18-49B8-BC6B-92B35B74D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10" name="Picture 309" descr="Icon&#10;&#10;Description automatically generated with low confidence">
              <a:extLst>
                <a:ext uri="{FF2B5EF4-FFF2-40B4-BE49-F238E27FC236}">
                  <a16:creationId xmlns:a16="http://schemas.microsoft.com/office/drawing/2014/main" id="{56EBA094-EF0F-4A69-8111-624D1CFC4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11" name="Picture 310" descr="Icon&#10;&#10;Description automatically generated with low confidence">
              <a:extLst>
                <a:ext uri="{FF2B5EF4-FFF2-40B4-BE49-F238E27FC236}">
                  <a16:creationId xmlns:a16="http://schemas.microsoft.com/office/drawing/2014/main" id="{7C8AA1D1-4218-4C2B-8104-A3C3DAFE65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12" name="Picture 311" descr="Icon&#10;&#10;Description automatically generated with low confidence">
              <a:extLst>
                <a:ext uri="{FF2B5EF4-FFF2-40B4-BE49-F238E27FC236}">
                  <a16:creationId xmlns:a16="http://schemas.microsoft.com/office/drawing/2014/main" id="{25623DD1-554D-4525-BA10-2900E8E32D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13" name="Picture 312" descr="Icon&#10;&#10;Description automatically generated with low confidence">
              <a:extLst>
                <a:ext uri="{FF2B5EF4-FFF2-40B4-BE49-F238E27FC236}">
                  <a16:creationId xmlns:a16="http://schemas.microsoft.com/office/drawing/2014/main" id="{E054F5D3-C2BA-443B-81F8-AD305B566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14" name="Picture 313" descr="Icon&#10;&#10;Description automatically generated with low confidence">
              <a:extLst>
                <a:ext uri="{FF2B5EF4-FFF2-40B4-BE49-F238E27FC236}">
                  <a16:creationId xmlns:a16="http://schemas.microsoft.com/office/drawing/2014/main" id="{5B86559F-2C57-418D-971B-41D728733E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15" name="Picture 314" descr="Icon&#10;&#10;Description automatically generated with low confidence">
              <a:extLst>
                <a:ext uri="{FF2B5EF4-FFF2-40B4-BE49-F238E27FC236}">
                  <a16:creationId xmlns:a16="http://schemas.microsoft.com/office/drawing/2014/main" id="{E7426D76-49B7-4A34-9FFE-27248F3244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16" name="Picture 315" descr="Icon&#10;&#10;Description automatically generated with low confidence">
              <a:extLst>
                <a:ext uri="{FF2B5EF4-FFF2-40B4-BE49-F238E27FC236}">
                  <a16:creationId xmlns:a16="http://schemas.microsoft.com/office/drawing/2014/main" id="{428A8F43-7001-43C3-A166-62B18809B7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17" name="Picture 316" descr="Icon&#10;&#10;Description automatically generated with low confidence">
              <a:extLst>
                <a:ext uri="{FF2B5EF4-FFF2-40B4-BE49-F238E27FC236}">
                  <a16:creationId xmlns:a16="http://schemas.microsoft.com/office/drawing/2014/main" id="{3A7FB1F4-28E8-4488-AD34-F238FE2D61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18" name="Picture 317" descr="Icon&#10;&#10;Description automatically generated with low confidence">
              <a:extLst>
                <a:ext uri="{FF2B5EF4-FFF2-40B4-BE49-F238E27FC236}">
                  <a16:creationId xmlns:a16="http://schemas.microsoft.com/office/drawing/2014/main" id="{024D9471-3751-46BE-B936-AD16BCEF5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19" name="Picture 318" descr="Icon&#10;&#10;Description automatically generated with low confidence">
              <a:extLst>
                <a:ext uri="{FF2B5EF4-FFF2-40B4-BE49-F238E27FC236}">
                  <a16:creationId xmlns:a16="http://schemas.microsoft.com/office/drawing/2014/main" id="{07DDDFA7-21C9-4902-BEC3-3C83FDAD1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20" name="Picture 319" descr="Icon&#10;&#10;Description automatically generated with low confidence">
              <a:extLst>
                <a:ext uri="{FF2B5EF4-FFF2-40B4-BE49-F238E27FC236}">
                  <a16:creationId xmlns:a16="http://schemas.microsoft.com/office/drawing/2014/main" id="{F87F4298-4A15-4E22-8201-3192C55BC4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21" name="Picture 320" descr="Icon&#10;&#10;Description automatically generated with low confidence">
              <a:extLst>
                <a:ext uri="{FF2B5EF4-FFF2-40B4-BE49-F238E27FC236}">
                  <a16:creationId xmlns:a16="http://schemas.microsoft.com/office/drawing/2014/main" id="{8298A787-F3A3-4170-8EF7-C802061BA0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22" name="Picture 321" descr="Icon&#10;&#10;Description automatically generated with low confidence">
              <a:extLst>
                <a:ext uri="{FF2B5EF4-FFF2-40B4-BE49-F238E27FC236}">
                  <a16:creationId xmlns:a16="http://schemas.microsoft.com/office/drawing/2014/main" id="{9890C368-5FED-4477-B08A-9B0E4C8E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23" name="Picture 322" descr="Icon&#10;&#10;Description automatically generated with low confidence">
              <a:extLst>
                <a:ext uri="{FF2B5EF4-FFF2-40B4-BE49-F238E27FC236}">
                  <a16:creationId xmlns:a16="http://schemas.microsoft.com/office/drawing/2014/main" id="{59E6DE03-4CE3-4B21-9BCC-9EAD5F5E08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24" name="Picture 323" descr="Icon&#10;&#10;Description automatically generated with low confidence">
              <a:extLst>
                <a:ext uri="{FF2B5EF4-FFF2-40B4-BE49-F238E27FC236}">
                  <a16:creationId xmlns:a16="http://schemas.microsoft.com/office/drawing/2014/main" id="{0B081360-80DA-47DF-BDF3-D0CFD1ED88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25" name="Picture 324" descr="Icon&#10;&#10;Description automatically generated with low confidence">
              <a:extLst>
                <a:ext uri="{FF2B5EF4-FFF2-40B4-BE49-F238E27FC236}">
                  <a16:creationId xmlns:a16="http://schemas.microsoft.com/office/drawing/2014/main" id="{FEDE991E-9D28-4C70-96B3-ADD7EC023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26" name="Picture 325" descr="Icon&#10;&#10;Description automatically generated with low confidence">
              <a:extLst>
                <a:ext uri="{FF2B5EF4-FFF2-40B4-BE49-F238E27FC236}">
                  <a16:creationId xmlns:a16="http://schemas.microsoft.com/office/drawing/2014/main" id="{8DF68D10-B580-4BBF-903A-5318144C40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27" name="Picture 326" descr="Icon&#10;&#10;Description automatically generated with low confidence">
              <a:extLst>
                <a:ext uri="{FF2B5EF4-FFF2-40B4-BE49-F238E27FC236}">
                  <a16:creationId xmlns:a16="http://schemas.microsoft.com/office/drawing/2014/main" id="{2280D938-1B1D-443B-864C-B6E8E37603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28" name="Picture 327" descr="Icon&#10;&#10;Description automatically generated with low confidence">
              <a:extLst>
                <a:ext uri="{FF2B5EF4-FFF2-40B4-BE49-F238E27FC236}">
                  <a16:creationId xmlns:a16="http://schemas.microsoft.com/office/drawing/2014/main" id="{D46A2FB0-A611-4EDB-B814-626CE73F2A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29" name="Picture 328" descr="Icon&#10;&#10;Description automatically generated with low confidence">
              <a:extLst>
                <a:ext uri="{FF2B5EF4-FFF2-40B4-BE49-F238E27FC236}">
                  <a16:creationId xmlns:a16="http://schemas.microsoft.com/office/drawing/2014/main" id="{D02C9BA4-199C-4013-AA43-1B9A13B9AA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30" name="Picture 329" descr="Icon&#10;&#10;Description automatically generated with low confidence">
              <a:extLst>
                <a:ext uri="{FF2B5EF4-FFF2-40B4-BE49-F238E27FC236}">
                  <a16:creationId xmlns:a16="http://schemas.microsoft.com/office/drawing/2014/main" id="{26D24036-FE27-4C2D-B76B-0D726A9D48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31" name="Group 330">
            <a:extLst>
              <a:ext uri="{FF2B5EF4-FFF2-40B4-BE49-F238E27FC236}">
                <a16:creationId xmlns:a16="http://schemas.microsoft.com/office/drawing/2014/main" id="{6D312DB1-502B-41A4-8A4F-8AA7DDC44274}"/>
              </a:ext>
            </a:extLst>
          </p:cNvPr>
          <p:cNvGrpSpPr/>
          <p:nvPr/>
        </p:nvGrpSpPr>
        <p:grpSpPr>
          <a:xfrm>
            <a:off x="108730" y="6022614"/>
            <a:ext cx="11977440" cy="375727"/>
            <a:chOff x="3773" y="-372131"/>
            <a:chExt cx="23411246" cy="734400"/>
          </a:xfrm>
        </p:grpSpPr>
        <p:pic>
          <p:nvPicPr>
            <p:cNvPr id="332" name="Picture 331" descr="Icon&#10;&#10;Description automatically generated with low confidence">
              <a:extLst>
                <a:ext uri="{FF2B5EF4-FFF2-40B4-BE49-F238E27FC236}">
                  <a16:creationId xmlns:a16="http://schemas.microsoft.com/office/drawing/2014/main" id="{59D5A75F-62F5-4290-B390-FB0CD8BC1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33" name="Picture 332" descr="Icon&#10;&#10;Description automatically generated with low confidence">
              <a:extLst>
                <a:ext uri="{FF2B5EF4-FFF2-40B4-BE49-F238E27FC236}">
                  <a16:creationId xmlns:a16="http://schemas.microsoft.com/office/drawing/2014/main" id="{8EF215AD-9D03-48E0-A8ED-E1B4600E7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34" name="Picture 333" descr="Icon&#10;&#10;Description automatically generated with low confidence">
              <a:extLst>
                <a:ext uri="{FF2B5EF4-FFF2-40B4-BE49-F238E27FC236}">
                  <a16:creationId xmlns:a16="http://schemas.microsoft.com/office/drawing/2014/main" id="{EF13537F-D6C0-4979-95EA-A8B5A74336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35" name="Picture 334" descr="Icon&#10;&#10;Description automatically generated with low confidence">
              <a:extLst>
                <a:ext uri="{FF2B5EF4-FFF2-40B4-BE49-F238E27FC236}">
                  <a16:creationId xmlns:a16="http://schemas.microsoft.com/office/drawing/2014/main" id="{BB429FFD-EB6C-44F5-BA91-53027C7291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36" name="Picture 335" descr="Icon&#10;&#10;Description automatically generated with low confidence">
              <a:extLst>
                <a:ext uri="{FF2B5EF4-FFF2-40B4-BE49-F238E27FC236}">
                  <a16:creationId xmlns:a16="http://schemas.microsoft.com/office/drawing/2014/main" id="{9712A8DD-4E6C-4BF1-A24C-49670EDB75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37" name="Picture 336" descr="Icon&#10;&#10;Description automatically generated with low confidence">
              <a:extLst>
                <a:ext uri="{FF2B5EF4-FFF2-40B4-BE49-F238E27FC236}">
                  <a16:creationId xmlns:a16="http://schemas.microsoft.com/office/drawing/2014/main" id="{3425C3F1-47F4-4285-B11F-5663BD5D8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38" name="Picture 337" descr="Icon&#10;&#10;Description automatically generated with low confidence">
              <a:extLst>
                <a:ext uri="{FF2B5EF4-FFF2-40B4-BE49-F238E27FC236}">
                  <a16:creationId xmlns:a16="http://schemas.microsoft.com/office/drawing/2014/main" id="{DBF0B565-22E3-4C35-951F-13F1F8374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39" name="Picture 338" descr="Icon&#10;&#10;Description automatically generated with low confidence">
              <a:extLst>
                <a:ext uri="{FF2B5EF4-FFF2-40B4-BE49-F238E27FC236}">
                  <a16:creationId xmlns:a16="http://schemas.microsoft.com/office/drawing/2014/main" id="{FD8714C2-07E4-45A3-BC6B-82AB1B085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40" name="Picture 339" descr="Icon&#10;&#10;Description automatically generated with low confidence">
              <a:extLst>
                <a:ext uri="{FF2B5EF4-FFF2-40B4-BE49-F238E27FC236}">
                  <a16:creationId xmlns:a16="http://schemas.microsoft.com/office/drawing/2014/main" id="{D04D1EED-F2BF-4B77-96AD-E92336DEF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41" name="Picture 340" descr="Icon&#10;&#10;Description automatically generated with low confidence">
              <a:extLst>
                <a:ext uri="{FF2B5EF4-FFF2-40B4-BE49-F238E27FC236}">
                  <a16:creationId xmlns:a16="http://schemas.microsoft.com/office/drawing/2014/main" id="{69AC4DDC-A39A-4431-90B6-0E86076D7E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42" name="Picture 341" descr="Icon&#10;&#10;Description automatically generated with low confidence">
              <a:extLst>
                <a:ext uri="{FF2B5EF4-FFF2-40B4-BE49-F238E27FC236}">
                  <a16:creationId xmlns:a16="http://schemas.microsoft.com/office/drawing/2014/main" id="{11310960-0517-4EB3-A975-0C7434358B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43" name="Picture 342" descr="Icon&#10;&#10;Description automatically generated with low confidence">
              <a:extLst>
                <a:ext uri="{FF2B5EF4-FFF2-40B4-BE49-F238E27FC236}">
                  <a16:creationId xmlns:a16="http://schemas.microsoft.com/office/drawing/2014/main" id="{D12E51C9-D436-4035-B0FC-53E2989650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44" name="Picture 343" descr="Icon&#10;&#10;Description automatically generated with low confidence">
              <a:extLst>
                <a:ext uri="{FF2B5EF4-FFF2-40B4-BE49-F238E27FC236}">
                  <a16:creationId xmlns:a16="http://schemas.microsoft.com/office/drawing/2014/main" id="{FC86BC49-73B8-4320-A858-43EC6E95E9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45" name="Picture 344" descr="Icon&#10;&#10;Description automatically generated with low confidence">
              <a:extLst>
                <a:ext uri="{FF2B5EF4-FFF2-40B4-BE49-F238E27FC236}">
                  <a16:creationId xmlns:a16="http://schemas.microsoft.com/office/drawing/2014/main" id="{24787586-51DB-4C55-ACF1-3739879AA0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46" name="Picture 345" descr="Icon&#10;&#10;Description automatically generated with low confidence">
              <a:extLst>
                <a:ext uri="{FF2B5EF4-FFF2-40B4-BE49-F238E27FC236}">
                  <a16:creationId xmlns:a16="http://schemas.microsoft.com/office/drawing/2014/main" id="{DEE423F5-9B8D-4101-B94B-03E72D559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47" name="Picture 346" descr="Icon&#10;&#10;Description automatically generated with low confidence">
              <a:extLst>
                <a:ext uri="{FF2B5EF4-FFF2-40B4-BE49-F238E27FC236}">
                  <a16:creationId xmlns:a16="http://schemas.microsoft.com/office/drawing/2014/main" id="{FB92E956-9C73-4B7D-84E2-F2FA606253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48" name="Picture 347" descr="Icon&#10;&#10;Description automatically generated with low confidence">
              <a:extLst>
                <a:ext uri="{FF2B5EF4-FFF2-40B4-BE49-F238E27FC236}">
                  <a16:creationId xmlns:a16="http://schemas.microsoft.com/office/drawing/2014/main" id="{F6FB9966-027C-4069-BA9C-CD3CEFB24B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49" name="Picture 348" descr="Icon&#10;&#10;Description automatically generated with low confidence">
              <a:extLst>
                <a:ext uri="{FF2B5EF4-FFF2-40B4-BE49-F238E27FC236}">
                  <a16:creationId xmlns:a16="http://schemas.microsoft.com/office/drawing/2014/main" id="{3AA53B27-110B-4477-BDB6-3B798751B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50" name="Picture 349" descr="Icon&#10;&#10;Description automatically generated with low confidence">
              <a:extLst>
                <a:ext uri="{FF2B5EF4-FFF2-40B4-BE49-F238E27FC236}">
                  <a16:creationId xmlns:a16="http://schemas.microsoft.com/office/drawing/2014/main" id="{78C897A1-5339-4551-8A82-08F379387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51" name="Picture 350" descr="Icon&#10;&#10;Description automatically generated with low confidence">
              <a:extLst>
                <a:ext uri="{FF2B5EF4-FFF2-40B4-BE49-F238E27FC236}">
                  <a16:creationId xmlns:a16="http://schemas.microsoft.com/office/drawing/2014/main" id="{B11CB192-F961-4FA5-BAD0-B16C4C1E6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52" name="Picture 351" descr="Icon&#10;&#10;Description automatically generated with low confidence">
              <a:extLst>
                <a:ext uri="{FF2B5EF4-FFF2-40B4-BE49-F238E27FC236}">
                  <a16:creationId xmlns:a16="http://schemas.microsoft.com/office/drawing/2014/main" id="{64EB1688-29EA-43DD-BE1D-00646678F3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53" name="Picture 352" descr="Icon&#10;&#10;Description automatically generated with low confidence">
              <a:extLst>
                <a:ext uri="{FF2B5EF4-FFF2-40B4-BE49-F238E27FC236}">
                  <a16:creationId xmlns:a16="http://schemas.microsoft.com/office/drawing/2014/main" id="{0533E1F6-1859-44A0-84A3-6A08CE766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54" name="Picture 353" descr="Icon&#10;&#10;Description automatically generated with low confidence">
              <a:extLst>
                <a:ext uri="{FF2B5EF4-FFF2-40B4-BE49-F238E27FC236}">
                  <a16:creationId xmlns:a16="http://schemas.microsoft.com/office/drawing/2014/main" id="{6D08E41B-BC7D-4027-AFE3-23EE2413A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55" name="Picture 354" descr="Icon&#10;&#10;Description automatically generated with low confidence">
              <a:extLst>
                <a:ext uri="{FF2B5EF4-FFF2-40B4-BE49-F238E27FC236}">
                  <a16:creationId xmlns:a16="http://schemas.microsoft.com/office/drawing/2014/main" id="{A0416869-6FAF-4835-8B83-67984D5593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56" name="Picture 355" descr="Icon&#10;&#10;Description automatically generated with low confidence">
              <a:extLst>
                <a:ext uri="{FF2B5EF4-FFF2-40B4-BE49-F238E27FC236}">
                  <a16:creationId xmlns:a16="http://schemas.microsoft.com/office/drawing/2014/main" id="{A2BB883B-1BE9-4A30-BA14-0DC62A062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57" name="Picture 356" descr="Icon&#10;&#10;Description automatically generated with low confidence">
              <a:extLst>
                <a:ext uri="{FF2B5EF4-FFF2-40B4-BE49-F238E27FC236}">
                  <a16:creationId xmlns:a16="http://schemas.microsoft.com/office/drawing/2014/main" id="{7ACDD3EC-C693-4D09-B19E-DADC02ADC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58" name="Group 357">
            <a:extLst>
              <a:ext uri="{FF2B5EF4-FFF2-40B4-BE49-F238E27FC236}">
                <a16:creationId xmlns:a16="http://schemas.microsoft.com/office/drawing/2014/main" id="{59985128-5260-4384-AFB4-E5249383D16C}"/>
              </a:ext>
            </a:extLst>
          </p:cNvPr>
          <p:cNvGrpSpPr/>
          <p:nvPr/>
        </p:nvGrpSpPr>
        <p:grpSpPr>
          <a:xfrm>
            <a:off x="108730" y="6482273"/>
            <a:ext cx="11977440" cy="375727"/>
            <a:chOff x="3773" y="-372131"/>
            <a:chExt cx="23411246" cy="734400"/>
          </a:xfrm>
        </p:grpSpPr>
        <p:pic>
          <p:nvPicPr>
            <p:cNvPr id="359" name="Picture 358" descr="Icon&#10;&#10;Description automatically generated with low confidence">
              <a:extLst>
                <a:ext uri="{FF2B5EF4-FFF2-40B4-BE49-F238E27FC236}">
                  <a16:creationId xmlns:a16="http://schemas.microsoft.com/office/drawing/2014/main" id="{EAF5B111-33CB-46BE-9241-D0E91160B9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60" name="Picture 359" descr="Icon&#10;&#10;Description automatically generated with low confidence">
              <a:extLst>
                <a:ext uri="{FF2B5EF4-FFF2-40B4-BE49-F238E27FC236}">
                  <a16:creationId xmlns:a16="http://schemas.microsoft.com/office/drawing/2014/main" id="{0DC7FFD6-1DE7-4ADF-B16F-A520607B7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61" name="Picture 360" descr="Icon&#10;&#10;Description automatically generated with low confidence">
              <a:extLst>
                <a:ext uri="{FF2B5EF4-FFF2-40B4-BE49-F238E27FC236}">
                  <a16:creationId xmlns:a16="http://schemas.microsoft.com/office/drawing/2014/main" id="{47FB5CD0-0032-4537-819A-DB3E49508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62" name="Picture 361" descr="Icon&#10;&#10;Description automatically generated with low confidence">
              <a:extLst>
                <a:ext uri="{FF2B5EF4-FFF2-40B4-BE49-F238E27FC236}">
                  <a16:creationId xmlns:a16="http://schemas.microsoft.com/office/drawing/2014/main" id="{163E35DC-2325-44A4-962B-79DBE4621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63" name="Picture 362" descr="Icon&#10;&#10;Description automatically generated with low confidence">
              <a:extLst>
                <a:ext uri="{FF2B5EF4-FFF2-40B4-BE49-F238E27FC236}">
                  <a16:creationId xmlns:a16="http://schemas.microsoft.com/office/drawing/2014/main" id="{B615F873-BE9A-4656-A008-A3FE93289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64" name="Picture 363" descr="Icon&#10;&#10;Description automatically generated with low confidence">
              <a:extLst>
                <a:ext uri="{FF2B5EF4-FFF2-40B4-BE49-F238E27FC236}">
                  <a16:creationId xmlns:a16="http://schemas.microsoft.com/office/drawing/2014/main" id="{36260F73-B1F6-4C02-A7ED-AC5D7089D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65" name="Picture 364" descr="Icon&#10;&#10;Description automatically generated with low confidence">
              <a:extLst>
                <a:ext uri="{FF2B5EF4-FFF2-40B4-BE49-F238E27FC236}">
                  <a16:creationId xmlns:a16="http://schemas.microsoft.com/office/drawing/2014/main" id="{EAA17D26-0D5D-47E1-BE28-4D3F8A529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66" name="Picture 365" descr="Icon&#10;&#10;Description automatically generated with low confidence">
              <a:extLst>
                <a:ext uri="{FF2B5EF4-FFF2-40B4-BE49-F238E27FC236}">
                  <a16:creationId xmlns:a16="http://schemas.microsoft.com/office/drawing/2014/main" id="{DF8F26E8-522B-431E-AD2C-3F5F87C64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67" name="Picture 366" descr="Icon&#10;&#10;Description automatically generated with low confidence">
              <a:extLst>
                <a:ext uri="{FF2B5EF4-FFF2-40B4-BE49-F238E27FC236}">
                  <a16:creationId xmlns:a16="http://schemas.microsoft.com/office/drawing/2014/main" id="{183D2A2B-BB69-4E20-B3C3-498B142DF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68" name="Picture 367" descr="Icon&#10;&#10;Description automatically generated with low confidence">
              <a:extLst>
                <a:ext uri="{FF2B5EF4-FFF2-40B4-BE49-F238E27FC236}">
                  <a16:creationId xmlns:a16="http://schemas.microsoft.com/office/drawing/2014/main" id="{FFF7089D-C03C-4621-B71D-CD4DA9B8B3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69" name="Picture 368" descr="Icon&#10;&#10;Description automatically generated with low confidence">
              <a:extLst>
                <a:ext uri="{FF2B5EF4-FFF2-40B4-BE49-F238E27FC236}">
                  <a16:creationId xmlns:a16="http://schemas.microsoft.com/office/drawing/2014/main" id="{E6A37402-31F3-42FE-8897-8BA28EF20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70" name="Picture 369" descr="Icon&#10;&#10;Description automatically generated with low confidence">
              <a:extLst>
                <a:ext uri="{FF2B5EF4-FFF2-40B4-BE49-F238E27FC236}">
                  <a16:creationId xmlns:a16="http://schemas.microsoft.com/office/drawing/2014/main" id="{56903452-B679-4DAC-90EB-03B81593C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71" name="Picture 370" descr="Icon&#10;&#10;Description automatically generated with low confidence">
              <a:extLst>
                <a:ext uri="{FF2B5EF4-FFF2-40B4-BE49-F238E27FC236}">
                  <a16:creationId xmlns:a16="http://schemas.microsoft.com/office/drawing/2014/main" id="{5E51B866-06F4-4595-94EA-65654C416B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72" name="Picture 371" descr="Icon&#10;&#10;Description automatically generated with low confidence">
              <a:extLst>
                <a:ext uri="{FF2B5EF4-FFF2-40B4-BE49-F238E27FC236}">
                  <a16:creationId xmlns:a16="http://schemas.microsoft.com/office/drawing/2014/main" id="{B6FEC6CC-8944-4EC7-97A9-C0F66EBF16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73" name="Picture 372" descr="Icon&#10;&#10;Description automatically generated with low confidence">
              <a:extLst>
                <a:ext uri="{FF2B5EF4-FFF2-40B4-BE49-F238E27FC236}">
                  <a16:creationId xmlns:a16="http://schemas.microsoft.com/office/drawing/2014/main" id="{5989EFFF-270D-40D7-BBDD-E0B5EC96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74" name="Picture 373" descr="Icon&#10;&#10;Description automatically generated with low confidence">
              <a:extLst>
                <a:ext uri="{FF2B5EF4-FFF2-40B4-BE49-F238E27FC236}">
                  <a16:creationId xmlns:a16="http://schemas.microsoft.com/office/drawing/2014/main" id="{22ED2851-B115-40C3-AB71-52824EC12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75" name="Picture 374" descr="Icon&#10;&#10;Description automatically generated with low confidence">
              <a:extLst>
                <a:ext uri="{FF2B5EF4-FFF2-40B4-BE49-F238E27FC236}">
                  <a16:creationId xmlns:a16="http://schemas.microsoft.com/office/drawing/2014/main" id="{AB3BC5C3-8E79-42CC-AA31-8D595A106D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76" name="Picture 375" descr="Icon&#10;&#10;Description automatically generated with low confidence">
              <a:extLst>
                <a:ext uri="{FF2B5EF4-FFF2-40B4-BE49-F238E27FC236}">
                  <a16:creationId xmlns:a16="http://schemas.microsoft.com/office/drawing/2014/main" id="{B6466964-7F02-42D9-B872-072BED468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77" name="Picture 376" descr="Icon&#10;&#10;Description automatically generated with low confidence">
              <a:extLst>
                <a:ext uri="{FF2B5EF4-FFF2-40B4-BE49-F238E27FC236}">
                  <a16:creationId xmlns:a16="http://schemas.microsoft.com/office/drawing/2014/main" id="{7FADA498-5A8A-4CCA-ADDF-F757FF269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78" name="Picture 377" descr="Icon&#10;&#10;Description automatically generated with low confidence">
              <a:extLst>
                <a:ext uri="{FF2B5EF4-FFF2-40B4-BE49-F238E27FC236}">
                  <a16:creationId xmlns:a16="http://schemas.microsoft.com/office/drawing/2014/main" id="{69FAFAF7-19DB-46ED-98B1-83B4ED320F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79" name="Picture 378" descr="Icon&#10;&#10;Description automatically generated with low confidence">
              <a:extLst>
                <a:ext uri="{FF2B5EF4-FFF2-40B4-BE49-F238E27FC236}">
                  <a16:creationId xmlns:a16="http://schemas.microsoft.com/office/drawing/2014/main" id="{C4E23735-6C87-4158-98D1-5E3ED2D81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80" name="Picture 379" descr="Icon&#10;&#10;Description automatically generated with low confidence">
              <a:extLst>
                <a:ext uri="{FF2B5EF4-FFF2-40B4-BE49-F238E27FC236}">
                  <a16:creationId xmlns:a16="http://schemas.microsoft.com/office/drawing/2014/main" id="{C4FD3FEB-BF85-4E0C-91E9-498E02D59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81" name="Picture 380" descr="Icon&#10;&#10;Description automatically generated with low confidence">
              <a:extLst>
                <a:ext uri="{FF2B5EF4-FFF2-40B4-BE49-F238E27FC236}">
                  <a16:creationId xmlns:a16="http://schemas.microsoft.com/office/drawing/2014/main" id="{A044BCE8-16B8-4C12-AEC3-FA6A384C31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82" name="Picture 381" descr="Icon&#10;&#10;Description automatically generated with low confidence">
              <a:extLst>
                <a:ext uri="{FF2B5EF4-FFF2-40B4-BE49-F238E27FC236}">
                  <a16:creationId xmlns:a16="http://schemas.microsoft.com/office/drawing/2014/main" id="{3EB86AB7-947B-446E-B750-9976977A66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83" name="Picture 382" descr="Icon&#10;&#10;Description automatically generated with low confidence">
              <a:extLst>
                <a:ext uri="{FF2B5EF4-FFF2-40B4-BE49-F238E27FC236}">
                  <a16:creationId xmlns:a16="http://schemas.microsoft.com/office/drawing/2014/main" id="{0148AF92-8A45-4C5E-9BCB-B8FC73DDF3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84" name="Picture 383" descr="Icon&#10;&#10;Description automatically generated with low confidence">
              <a:extLst>
                <a:ext uri="{FF2B5EF4-FFF2-40B4-BE49-F238E27FC236}">
                  <a16:creationId xmlns:a16="http://schemas.microsoft.com/office/drawing/2014/main" id="{FA0DEFE6-F7A5-4EA2-9FBB-60751160A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sp>
        <p:nvSpPr>
          <p:cNvPr id="3" name="Text Placeholder 2"/>
          <p:cNvSpPr>
            <a:spLocks noGrp="1"/>
          </p:cNvSpPr>
          <p:nvPr>
            <p:ph type="body" sz="quarter" idx="10"/>
          </p:nvPr>
        </p:nvSpPr>
        <p:spPr>
          <a:xfrm>
            <a:off x="2262586" y="3083165"/>
            <a:ext cx="3773833" cy="535730"/>
          </a:xfrm>
        </p:spPr>
        <p:txBody>
          <a:bodyPr vert="horz" anchor="t" anchorCtr="0">
            <a:noAutofit/>
          </a:bodyPr>
          <a:lstStyle>
            <a:lvl1pPr marL="0" indent="0">
              <a:buNone/>
              <a:defRPr sz="36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2091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58564"/>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pos="73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120087"/>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pos="73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pening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414949"/>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47">
          <p15:clr>
            <a:srgbClr val="FBAE40"/>
          </p15:clr>
        </p15:guide>
        <p15:guide id="3" orient="horz" pos="4156">
          <p15:clr>
            <a:srgbClr val="FBAE40"/>
          </p15:clr>
        </p15:guide>
        <p15:guide id="4" pos="7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6" name="Slide Number Placeholder 5"/>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3" name="Title 2"/>
          <p:cNvSpPr>
            <a:spLocks noGrp="1"/>
          </p:cNvSpPr>
          <p:nvPr>
            <p:ph type="title"/>
          </p:nvPr>
        </p:nvSpPr>
        <p:spPr>
          <a:xfrm>
            <a:off x="436426" y="547406"/>
            <a:ext cx="11755574" cy="505107"/>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4" name="Text Placeholder 3">
            <a:extLst>
              <a:ext uri="{FF2B5EF4-FFF2-40B4-BE49-F238E27FC236}">
                <a16:creationId xmlns:a16="http://schemas.microsoft.com/office/drawing/2014/main" id="{6A041EA4-C7F0-4FDB-B18C-99883E485A58}"/>
              </a:ext>
            </a:extLst>
          </p:cNvPr>
          <p:cNvSpPr>
            <a:spLocks noGrp="1"/>
          </p:cNvSpPr>
          <p:nvPr>
            <p:ph type="body" sz="quarter" idx="13"/>
          </p:nvPr>
        </p:nvSpPr>
        <p:spPr>
          <a:xfrm>
            <a:off x="455091" y="1836420"/>
            <a:ext cx="11185525" cy="3524250"/>
          </a:xfrm>
        </p:spPr>
        <p:txBody>
          <a:bodyPr/>
          <a:lstStyle>
            <a:lvl1pPr>
              <a:lnSpc>
                <a:spcPct val="100000"/>
              </a:lnSpc>
              <a:buClr>
                <a:srgbClr val="ED0677"/>
              </a:buClr>
              <a:defRPr sz="1800">
                <a:solidFill>
                  <a:schemeClr val="tx1"/>
                </a:solidFill>
              </a:defRPr>
            </a:lvl1pPr>
            <a:lvl2pPr>
              <a:lnSpc>
                <a:spcPct val="100000"/>
              </a:lnSpc>
              <a:buClr>
                <a:srgbClr val="ED0677"/>
              </a:buClr>
              <a:defRPr sz="1600">
                <a:solidFill>
                  <a:schemeClr val="tx1"/>
                </a:solidFill>
              </a:defRPr>
            </a:lvl2pPr>
            <a:lvl3pPr>
              <a:lnSpc>
                <a:spcPct val="100000"/>
              </a:lnSpc>
              <a:buClr>
                <a:srgbClr val="ED0677"/>
              </a:buClr>
              <a:defRPr sz="1400">
                <a:solidFill>
                  <a:schemeClr val="tx1"/>
                </a:solidFill>
              </a:defRPr>
            </a:lvl3pPr>
            <a:lvl4pPr>
              <a:lnSpc>
                <a:spcPct val="100000"/>
              </a:lnSpc>
              <a:buClr>
                <a:srgbClr val="ED0677"/>
              </a:buClr>
              <a:defRPr sz="1200">
                <a:solidFill>
                  <a:schemeClr val="tx1"/>
                </a:solidFill>
              </a:defRPr>
            </a:lvl4pPr>
            <a:lvl5pPr>
              <a:lnSpc>
                <a:spcPct val="100000"/>
              </a:lnSpc>
              <a:buClr>
                <a:srgbClr val="ED0677"/>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385878"/>
      </p:ext>
    </p:extLst>
  </p:cSld>
  <p:clrMapOvr>
    <a:masterClrMapping/>
  </p:clrMapOvr>
  <p:extLst>
    <p:ext uri="{DCECCB84-F9BA-43D5-87BE-67443E8EF086}">
      <p15:sldGuideLst xmlns:p15="http://schemas.microsoft.com/office/powerpoint/2012/main">
        <p15:guide id="1" orient="horz" pos="663">
          <p15:clr>
            <a:srgbClr val="FBAE40"/>
          </p15:clr>
        </p15:guide>
        <p15:guide id="2" pos="325">
          <p15:clr>
            <a:srgbClr val="FBAE40"/>
          </p15:clr>
        </p15:guide>
        <p15:guide id="3" orient="horz" pos="4152">
          <p15:clr>
            <a:srgbClr val="FBAE40"/>
          </p15:clr>
        </p15:guide>
        <p15:guide id="4" pos="736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6" name="Slide Number Placeholder 5"/>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3" name="Title 2"/>
          <p:cNvSpPr>
            <a:spLocks noGrp="1"/>
          </p:cNvSpPr>
          <p:nvPr>
            <p:ph type="title"/>
          </p:nvPr>
        </p:nvSpPr>
        <p:spPr>
          <a:xfrm>
            <a:off x="436426" y="547406"/>
            <a:ext cx="11755574" cy="505107"/>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1524508399"/>
      </p:ext>
    </p:extLst>
  </p:cSld>
  <p:clrMapOvr>
    <a:masterClrMapping/>
  </p:clrMapOvr>
  <p:extLst>
    <p:ext uri="{DCECCB84-F9BA-43D5-87BE-67443E8EF086}">
      <p15:sldGuideLst xmlns:p15="http://schemas.microsoft.com/office/powerpoint/2012/main">
        <p15:guide id="1" orient="horz" pos="663">
          <p15:clr>
            <a:srgbClr val="FBAE40"/>
          </p15:clr>
        </p15:guide>
        <p15:guide id="2" pos="325">
          <p15:clr>
            <a:srgbClr val="FBAE40"/>
          </p15:clr>
        </p15:guide>
        <p15:guide id="3" orient="horz" pos="4152">
          <p15:clr>
            <a:srgbClr val="FBAE40"/>
          </p15:clr>
        </p15:guide>
        <p15:guide id="4" pos="73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lide 2">
    <p:bg>
      <p:bgPr>
        <a:solidFill>
          <a:srgbClr val="034EA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088777-27A0-4D61-9711-6C2015A40F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52018" y="6399745"/>
            <a:ext cx="1187016" cy="240238"/>
          </a:xfrm>
          <a:prstGeom prst="rect">
            <a:avLst/>
          </a:prstGeom>
        </p:spPr>
      </p:pic>
      <p:sp>
        <p:nvSpPr>
          <p:cNvPr id="6" name="Footer Placeholder 4">
            <a:extLst>
              <a:ext uri="{FF2B5EF4-FFF2-40B4-BE49-F238E27FC236}">
                <a16:creationId xmlns:a16="http://schemas.microsoft.com/office/drawing/2014/main" id="{06C0EB91-BA0E-499A-99F4-8890CB0482EF}"/>
              </a:ext>
            </a:extLst>
          </p:cNvPr>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solidFill>
                  <a:schemeClr val="bg1"/>
                </a:solidFill>
                <a:latin typeface="Nunito Sans" panose="00000500000000000000" pitchFamily="2" charset="0"/>
              </a:defRPr>
            </a:lvl1pPr>
          </a:lstStyle>
          <a:p>
            <a:r>
              <a:rPr lang="en-US"/>
              <a:t>© 2021 Indegene. All rights reserved.</a:t>
            </a:r>
            <a:endParaRPr lang="en-IN" dirty="0"/>
          </a:p>
        </p:txBody>
      </p:sp>
      <p:sp>
        <p:nvSpPr>
          <p:cNvPr id="7" name="Slide Number Placeholder 5">
            <a:extLst>
              <a:ext uri="{FF2B5EF4-FFF2-40B4-BE49-F238E27FC236}">
                <a16:creationId xmlns:a16="http://schemas.microsoft.com/office/drawing/2014/main" id="{FEBAB439-C7C1-4B08-8ADD-ABF465A6FAFA}"/>
              </a:ext>
            </a:extLst>
          </p:cNvPr>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solidFill>
                  <a:schemeClr val="bg1"/>
                </a:solidFill>
                <a:latin typeface="Nunito Sans" panose="00000500000000000000" pitchFamily="2" charset="0"/>
              </a:defRPr>
            </a:lvl1pPr>
          </a:lstStyle>
          <a:p>
            <a:fld id="{C8FF5BAC-20BC-42CA-B80C-4B364F701D57}" type="slidenum">
              <a:rPr lang="en-IN" smtClean="0"/>
              <a:pPr/>
              <a:t>‹#›</a:t>
            </a:fld>
            <a:endParaRPr lang="en-IN" dirty="0"/>
          </a:p>
        </p:txBody>
      </p:sp>
      <p:sp>
        <p:nvSpPr>
          <p:cNvPr id="8" name="Title 2">
            <a:extLst>
              <a:ext uri="{FF2B5EF4-FFF2-40B4-BE49-F238E27FC236}">
                <a16:creationId xmlns:a16="http://schemas.microsoft.com/office/drawing/2014/main" id="{D1847286-43B6-43D5-A997-90FFAD84ACE6}"/>
              </a:ext>
            </a:extLst>
          </p:cNvPr>
          <p:cNvSpPr>
            <a:spLocks noGrp="1"/>
          </p:cNvSpPr>
          <p:nvPr>
            <p:ph type="title"/>
          </p:nvPr>
        </p:nvSpPr>
        <p:spPr>
          <a:xfrm>
            <a:off x="436426" y="547406"/>
            <a:ext cx="11755574" cy="505107"/>
          </a:xfrm>
        </p:spPr>
        <p:txBody>
          <a:bodyPr>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312294627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7" name="Title 2"/>
          <p:cNvSpPr>
            <a:spLocks noGrp="1"/>
          </p:cNvSpPr>
          <p:nvPr>
            <p:ph type="title"/>
          </p:nvPr>
        </p:nvSpPr>
        <p:spPr>
          <a:xfrm>
            <a:off x="442274" y="547406"/>
            <a:ext cx="11749725" cy="541619"/>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20" name="Content Placeholder 19"/>
          <p:cNvSpPr>
            <a:spLocks noGrp="1"/>
          </p:cNvSpPr>
          <p:nvPr>
            <p:ph sz="quarter" idx="13"/>
          </p:nvPr>
        </p:nvSpPr>
        <p:spPr>
          <a:xfrm>
            <a:off x="475816" y="1839153"/>
            <a:ext cx="5268913" cy="3565525"/>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Content Placeholder 19"/>
          <p:cNvSpPr>
            <a:spLocks noGrp="1"/>
          </p:cNvSpPr>
          <p:nvPr>
            <p:ph sz="quarter" idx="14"/>
          </p:nvPr>
        </p:nvSpPr>
        <p:spPr>
          <a:xfrm>
            <a:off x="6342054" y="1839152"/>
            <a:ext cx="5268913" cy="3565525"/>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Footer Placeholder 4">
            <a:extLst>
              <a:ext uri="{FF2B5EF4-FFF2-40B4-BE49-F238E27FC236}">
                <a16:creationId xmlns:a16="http://schemas.microsoft.com/office/drawing/2014/main" id="{98F7DE41-BD1C-46A7-B3C3-F035D0147D32}"/>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12" name="Slide Number Placeholder 5">
            <a:extLst>
              <a:ext uri="{FF2B5EF4-FFF2-40B4-BE49-F238E27FC236}">
                <a16:creationId xmlns:a16="http://schemas.microsoft.com/office/drawing/2014/main" id="{7BA972C4-C721-4929-AC6B-404E584E8259}"/>
              </a:ext>
            </a:extLst>
          </p:cNvPr>
          <p:cNvSpPr>
            <a:spLocks noGrp="1"/>
          </p:cNvSpPr>
          <p:nvPr>
            <p:ph type="sldNum" sz="quarter" idx="12"/>
          </p:nvPr>
        </p:nvSpPr>
        <p:spPr>
          <a:xfrm>
            <a:off x="11250607" y="6453337"/>
            <a:ext cx="457200" cy="188690"/>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3" name="Picture 12">
            <a:extLst>
              <a:ext uri="{FF2B5EF4-FFF2-40B4-BE49-F238E27FC236}">
                <a16:creationId xmlns:a16="http://schemas.microsoft.com/office/drawing/2014/main" id="{EA06778C-8D8F-47CE-8077-882BFE396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Tree>
    <p:extLst>
      <p:ext uri="{BB962C8B-B14F-4D97-AF65-F5344CB8AC3E}">
        <p14:creationId xmlns:p14="http://schemas.microsoft.com/office/powerpoint/2010/main" val="4074934198"/>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4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 Column Layout">
    <p:spTree>
      <p:nvGrpSpPr>
        <p:cNvPr id="1" name=""/>
        <p:cNvGrpSpPr/>
        <p:nvPr/>
      </p:nvGrpSpPr>
      <p:grpSpPr>
        <a:xfrm>
          <a:off x="0" y="0"/>
          <a:ext cx="0" cy="0"/>
          <a:chOff x="0" y="0"/>
          <a:chExt cx="0" cy="0"/>
        </a:xfrm>
      </p:grpSpPr>
      <p:sp>
        <p:nvSpPr>
          <p:cNvPr id="13" name="Content Placeholder 12"/>
          <p:cNvSpPr>
            <a:spLocks noGrp="1"/>
          </p:cNvSpPr>
          <p:nvPr>
            <p:ph sz="quarter" idx="13"/>
          </p:nvPr>
        </p:nvSpPr>
        <p:spPr>
          <a:xfrm>
            <a:off x="500931"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4" name="Content Placeholder 12"/>
          <p:cNvSpPr>
            <a:spLocks noGrp="1"/>
          </p:cNvSpPr>
          <p:nvPr>
            <p:ph sz="quarter" idx="14"/>
          </p:nvPr>
        </p:nvSpPr>
        <p:spPr>
          <a:xfrm>
            <a:off x="3437374"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2"/>
          <p:cNvSpPr>
            <a:spLocks noGrp="1"/>
          </p:cNvSpPr>
          <p:nvPr>
            <p:ph sz="quarter" idx="15"/>
          </p:nvPr>
        </p:nvSpPr>
        <p:spPr>
          <a:xfrm>
            <a:off x="6318503"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2"/>
          <p:cNvSpPr>
            <a:spLocks noGrp="1"/>
          </p:cNvSpPr>
          <p:nvPr>
            <p:ph sz="quarter" idx="16"/>
          </p:nvPr>
        </p:nvSpPr>
        <p:spPr>
          <a:xfrm>
            <a:off x="9199632"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Footer Placeholder 4">
            <a:extLst>
              <a:ext uri="{FF2B5EF4-FFF2-40B4-BE49-F238E27FC236}">
                <a16:creationId xmlns:a16="http://schemas.microsoft.com/office/drawing/2014/main" id="{BC2A9461-8393-4BE6-9753-2FB204160157}"/>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22" name="Slide Number Placeholder 5">
            <a:extLst>
              <a:ext uri="{FF2B5EF4-FFF2-40B4-BE49-F238E27FC236}">
                <a16:creationId xmlns:a16="http://schemas.microsoft.com/office/drawing/2014/main" id="{6D182374-F7A9-47FB-9962-8F76F32725D8}"/>
              </a:ext>
            </a:extLst>
          </p:cNvPr>
          <p:cNvSpPr>
            <a:spLocks noGrp="1"/>
          </p:cNvSpPr>
          <p:nvPr>
            <p:ph type="sldNum" sz="quarter" idx="12"/>
          </p:nvPr>
        </p:nvSpPr>
        <p:spPr>
          <a:xfrm>
            <a:off x="11331571" y="6453336"/>
            <a:ext cx="36576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23" name="Picture 22">
            <a:extLst>
              <a:ext uri="{FF2B5EF4-FFF2-40B4-BE49-F238E27FC236}">
                <a16:creationId xmlns:a16="http://schemas.microsoft.com/office/drawing/2014/main" id="{C63BE802-6D78-4C59-8B63-66ADC154F1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11" name="Title 2">
            <a:extLst>
              <a:ext uri="{FF2B5EF4-FFF2-40B4-BE49-F238E27FC236}">
                <a16:creationId xmlns:a16="http://schemas.microsoft.com/office/drawing/2014/main" id="{A2928D15-15DC-419E-97FF-042010D1B33D}"/>
              </a:ext>
            </a:extLst>
          </p:cNvPr>
          <p:cNvSpPr>
            <a:spLocks noGrp="1"/>
          </p:cNvSpPr>
          <p:nvPr>
            <p:ph type="title"/>
          </p:nvPr>
        </p:nvSpPr>
        <p:spPr>
          <a:xfrm>
            <a:off x="442274" y="550583"/>
            <a:ext cx="11749726" cy="538442"/>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649127966"/>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Image">
    <p:spTree>
      <p:nvGrpSpPr>
        <p:cNvPr id="1" name=""/>
        <p:cNvGrpSpPr/>
        <p:nvPr/>
      </p:nvGrpSpPr>
      <p:grpSpPr>
        <a:xfrm>
          <a:off x="0" y="0"/>
          <a:ext cx="0" cy="0"/>
          <a:chOff x="0" y="0"/>
          <a:chExt cx="0" cy="0"/>
        </a:xfrm>
      </p:grpSpPr>
      <p:sp>
        <p:nvSpPr>
          <p:cNvPr id="8" name="Title 2"/>
          <p:cNvSpPr>
            <a:spLocks noGrp="1"/>
          </p:cNvSpPr>
          <p:nvPr>
            <p:ph type="title"/>
          </p:nvPr>
        </p:nvSpPr>
        <p:spPr>
          <a:xfrm>
            <a:off x="442274" y="550720"/>
            <a:ext cx="11749726" cy="538305"/>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9" name="Picture Placeholder 8"/>
          <p:cNvSpPr>
            <a:spLocks noGrp="1"/>
          </p:cNvSpPr>
          <p:nvPr>
            <p:ph type="pic" sz="quarter" idx="13"/>
          </p:nvPr>
        </p:nvSpPr>
        <p:spPr>
          <a:xfrm>
            <a:off x="6209037" y="1840118"/>
            <a:ext cx="5495925" cy="4133850"/>
          </a:xfrm>
        </p:spPr>
        <p:txBody>
          <a:bodyPr>
            <a:noAutofit/>
          </a:bodyPr>
          <a:lstStyle>
            <a:lvl1pPr>
              <a:lnSpc>
                <a:spcPct val="100000"/>
              </a:lnSpc>
              <a:buClr>
                <a:srgbClr val="ED0677"/>
              </a:buClr>
              <a:defRPr/>
            </a:lvl1pPr>
          </a:lstStyle>
          <a:p>
            <a:r>
              <a:rPr lang="en-US"/>
              <a:t>Click icon to add picture</a:t>
            </a:r>
            <a:endParaRPr lang="en-IN"/>
          </a:p>
        </p:txBody>
      </p:sp>
      <p:sp>
        <p:nvSpPr>
          <p:cNvPr id="11" name="Text Placeholder 10"/>
          <p:cNvSpPr>
            <a:spLocks noGrp="1"/>
          </p:cNvSpPr>
          <p:nvPr>
            <p:ph type="body" sz="quarter" idx="14"/>
          </p:nvPr>
        </p:nvSpPr>
        <p:spPr>
          <a:xfrm>
            <a:off x="479376" y="1840118"/>
            <a:ext cx="4997450" cy="4121150"/>
          </a:xfrm>
        </p:spPr>
        <p:txBody>
          <a:bodyPr>
            <a:noAutofit/>
          </a:bodyPr>
          <a:lstStyle>
            <a:lvl1pPr>
              <a:lnSpc>
                <a:spcPct val="100000"/>
              </a:lnSpc>
              <a:buClr>
                <a:srgbClr val="ED0677"/>
              </a:buClr>
              <a:defRPr sz="1600">
                <a:latin typeface="Nunito Sans" panose="00000500000000000000" pitchFamily="2" charset="0"/>
              </a:defRPr>
            </a:lvl1pPr>
            <a:lvl2pPr>
              <a:lnSpc>
                <a:spcPct val="100000"/>
              </a:lnSpc>
              <a:buClr>
                <a:srgbClr val="ED0677"/>
              </a:buClr>
              <a:defRPr sz="1600">
                <a:latin typeface="Nunito Sans" panose="00000500000000000000" pitchFamily="2" charset="0"/>
              </a:defRPr>
            </a:lvl2pPr>
            <a:lvl3pPr>
              <a:lnSpc>
                <a:spcPct val="100000"/>
              </a:lnSpc>
              <a:buClr>
                <a:srgbClr val="ED0677"/>
              </a:buClr>
              <a:defRPr sz="1600">
                <a:latin typeface="Nunito Sans" panose="00000500000000000000" pitchFamily="2" charset="0"/>
              </a:defRPr>
            </a:lvl3pPr>
            <a:lvl4pPr>
              <a:lnSpc>
                <a:spcPct val="100000"/>
              </a:lnSpc>
              <a:buClr>
                <a:srgbClr val="ED0677"/>
              </a:buClr>
              <a:defRPr sz="1600">
                <a:latin typeface="Nunito Sans" panose="00000500000000000000" pitchFamily="2" charset="0"/>
              </a:defRPr>
            </a:lvl4pPr>
            <a:lvl5pPr>
              <a:lnSpc>
                <a:spcPct val="100000"/>
              </a:lnSpc>
              <a:buClr>
                <a:srgbClr val="ED0677"/>
              </a:buClr>
              <a:defRPr sz="16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5" name="Slide Number Placeholder 5">
            <a:extLst>
              <a:ext uri="{FF2B5EF4-FFF2-40B4-BE49-F238E27FC236}">
                <a16:creationId xmlns:a16="http://schemas.microsoft.com/office/drawing/2014/main" id="{5642ECE7-60ED-49B7-8C9E-196FEB97058C}"/>
              </a:ext>
            </a:extLst>
          </p:cNvPr>
          <p:cNvSpPr>
            <a:spLocks noGrp="1"/>
          </p:cNvSpPr>
          <p:nvPr>
            <p:ph type="sldNum" sz="quarter" idx="12"/>
          </p:nvPr>
        </p:nvSpPr>
        <p:spPr>
          <a:xfrm>
            <a:off x="11242475" y="6453337"/>
            <a:ext cx="457200" cy="207252"/>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2" name="Picture 11">
            <a:extLst>
              <a:ext uri="{FF2B5EF4-FFF2-40B4-BE49-F238E27FC236}">
                <a16:creationId xmlns:a16="http://schemas.microsoft.com/office/drawing/2014/main" id="{04BE5F4D-9001-483C-97F5-7F2AD2558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10" name="Footer Placeholder 4">
            <a:extLst>
              <a:ext uri="{FF2B5EF4-FFF2-40B4-BE49-F238E27FC236}">
                <a16:creationId xmlns:a16="http://schemas.microsoft.com/office/drawing/2014/main" id="{57D92D7F-3E5B-4D65-BC2F-A6D78C5F88F6}"/>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4072415963"/>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graph">
    <p:spTree>
      <p:nvGrpSpPr>
        <p:cNvPr id="1" name=""/>
        <p:cNvGrpSpPr/>
        <p:nvPr/>
      </p:nvGrpSpPr>
      <p:grpSpPr>
        <a:xfrm>
          <a:off x="0" y="0"/>
          <a:ext cx="0" cy="0"/>
          <a:chOff x="0" y="0"/>
          <a:chExt cx="0" cy="0"/>
        </a:xfrm>
      </p:grpSpPr>
      <p:sp>
        <p:nvSpPr>
          <p:cNvPr id="8" name="Text Placeholder 10"/>
          <p:cNvSpPr>
            <a:spLocks noGrp="1"/>
          </p:cNvSpPr>
          <p:nvPr>
            <p:ph type="body" sz="quarter" idx="14"/>
          </p:nvPr>
        </p:nvSpPr>
        <p:spPr>
          <a:xfrm>
            <a:off x="457200" y="1836420"/>
            <a:ext cx="5638800" cy="4121150"/>
          </a:xfrm>
        </p:spPr>
        <p:txBody>
          <a:bodyPr>
            <a:noAutofit/>
          </a:bodyPr>
          <a:lstStyle>
            <a:lvl1pPr>
              <a:lnSpc>
                <a:spcPct val="100000"/>
              </a:lnSpc>
              <a:buClr>
                <a:srgbClr val="ED0677"/>
              </a:buClr>
              <a:defRPr sz="1600">
                <a:latin typeface="Nunito Sans" panose="00000500000000000000" pitchFamily="2" charset="0"/>
              </a:defRPr>
            </a:lvl1pPr>
            <a:lvl2pPr>
              <a:lnSpc>
                <a:spcPct val="100000"/>
              </a:lnSpc>
              <a:buClr>
                <a:srgbClr val="ED0677"/>
              </a:buClr>
              <a:defRPr sz="1600">
                <a:latin typeface="Nunito Sans" panose="00000500000000000000" pitchFamily="2" charset="0"/>
              </a:defRPr>
            </a:lvl2pPr>
            <a:lvl3pPr>
              <a:lnSpc>
                <a:spcPct val="100000"/>
              </a:lnSpc>
              <a:buClr>
                <a:srgbClr val="ED0677"/>
              </a:buClr>
              <a:defRPr sz="1600">
                <a:latin typeface="Nunito Sans" panose="00000500000000000000" pitchFamily="2" charset="0"/>
              </a:defRPr>
            </a:lvl3pPr>
            <a:lvl4pPr>
              <a:lnSpc>
                <a:spcPct val="100000"/>
              </a:lnSpc>
              <a:buClr>
                <a:srgbClr val="ED0677"/>
              </a:buClr>
              <a:defRPr sz="1600">
                <a:latin typeface="Nunito Sans" panose="00000500000000000000" pitchFamily="2" charset="0"/>
              </a:defRPr>
            </a:lvl4pPr>
            <a:lvl5pPr>
              <a:lnSpc>
                <a:spcPct val="100000"/>
              </a:lnSpc>
              <a:buClr>
                <a:srgbClr val="ED0677"/>
              </a:buClr>
              <a:defRPr sz="16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hart Placeholder 9"/>
          <p:cNvSpPr>
            <a:spLocks noGrp="1"/>
          </p:cNvSpPr>
          <p:nvPr>
            <p:ph type="chart" sz="quarter" idx="15"/>
          </p:nvPr>
        </p:nvSpPr>
        <p:spPr>
          <a:xfrm>
            <a:off x="6651342" y="1836420"/>
            <a:ext cx="5045765" cy="4121150"/>
          </a:xfrm>
        </p:spPr>
        <p:txBody>
          <a:bodyPr>
            <a:noAutofit/>
          </a:bodyPr>
          <a:lstStyle>
            <a:lvl1pPr>
              <a:lnSpc>
                <a:spcPct val="100000"/>
              </a:lnSpc>
              <a:buClr>
                <a:srgbClr val="ED0677"/>
              </a:buClr>
              <a:defRPr/>
            </a:lvl1pPr>
          </a:lstStyle>
          <a:p>
            <a:r>
              <a:rPr lang="en-US"/>
              <a:t>Click icon to add chart</a:t>
            </a:r>
            <a:endParaRPr lang="en-IN" dirty="0"/>
          </a:p>
        </p:txBody>
      </p:sp>
      <p:sp>
        <p:nvSpPr>
          <p:cNvPr id="12" name="Title 2"/>
          <p:cNvSpPr>
            <a:spLocks noGrp="1"/>
          </p:cNvSpPr>
          <p:nvPr>
            <p:ph type="title"/>
          </p:nvPr>
        </p:nvSpPr>
        <p:spPr>
          <a:xfrm>
            <a:off x="442274" y="550720"/>
            <a:ext cx="11749726" cy="480131"/>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17" name="Slide Number Placeholder 5">
            <a:extLst>
              <a:ext uri="{FF2B5EF4-FFF2-40B4-BE49-F238E27FC236}">
                <a16:creationId xmlns:a16="http://schemas.microsoft.com/office/drawing/2014/main" id="{CE57690A-C1CC-446E-9CF2-D2A57CA71075}"/>
              </a:ext>
            </a:extLst>
          </p:cNvPr>
          <p:cNvSpPr>
            <a:spLocks noGrp="1"/>
          </p:cNvSpPr>
          <p:nvPr>
            <p:ph type="sldNum" sz="quarter" idx="12"/>
          </p:nvPr>
        </p:nvSpPr>
        <p:spPr>
          <a:xfrm>
            <a:off x="11241458"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8" name="Picture 17">
            <a:extLst>
              <a:ext uri="{FF2B5EF4-FFF2-40B4-BE49-F238E27FC236}">
                <a16:creationId xmlns:a16="http://schemas.microsoft.com/office/drawing/2014/main" id="{091F3C46-CAC5-4E88-87D4-AD238ED51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9" name="Footer Placeholder 4">
            <a:extLst>
              <a:ext uri="{FF2B5EF4-FFF2-40B4-BE49-F238E27FC236}">
                <a16:creationId xmlns:a16="http://schemas.microsoft.com/office/drawing/2014/main" id="{DAF84010-19DF-41C4-A34C-03EB970EF357}"/>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3933802344"/>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orient="horz" pos="41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mmary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E354C5-AD1B-43A3-88A6-C08ADC4A84DD}"/>
              </a:ext>
            </a:extLst>
          </p:cNvPr>
          <p:cNvSpPr/>
          <p:nvPr/>
        </p:nvSpPr>
        <p:spPr>
          <a:xfrm>
            <a:off x="3762" y="0"/>
            <a:ext cx="4827545" cy="6858000"/>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lnSpc>
                <a:spcPct val="100000"/>
              </a:lnSpc>
            </a:pPr>
            <a:r>
              <a:rPr lang="en-US" sz="7678" dirty="0"/>
              <a:t>  </a:t>
            </a:r>
            <a:endParaRPr lang="en-IN" sz="7678" dirty="0"/>
          </a:p>
        </p:txBody>
      </p:sp>
      <p:sp>
        <p:nvSpPr>
          <p:cNvPr id="7" name="Title 2"/>
          <p:cNvSpPr>
            <a:spLocks noGrp="1"/>
          </p:cNvSpPr>
          <p:nvPr>
            <p:ph type="title"/>
          </p:nvPr>
        </p:nvSpPr>
        <p:spPr>
          <a:xfrm>
            <a:off x="457200" y="1033272"/>
            <a:ext cx="3404169" cy="4396377"/>
          </a:xfrm>
        </p:spPr>
        <p:txBody>
          <a:bodyPr vert="horz" anchor="t" anchorCtr="0">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pic>
        <p:nvPicPr>
          <p:cNvPr id="11" name="Picture 10">
            <a:extLst>
              <a:ext uri="{FF2B5EF4-FFF2-40B4-BE49-F238E27FC236}">
                <a16:creationId xmlns:a16="http://schemas.microsoft.com/office/drawing/2014/main" id="{ADC3B60E-8AAC-4B02-9402-463F0E5AD5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2064" y="6400800"/>
            <a:ext cx="1187016" cy="240238"/>
          </a:xfrm>
          <a:prstGeom prst="rect">
            <a:avLst/>
          </a:prstGeom>
        </p:spPr>
      </p:pic>
      <p:sp>
        <p:nvSpPr>
          <p:cNvPr id="13" name="Slide Number Placeholder 5">
            <a:extLst>
              <a:ext uri="{FF2B5EF4-FFF2-40B4-BE49-F238E27FC236}">
                <a16:creationId xmlns:a16="http://schemas.microsoft.com/office/drawing/2014/main" id="{695E1ECF-ED71-4F4E-8250-709B77DF523B}"/>
              </a:ext>
            </a:extLst>
          </p:cNvPr>
          <p:cNvSpPr>
            <a:spLocks noGrp="1"/>
          </p:cNvSpPr>
          <p:nvPr>
            <p:ph type="sldNum" sz="quarter" idx="12"/>
          </p:nvPr>
        </p:nvSpPr>
        <p:spPr>
          <a:xfrm>
            <a:off x="11256963" y="6453336"/>
            <a:ext cx="45720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sp>
        <p:nvSpPr>
          <p:cNvPr id="8" name="Text Placeholder 2">
            <a:extLst>
              <a:ext uri="{FF2B5EF4-FFF2-40B4-BE49-F238E27FC236}">
                <a16:creationId xmlns:a16="http://schemas.microsoft.com/office/drawing/2014/main" id="{A7A90AC8-0129-46F7-8662-8EAA845044C6}"/>
              </a:ext>
            </a:extLst>
          </p:cNvPr>
          <p:cNvSpPr>
            <a:spLocks noGrp="1"/>
          </p:cNvSpPr>
          <p:nvPr>
            <p:ph type="body" sz="quarter" idx="14"/>
          </p:nvPr>
        </p:nvSpPr>
        <p:spPr>
          <a:xfrm>
            <a:off x="5318454" y="1033272"/>
            <a:ext cx="6378246" cy="4386470"/>
          </a:xfrm>
        </p:spPr>
        <p:txBody>
          <a:bodyPr vert="horz" anchor="t" anchorCtr="0">
            <a:noAutofit/>
          </a:bodyPr>
          <a:lstStyle>
            <a:lvl1pPr>
              <a:lnSpc>
                <a:spcPct val="100000"/>
              </a:lnSpc>
              <a:buClr>
                <a:srgbClr val="ED0677"/>
              </a:buClr>
              <a:defRPr sz="1600"/>
            </a:lvl1pPr>
            <a:lvl2pPr>
              <a:lnSpc>
                <a:spcPct val="100000"/>
              </a:lnSpc>
              <a:buClr>
                <a:srgbClr val="ED0677"/>
              </a:buClr>
              <a:defRPr sz="1600"/>
            </a:lvl2pPr>
            <a:lvl3pPr>
              <a:lnSpc>
                <a:spcPct val="100000"/>
              </a:lnSpc>
              <a:buClr>
                <a:srgbClr val="ED0677"/>
              </a:buClr>
              <a:defRPr sz="1600"/>
            </a:lvl3pPr>
            <a:lvl4pPr>
              <a:lnSpc>
                <a:spcPct val="100000"/>
              </a:lnSpc>
              <a:buClr>
                <a:srgbClr val="ED0677"/>
              </a:buClr>
              <a:defRPr sz="1600"/>
            </a:lvl4pPr>
            <a:lvl5pPr>
              <a:lnSpc>
                <a:spcPct val="100000"/>
              </a:lnSpc>
              <a:buClr>
                <a:srgbClr val="ED0677"/>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Footer Placeholder 4">
            <a:extLst>
              <a:ext uri="{FF2B5EF4-FFF2-40B4-BE49-F238E27FC236}">
                <a16:creationId xmlns:a16="http://schemas.microsoft.com/office/drawing/2014/main" id="{78316E84-79D3-4B32-BE0B-CD1973D08408}"/>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107873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952" y="365126"/>
            <a:ext cx="10515600" cy="534988"/>
          </a:xfrm>
          <a:prstGeom prst="rect">
            <a:avLst/>
          </a:prstGeom>
        </p:spPr>
        <p:txBody>
          <a:bodyPr vert="horz" lIns="91440" tIns="45720" rIns="91440" bIns="45720" rtlCol="0" anchor="t" anchorCtr="0">
            <a:noAutofit/>
          </a:bodyPr>
          <a:lstStyle/>
          <a:p>
            <a:r>
              <a:rPr lang="en-US" dirty="0"/>
              <a:t>Click to edit Master  title style</a:t>
            </a:r>
            <a:endParaRPr lang="en-IN" dirty="0"/>
          </a:p>
        </p:txBody>
      </p:sp>
      <p:sp>
        <p:nvSpPr>
          <p:cNvPr id="3" name="Text Placeholder 2"/>
          <p:cNvSpPr>
            <a:spLocks noGrp="1"/>
          </p:cNvSpPr>
          <p:nvPr>
            <p:ph type="body" idx="1"/>
          </p:nvPr>
        </p:nvSpPr>
        <p:spPr>
          <a:xfrm>
            <a:off x="548952" y="1825625"/>
            <a:ext cx="10515600" cy="4351338"/>
          </a:xfrm>
          <a:prstGeom prst="rect">
            <a:avLst/>
          </a:prstGeom>
        </p:spPr>
        <p:txBody>
          <a:bodyPr vert="horz" lIns="91440" tIns="45720" rIns="91440" bIns="4572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Footer Placeholder 4">
            <a:extLst>
              <a:ext uri="{FF2B5EF4-FFF2-40B4-BE49-F238E27FC236}">
                <a16:creationId xmlns:a16="http://schemas.microsoft.com/office/drawing/2014/main" id="{3C3AF242-456B-4A31-A823-586618ACDA20}"/>
              </a:ext>
            </a:extLst>
          </p:cNvPr>
          <p:cNvSpPr>
            <a:spLocks noGrp="1"/>
          </p:cNvSpPr>
          <p:nvPr>
            <p:ph type="ftr" sz="quarter" idx="3"/>
          </p:nvPr>
        </p:nvSpPr>
        <p:spPr>
          <a:xfrm>
            <a:off x="4724400" y="6400800"/>
            <a:ext cx="2743200" cy="188690"/>
          </a:xfrm>
          <a:prstGeom prst="rect">
            <a:avLst/>
          </a:prstGeom>
        </p:spPr>
        <p:txBody>
          <a:bodyPr>
            <a:noAutofit/>
          </a:bodyPr>
          <a:lstStyle>
            <a:lvl1pPr algn="ctr">
              <a:defRPr sz="900">
                <a:solidFill>
                  <a:schemeClr val="tx1"/>
                </a:solidFill>
                <a:latin typeface="Nunito Sans" panose="00000500000000000000" pitchFamily="2" charset="0"/>
              </a:defRPr>
            </a:lvl1pPr>
          </a:lstStyle>
          <a:p>
            <a:r>
              <a:rPr lang="en-US"/>
              <a:t>© 2021 Indegene. All rights reserved.</a:t>
            </a:r>
            <a:endParaRPr lang="en-IN" dirty="0"/>
          </a:p>
        </p:txBody>
      </p:sp>
      <p:sp>
        <p:nvSpPr>
          <p:cNvPr id="12" name="Slide Number Placeholder 5">
            <a:extLst>
              <a:ext uri="{FF2B5EF4-FFF2-40B4-BE49-F238E27FC236}">
                <a16:creationId xmlns:a16="http://schemas.microsoft.com/office/drawing/2014/main" id="{87828C8C-8633-4854-A5C7-884643CEDC63}"/>
              </a:ext>
            </a:extLst>
          </p:cNvPr>
          <p:cNvSpPr>
            <a:spLocks noGrp="1"/>
          </p:cNvSpPr>
          <p:nvPr>
            <p:ph type="sldNum" sz="quarter" idx="4"/>
          </p:nvPr>
        </p:nvSpPr>
        <p:spPr>
          <a:xfrm>
            <a:off x="11356975" y="6453336"/>
            <a:ext cx="336664" cy="223689"/>
          </a:xfrm>
          <a:prstGeom prst="rect">
            <a:avLst/>
          </a:prstGeom>
        </p:spPr>
        <p:txBody>
          <a:bodyPr rIns="0">
            <a:noAutofit/>
          </a:bodyPr>
          <a:lstStyle>
            <a:lvl1pPr algn="r">
              <a:defRPr sz="900">
                <a:latin typeface="Nunito Sans" panose="00000500000000000000" pitchFamily="2" charset="0"/>
              </a:defRPr>
            </a:lvl1pPr>
          </a:lstStyle>
          <a:p>
            <a:fld id="{C8FF5BAC-20BC-42CA-B80C-4B364F701D57}" type="slidenum">
              <a:rPr lang="en-IN" smtClean="0"/>
              <a:pPr/>
              <a:t>‹#›</a:t>
            </a:fld>
            <a:endParaRPr lang="en-IN" dirty="0"/>
          </a:p>
        </p:txBody>
      </p:sp>
    </p:spTree>
    <p:extLst>
      <p:ext uri="{BB962C8B-B14F-4D97-AF65-F5344CB8AC3E}">
        <p14:creationId xmlns:p14="http://schemas.microsoft.com/office/powerpoint/2010/main" val="534051176"/>
      </p:ext>
    </p:extLst>
  </p:cSld>
  <p:clrMap bg1="lt1" tx1="dk1" bg2="lt2" tx2="dk2" accent1="accent1" accent2="accent2" accent3="accent3" accent4="accent4" accent5="accent5" accent6="accent6" hlink="hlink" folHlink="folHlink"/>
  <p:sldLayoutIdLst>
    <p:sldLayoutId id="2147483716" r:id="rId1"/>
    <p:sldLayoutId id="2147483715" r:id="rId2"/>
    <p:sldLayoutId id="2147483728" r:id="rId3"/>
    <p:sldLayoutId id="2147483727" r:id="rId4"/>
    <p:sldLayoutId id="2147483722" r:id="rId5"/>
    <p:sldLayoutId id="2147483724" r:id="rId6"/>
    <p:sldLayoutId id="2147483725" r:id="rId7"/>
    <p:sldLayoutId id="2147483726" r:id="rId8"/>
    <p:sldLayoutId id="2147483713" r:id="rId9"/>
    <p:sldLayoutId id="2147483714" r:id="rId10"/>
    <p:sldLayoutId id="2147483719" r:id="rId11"/>
    <p:sldLayoutId id="2147483721" r:id="rId12"/>
    <p:sldLayoutId id="2147483723" r:id="rId13"/>
    <p:sldLayoutId id="2147483720" r:id="rId14"/>
  </p:sldLayoutIdLst>
  <p:hf hdr="0" dt="0"/>
  <p:txStyles>
    <p:titleStyle>
      <a:lvl1pPr algn="l" defTabSz="914400" rtl="0" eaLnBrk="1" latinLnBrk="0" hangingPunct="1">
        <a:lnSpc>
          <a:spcPct val="90000"/>
        </a:lnSpc>
        <a:spcBef>
          <a:spcPct val="0"/>
        </a:spcBef>
        <a:buNone/>
        <a:defRPr sz="3200" kern="1200">
          <a:solidFill>
            <a:srgbClr val="034EA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5" pos="347">
          <p15:clr>
            <a:srgbClr val="F26B43"/>
          </p15:clr>
        </p15:guide>
        <p15:guide id="6" orient="horz" pos="567">
          <p15:clr>
            <a:srgbClr val="F26B43"/>
          </p15:clr>
        </p15:guide>
        <p15:guide id="7" orient="horz" pos="4152">
          <p15:clr>
            <a:srgbClr val="F26B43"/>
          </p15:clr>
        </p15:guide>
        <p15:guide id="8" orient="horz" pos="1152">
          <p15:clr>
            <a:srgbClr val="F26B43"/>
          </p15:clr>
        </p15:guide>
        <p15:guide id="9" orient="horz" pos="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54FD-6958-489E-A1A3-7A5281B86EE5}"/>
              </a:ext>
            </a:extLst>
          </p:cNvPr>
          <p:cNvSpPr>
            <a:spLocks noGrp="1"/>
          </p:cNvSpPr>
          <p:nvPr>
            <p:ph type="title"/>
          </p:nvPr>
        </p:nvSpPr>
        <p:spPr/>
        <p:txBody>
          <a:bodyPr/>
          <a:lstStyle/>
          <a:p>
            <a:r>
              <a:rPr lang="en-US" dirty="0"/>
              <a:t>Day 9 – Power BI</a:t>
            </a:r>
          </a:p>
        </p:txBody>
      </p:sp>
    </p:spTree>
    <p:extLst>
      <p:ext uri="{BB962C8B-B14F-4D97-AF65-F5344CB8AC3E}">
        <p14:creationId xmlns:p14="http://schemas.microsoft.com/office/powerpoint/2010/main" val="285991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0514E-8E21-4549-A21D-2319A3021637}"/>
              </a:ext>
            </a:extLst>
          </p:cNvPr>
          <p:cNvSpPr>
            <a:spLocks noGrp="1"/>
          </p:cNvSpPr>
          <p:nvPr>
            <p:ph type="ftr" sz="quarter" idx="11"/>
          </p:nvPr>
        </p:nvSpPr>
        <p:spPr/>
        <p:txBody>
          <a:bodyPr/>
          <a:lstStyle/>
          <a:p>
            <a:r>
              <a:rPr lang="en-US" dirty="0"/>
              <a:t>© 2022 </a:t>
            </a:r>
            <a:r>
              <a:rPr lang="en-US" dirty="0" err="1"/>
              <a:t>Indegene</a:t>
            </a:r>
            <a:r>
              <a:rPr lang="en-US" dirty="0"/>
              <a:t>. All rights reserved.</a:t>
            </a:r>
            <a:endParaRPr lang="en-IN" dirty="0"/>
          </a:p>
        </p:txBody>
      </p:sp>
      <p:sp>
        <p:nvSpPr>
          <p:cNvPr id="3" name="Slide Number Placeholder 2">
            <a:extLst>
              <a:ext uri="{FF2B5EF4-FFF2-40B4-BE49-F238E27FC236}">
                <a16:creationId xmlns:a16="http://schemas.microsoft.com/office/drawing/2014/main" id="{096F46EB-9124-47E6-8357-CF8156F74512}"/>
              </a:ext>
            </a:extLst>
          </p:cNvPr>
          <p:cNvSpPr>
            <a:spLocks noGrp="1"/>
          </p:cNvSpPr>
          <p:nvPr>
            <p:ph type="sldNum" sz="quarter" idx="12"/>
          </p:nvPr>
        </p:nvSpPr>
        <p:spPr/>
        <p:txBody>
          <a:bodyPr/>
          <a:lstStyle/>
          <a:p>
            <a:fld id="{C8FF5BAC-20BC-42CA-B80C-4B364F701D57}" type="slidenum">
              <a:rPr lang="en-IN" smtClean="0"/>
              <a:pPr/>
              <a:t>2</a:t>
            </a:fld>
            <a:endParaRPr lang="en-IN" dirty="0"/>
          </a:p>
        </p:txBody>
      </p:sp>
      <p:sp>
        <p:nvSpPr>
          <p:cNvPr id="4" name="Title 3">
            <a:extLst>
              <a:ext uri="{FF2B5EF4-FFF2-40B4-BE49-F238E27FC236}">
                <a16:creationId xmlns:a16="http://schemas.microsoft.com/office/drawing/2014/main" id="{D223B6ED-613E-43AA-BEEB-6A70146E80A5}"/>
              </a:ext>
            </a:extLst>
          </p:cNvPr>
          <p:cNvSpPr>
            <a:spLocks noGrp="1"/>
          </p:cNvSpPr>
          <p:nvPr>
            <p:ph type="title"/>
          </p:nvPr>
        </p:nvSpPr>
        <p:spPr>
          <a:xfrm>
            <a:off x="218213" y="129375"/>
            <a:ext cx="11755574" cy="505107"/>
          </a:xfrm>
        </p:spPr>
        <p:txBody>
          <a:bodyPr/>
          <a:lstStyle/>
          <a:p>
            <a:r>
              <a:rPr lang="en-US" sz="2400" dirty="0">
                <a:solidFill>
                  <a:schemeClr val="tx1"/>
                </a:solidFill>
              </a:rPr>
              <a:t>Content</a:t>
            </a:r>
            <a:endParaRPr lang="en-US" dirty="0">
              <a:solidFill>
                <a:schemeClr val="tx1"/>
              </a:solidFill>
            </a:endParaRPr>
          </a:p>
        </p:txBody>
      </p:sp>
      <p:sp>
        <p:nvSpPr>
          <p:cNvPr id="5" name="Text Placeholder 4">
            <a:extLst>
              <a:ext uri="{FF2B5EF4-FFF2-40B4-BE49-F238E27FC236}">
                <a16:creationId xmlns:a16="http://schemas.microsoft.com/office/drawing/2014/main" id="{72F17F64-8193-4421-8B08-0BFBE5ECCB41}"/>
              </a:ext>
            </a:extLst>
          </p:cNvPr>
          <p:cNvSpPr>
            <a:spLocks noGrp="1"/>
          </p:cNvSpPr>
          <p:nvPr>
            <p:ph type="body" sz="quarter" idx="13"/>
          </p:nvPr>
        </p:nvSpPr>
        <p:spPr>
          <a:xfrm>
            <a:off x="372609" y="634482"/>
            <a:ext cx="11185525" cy="5624854"/>
          </a:xfrm>
        </p:spPr>
        <p:txBody>
          <a:bodyPr/>
          <a:lstStyle/>
          <a:p>
            <a:pPr algn="l"/>
            <a:r>
              <a:rPr lang="en-US" dirty="0">
                <a:solidFill>
                  <a:srgbClr val="000000"/>
                </a:solidFill>
              </a:rPr>
              <a:t>Introduction</a:t>
            </a:r>
          </a:p>
          <a:p>
            <a:pPr algn="l"/>
            <a:r>
              <a:rPr lang="en-US" dirty="0">
                <a:solidFill>
                  <a:srgbClr val="000000"/>
                </a:solidFill>
              </a:rPr>
              <a:t>Parts of Power BI</a:t>
            </a:r>
          </a:p>
          <a:p>
            <a:pPr algn="l"/>
            <a:r>
              <a:rPr lang="en-US" dirty="0">
                <a:solidFill>
                  <a:srgbClr val="000000"/>
                </a:solidFill>
              </a:rPr>
              <a:t>Power BI Desktop</a:t>
            </a:r>
          </a:p>
          <a:p>
            <a:pPr algn="l"/>
            <a:r>
              <a:rPr lang="en-US" dirty="0">
                <a:solidFill>
                  <a:srgbClr val="000000"/>
                </a:solidFill>
              </a:rPr>
              <a:t>Power BI Service</a:t>
            </a:r>
          </a:p>
          <a:p>
            <a:pPr algn="l"/>
            <a:r>
              <a:rPr lang="en-US" dirty="0">
                <a:solidFill>
                  <a:srgbClr val="000000"/>
                </a:solidFill>
              </a:rPr>
              <a:t>Power BI Components</a:t>
            </a:r>
          </a:p>
          <a:p>
            <a:pPr algn="l"/>
            <a:r>
              <a:rPr lang="en-US" dirty="0">
                <a:solidFill>
                  <a:srgbClr val="000000"/>
                </a:solidFill>
              </a:rPr>
              <a:t>Data Analysis Expressions (DAX)</a:t>
            </a:r>
          </a:p>
          <a:p>
            <a:pPr algn="l"/>
            <a:r>
              <a:rPr lang="en-US" dirty="0">
                <a:solidFill>
                  <a:srgbClr val="000000"/>
                </a:solidFill>
              </a:rPr>
              <a:t>Practical Demonstration of Data Modeling and Transformation from </a:t>
            </a:r>
            <a:r>
              <a:rPr lang="en-US">
                <a:solidFill>
                  <a:srgbClr val="000000"/>
                </a:solidFill>
              </a:rPr>
              <a:t>different sources</a:t>
            </a:r>
            <a:endParaRPr lang="en-US" dirty="0">
              <a:solidFill>
                <a:srgbClr val="000000"/>
              </a:solidFill>
            </a:endParaRPr>
          </a:p>
          <a:p>
            <a:pPr algn="l"/>
            <a:r>
              <a:rPr lang="en-US" dirty="0">
                <a:solidFill>
                  <a:srgbClr val="000000"/>
                </a:solidFill>
              </a:rPr>
              <a:t>Practical Demonstration of Power BI and Dataverse</a:t>
            </a:r>
          </a:p>
          <a:p>
            <a:pPr algn="l"/>
            <a:r>
              <a:rPr lang="en-US" dirty="0">
                <a:solidFill>
                  <a:srgbClr val="000000"/>
                </a:solidFill>
              </a:rPr>
              <a:t>Power BI with excel</a:t>
            </a:r>
          </a:p>
          <a:p>
            <a:pPr algn="l"/>
            <a:r>
              <a:rPr lang="en-US" dirty="0">
                <a:solidFill>
                  <a:srgbClr val="000000"/>
                </a:solidFill>
              </a:rPr>
              <a:t>Power BI with External website (http)</a:t>
            </a:r>
          </a:p>
          <a:p>
            <a:pPr algn="l"/>
            <a:r>
              <a:rPr lang="en-US" dirty="0">
                <a:solidFill>
                  <a:srgbClr val="000000"/>
                </a:solidFill>
              </a:rPr>
              <a:t>Q&amp;A </a:t>
            </a: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77852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0" y="951722"/>
            <a:ext cx="4724400" cy="447792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Introduction</a:t>
            </a:r>
            <a:br>
              <a:rPr lang="en-US" dirty="0"/>
            </a:br>
            <a:r>
              <a:rPr lang="en-US" dirty="0"/>
              <a:t>            </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3</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51918" y="0"/>
            <a:ext cx="7340082" cy="6858000"/>
          </a:xfrm>
          <a:prstGeom prst="rect">
            <a:avLst/>
          </a:prstGeom>
        </p:spPr>
        <p:txBody>
          <a:bodyPr vert="horz" lIns="91440" tIns="45720" rIns="91440" bIns="45720" rtlCol="0" anchor="t" anchorCtr="0">
            <a:normAutofit/>
          </a:bodyPr>
          <a:lstStyle/>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Power BI is a collection of software services, apps, and connectors that work together to turn your unrelated sources of data into coherent, visually immersive, and interactive insights</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Your data may be an Excel spreadsheet, or a collection of cloud-based and on-premises hybrid data warehouses. </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Power BI lets you easily connect to your data sources, visualize and discover what's important, and share that with anyone or everyone you want.</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Power BI consists of several elements that all work together, starting with these three basics:</a:t>
            </a:r>
          </a:p>
          <a:p>
            <a:pPr lvl="1"/>
            <a:endParaRPr lang="en-US" dirty="0">
              <a:solidFill>
                <a:srgbClr val="1D2B36"/>
              </a:solidFill>
              <a:latin typeface="Abadi" panose="020B0604020104020204" pitchFamily="34" charset="0"/>
            </a:endParaRPr>
          </a:p>
          <a:p>
            <a:pPr marL="800100" lvl="1" indent="-342900">
              <a:buFont typeface="+mj-lt"/>
              <a:buAutoNum type="arabicPeriod"/>
            </a:pPr>
            <a:r>
              <a:rPr lang="en-US" dirty="0">
                <a:solidFill>
                  <a:srgbClr val="1D2B36"/>
                </a:solidFill>
                <a:latin typeface="Abadi" panose="020B0604020104020204" pitchFamily="34" charset="0"/>
              </a:rPr>
              <a:t>A Windows desktop application called Power BI Desktop.</a:t>
            </a:r>
          </a:p>
          <a:p>
            <a:pPr marL="800100" lvl="1" indent="-342900">
              <a:buFont typeface="+mj-lt"/>
              <a:buAutoNum type="arabicPeriod"/>
            </a:pPr>
            <a:r>
              <a:rPr lang="en-US" dirty="0">
                <a:solidFill>
                  <a:srgbClr val="1D2B36"/>
                </a:solidFill>
                <a:latin typeface="Abadi" panose="020B0604020104020204" pitchFamily="34" charset="0"/>
              </a:rPr>
              <a:t>An online SaaS (Software as a Service) service called the Power BI service.</a:t>
            </a:r>
          </a:p>
          <a:p>
            <a:pPr marL="800100" lvl="1" indent="-342900">
              <a:buFont typeface="+mj-lt"/>
              <a:buAutoNum type="arabicPeriod"/>
            </a:pPr>
            <a:r>
              <a:rPr lang="en-US" dirty="0">
                <a:solidFill>
                  <a:srgbClr val="1D2B36"/>
                </a:solidFill>
                <a:latin typeface="Abadi" panose="020B0604020104020204" pitchFamily="34" charset="0"/>
              </a:rPr>
              <a:t>Power BI mobile apps for Windows, iOS, and Android devices.</a:t>
            </a:r>
          </a:p>
          <a:p>
            <a:pPr marL="285750" indent="-285750">
              <a:spcBef>
                <a:spcPts val="1000"/>
              </a:spcBef>
              <a:buClr>
                <a:srgbClr val="ED0677"/>
              </a:buClr>
              <a:buFont typeface="Arial" panose="020B0604020202020204" pitchFamily="34" charset="0"/>
              <a:buChar char="•"/>
              <a:defRPr/>
            </a:pPr>
            <a:endParaRPr lang="en-US" dirty="0">
              <a:solidFill>
                <a:srgbClr val="1D2B36"/>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341597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EC912-1732-446C-BE73-05FAD2D551F3}"/>
              </a:ext>
            </a:extLst>
          </p:cNvPr>
          <p:cNvSpPr>
            <a:spLocks noGrp="1"/>
          </p:cNvSpPr>
          <p:nvPr>
            <p:ph type="title"/>
          </p:nvPr>
        </p:nvSpPr>
        <p:spPr>
          <a:xfrm>
            <a:off x="153025" y="215973"/>
            <a:ext cx="11749725" cy="541619"/>
          </a:xfrm>
        </p:spPr>
        <p:txBody>
          <a:bodyPr vert="horz" lIns="91440" tIns="45720" rIns="91440" bIns="45720" rtlCol="0" anchor="t" anchorCtr="0">
            <a:normAutofit/>
          </a:bodyPr>
          <a:lstStyle/>
          <a:p>
            <a:r>
              <a:rPr lang="en-US" sz="2400" dirty="0">
                <a:solidFill>
                  <a:srgbClr val="1D2B36"/>
                </a:solidFill>
                <a:latin typeface="Abadi" panose="020B0604020104020204" pitchFamily="34" charset="0"/>
                <a:ea typeface="+mn-ea"/>
                <a:cs typeface="+mn-cs"/>
              </a:rPr>
              <a:t>Parts of Power BI</a:t>
            </a:r>
          </a:p>
        </p:txBody>
      </p:sp>
      <p:pic>
        <p:nvPicPr>
          <p:cNvPr id="6" name="Picture 5">
            <a:extLst>
              <a:ext uri="{FF2B5EF4-FFF2-40B4-BE49-F238E27FC236}">
                <a16:creationId xmlns:a16="http://schemas.microsoft.com/office/drawing/2014/main" id="{DB012705-3DCC-48E8-B199-77D13B712484}"/>
              </a:ext>
            </a:extLst>
          </p:cNvPr>
          <p:cNvPicPr>
            <a:picLocks noChangeAspect="1"/>
          </p:cNvPicPr>
          <p:nvPr/>
        </p:nvPicPr>
        <p:blipFill>
          <a:blip r:embed="rId2"/>
          <a:stretch>
            <a:fillRect/>
          </a:stretch>
        </p:blipFill>
        <p:spPr>
          <a:xfrm>
            <a:off x="50002" y="1455174"/>
            <a:ext cx="6124656" cy="4493342"/>
          </a:xfrm>
          <a:prstGeom prst="rect">
            <a:avLst/>
          </a:prstGeom>
          <a:noFill/>
        </p:spPr>
      </p:pic>
      <p:sp>
        <p:nvSpPr>
          <p:cNvPr id="8" name="TextBox 7">
            <a:extLst>
              <a:ext uri="{FF2B5EF4-FFF2-40B4-BE49-F238E27FC236}">
                <a16:creationId xmlns:a16="http://schemas.microsoft.com/office/drawing/2014/main" id="{8BF1D837-A00E-4BCE-ABDF-5234C5D88A53}"/>
              </a:ext>
            </a:extLst>
          </p:cNvPr>
          <p:cNvSpPr txBox="1"/>
          <p:nvPr/>
        </p:nvSpPr>
        <p:spPr>
          <a:xfrm>
            <a:off x="6342054" y="1839152"/>
            <a:ext cx="5268913" cy="3565525"/>
          </a:xfrm>
          <a:prstGeom prst="rect">
            <a:avLst/>
          </a:prstGeom>
        </p:spPr>
        <p:txBody>
          <a:bodyPr vert="horz" lIns="91440" tIns="45720" rIns="91440" bIns="45720" rtlCol="0" anchor="t" anchorCtr="0">
            <a:normAutofit/>
          </a:bodyPr>
          <a:lstStyle/>
          <a:p>
            <a:pPr indent="-228600">
              <a:spcAft>
                <a:spcPts val="600"/>
              </a:spcAft>
              <a:buClr>
                <a:srgbClr val="ED0677"/>
              </a:buClr>
              <a:buFont typeface="Arial" panose="020B0604020202020204" pitchFamily="34" charset="0"/>
              <a:buChar char="•"/>
            </a:pPr>
            <a:r>
              <a:rPr lang="en-US" dirty="0">
                <a:solidFill>
                  <a:srgbClr val="1D2B36"/>
                </a:solidFill>
                <a:latin typeface="Abadi" panose="020B0604020104020204" pitchFamily="34" charset="0"/>
              </a:rPr>
              <a:t>Power BI consists of several elements that all work together, starting with these three basics:</a:t>
            </a:r>
          </a:p>
          <a:p>
            <a:pPr indent="-228600">
              <a:spcAft>
                <a:spcPts val="600"/>
              </a:spcAft>
              <a:buClr>
                <a:srgbClr val="ED0677"/>
              </a:buClr>
              <a:buFont typeface="Arial" panose="020B0604020202020204" pitchFamily="34" charset="0"/>
              <a:buChar char="•"/>
            </a:pPr>
            <a:r>
              <a:rPr lang="en-US" dirty="0">
                <a:solidFill>
                  <a:srgbClr val="1D2B36"/>
                </a:solidFill>
                <a:latin typeface="Abadi" panose="020B0604020104020204" pitchFamily="34" charset="0"/>
              </a:rPr>
              <a:t>A Windows desktop application called Power BI Desktop.</a:t>
            </a:r>
          </a:p>
          <a:p>
            <a:pPr indent="-228600">
              <a:spcAft>
                <a:spcPts val="600"/>
              </a:spcAft>
              <a:buClr>
                <a:srgbClr val="ED0677"/>
              </a:buClr>
              <a:buFont typeface="Arial" panose="020B0604020202020204" pitchFamily="34" charset="0"/>
              <a:buChar char="•"/>
            </a:pPr>
            <a:r>
              <a:rPr lang="en-US" dirty="0">
                <a:solidFill>
                  <a:srgbClr val="1D2B36"/>
                </a:solidFill>
                <a:latin typeface="Abadi" panose="020B0604020104020204" pitchFamily="34" charset="0"/>
              </a:rPr>
              <a:t>An online SaaS (Software as a Service) service called the Power BI service.</a:t>
            </a:r>
          </a:p>
          <a:p>
            <a:pPr indent="-228600">
              <a:spcAft>
                <a:spcPts val="600"/>
              </a:spcAft>
              <a:buClr>
                <a:srgbClr val="ED0677"/>
              </a:buClr>
              <a:buFont typeface="Arial" panose="020B0604020202020204" pitchFamily="34" charset="0"/>
              <a:buChar char="•"/>
            </a:pPr>
            <a:r>
              <a:rPr lang="en-US" dirty="0">
                <a:solidFill>
                  <a:srgbClr val="1D2B36"/>
                </a:solidFill>
                <a:latin typeface="Abadi" panose="020B0604020104020204" pitchFamily="34" charset="0"/>
              </a:rPr>
              <a:t>Power BI mobile apps for Windows, iOS, and Android devices.</a:t>
            </a:r>
          </a:p>
        </p:txBody>
      </p:sp>
      <p:sp>
        <p:nvSpPr>
          <p:cNvPr id="2" name="Footer Placeholder 1">
            <a:extLst>
              <a:ext uri="{FF2B5EF4-FFF2-40B4-BE49-F238E27FC236}">
                <a16:creationId xmlns:a16="http://schemas.microsoft.com/office/drawing/2014/main" id="{8F9146EB-3F2B-453C-A200-CEFD2C77572D}"/>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
        <p:nvSpPr>
          <p:cNvPr id="3" name="Slide Number Placeholder 2">
            <a:extLst>
              <a:ext uri="{FF2B5EF4-FFF2-40B4-BE49-F238E27FC236}">
                <a16:creationId xmlns:a16="http://schemas.microsoft.com/office/drawing/2014/main" id="{B747310D-38B8-41C0-9A02-0727C776D5F9}"/>
              </a:ext>
            </a:extLst>
          </p:cNvPr>
          <p:cNvSpPr>
            <a:spLocks noGrp="1"/>
          </p:cNvSpPr>
          <p:nvPr>
            <p:ph type="sldNum" sz="quarter" idx="12"/>
          </p:nvPr>
        </p:nvSpPr>
        <p:spPr>
          <a:xfrm>
            <a:off x="11250607" y="6453337"/>
            <a:ext cx="457200" cy="188690"/>
          </a:xfrm>
        </p:spPr>
        <p:txBody>
          <a:bodyPr rIns="0">
            <a:normAutofit/>
          </a:bodyPr>
          <a:lstStyle/>
          <a:p>
            <a:pPr>
              <a:lnSpc>
                <a:spcPct val="90000"/>
              </a:lnSpc>
              <a:spcAft>
                <a:spcPts val="600"/>
              </a:spcAft>
            </a:pPr>
            <a:fld id="{C8FF5BAC-20BC-42CA-B80C-4B364F701D57}" type="slidenum">
              <a:rPr lang="en-IN" sz="600" smtClean="0"/>
              <a:pPr>
                <a:lnSpc>
                  <a:spcPct val="90000"/>
                </a:lnSpc>
                <a:spcAft>
                  <a:spcPts val="600"/>
                </a:spcAft>
              </a:pPr>
              <a:t>4</a:t>
            </a:fld>
            <a:endParaRPr lang="en-IN" sz="600"/>
          </a:p>
        </p:txBody>
      </p:sp>
    </p:spTree>
    <p:extLst>
      <p:ext uri="{BB962C8B-B14F-4D97-AF65-F5344CB8AC3E}">
        <p14:creationId xmlns:p14="http://schemas.microsoft.com/office/powerpoint/2010/main" val="114530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0" y="951722"/>
            <a:ext cx="4724400" cy="447792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Power BI Desktop</a:t>
            </a:r>
            <a:br>
              <a:rPr lang="en-US" dirty="0"/>
            </a:br>
            <a:r>
              <a:rPr lang="en-US" dirty="0"/>
              <a:t>            </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5</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51918" y="0"/>
            <a:ext cx="7340082" cy="6858000"/>
          </a:xfrm>
          <a:prstGeom prst="rect">
            <a:avLst/>
          </a:prstGeom>
        </p:spPr>
        <p:txBody>
          <a:bodyPr vert="horz" lIns="91440" tIns="45720" rIns="91440" bIns="45720" rtlCol="0" anchor="t" anchorCtr="0">
            <a:normAutofit/>
          </a:bodyPr>
          <a:lstStyle/>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Power BI Desktop is a free application you install on your local computer that lets you connect to, transform, and visualize your data. </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You can connect to multiple different sources of data and combine them (often called modeling) into a data model. </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This data model lets you build visuals, and collections of visuals you can share as reports, with other people inside your organization. </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Most users who work on business intelligence projects use Power BI Desktop to create reports, and then use the Power BI service to share their reports with others</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The most common uses for Power BI Desktop are as follows:</a:t>
            </a:r>
          </a:p>
          <a:p>
            <a:pPr marL="742950" lvl="1" indent="-285750">
              <a:buFont typeface="Wingdings" panose="05000000000000000000" pitchFamily="2" charset="2"/>
              <a:buChar char="v"/>
            </a:pPr>
            <a:r>
              <a:rPr lang="en-US" dirty="0">
                <a:solidFill>
                  <a:srgbClr val="1D2B36"/>
                </a:solidFill>
                <a:latin typeface="Abadi" panose="020B0604020104020204" pitchFamily="34" charset="0"/>
              </a:rPr>
              <a:t>Connect to data</a:t>
            </a:r>
          </a:p>
          <a:p>
            <a:pPr marL="742950" lvl="1" indent="-285750">
              <a:buFont typeface="Wingdings" panose="05000000000000000000" pitchFamily="2" charset="2"/>
              <a:buChar char="v"/>
            </a:pPr>
            <a:r>
              <a:rPr lang="en-US" dirty="0">
                <a:solidFill>
                  <a:srgbClr val="1D2B36"/>
                </a:solidFill>
                <a:latin typeface="Abadi" panose="020B0604020104020204" pitchFamily="34" charset="0"/>
              </a:rPr>
              <a:t>Transform and clean that data(Data Modeling)</a:t>
            </a:r>
          </a:p>
          <a:p>
            <a:pPr marL="742950" lvl="1" indent="-285750">
              <a:buFont typeface="Wingdings" panose="05000000000000000000" pitchFamily="2" charset="2"/>
              <a:buChar char="v"/>
            </a:pPr>
            <a:r>
              <a:rPr lang="en-US" dirty="0">
                <a:solidFill>
                  <a:srgbClr val="1D2B36"/>
                </a:solidFill>
                <a:latin typeface="Abadi" panose="020B0604020104020204" pitchFamily="34" charset="0"/>
              </a:rPr>
              <a:t>Create Visualizations</a:t>
            </a:r>
          </a:p>
          <a:p>
            <a:pPr marL="742950" lvl="1" indent="-285750">
              <a:buFont typeface="Wingdings" panose="05000000000000000000" pitchFamily="2" charset="2"/>
              <a:buChar char="v"/>
            </a:pPr>
            <a:r>
              <a:rPr lang="en-US" dirty="0">
                <a:solidFill>
                  <a:srgbClr val="1D2B36"/>
                </a:solidFill>
                <a:latin typeface="Abadi" panose="020B0604020104020204" pitchFamily="34" charset="0"/>
              </a:rPr>
              <a:t>Create reports that are collections of visuals, on one or more report pages</a:t>
            </a:r>
          </a:p>
          <a:p>
            <a:pPr marL="742950" lvl="1" indent="-285750">
              <a:buFont typeface="Wingdings" panose="05000000000000000000" pitchFamily="2" charset="2"/>
              <a:buChar char="v"/>
            </a:pPr>
            <a:r>
              <a:rPr lang="en-US" dirty="0">
                <a:solidFill>
                  <a:srgbClr val="1D2B36"/>
                </a:solidFill>
                <a:latin typeface="Abadi" panose="020B0604020104020204" pitchFamily="34" charset="0"/>
              </a:rPr>
              <a:t>Share reports with others by using the Power BI service</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209626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0" y="951722"/>
            <a:ext cx="4724400" cy="447792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Power BI Service/Power BI Online</a:t>
            </a:r>
            <a:br>
              <a:rPr lang="en-US" dirty="0"/>
            </a:br>
            <a:r>
              <a:rPr lang="en-US" dirty="0"/>
              <a:t>            </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6</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51918" y="0"/>
            <a:ext cx="7340082" cy="6858000"/>
          </a:xfrm>
          <a:prstGeom prst="rect">
            <a:avLst/>
          </a:prstGeom>
        </p:spPr>
        <p:txBody>
          <a:bodyPr vert="horz" lIns="91440" tIns="45720" rIns="91440" bIns="45720" rtlCol="0" anchor="t" anchorCtr="0">
            <a:normAutofit/>
          </a:bodyPr>
          <a:lstStyle/>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Power BI is a collection of software services, apps, and connectors that work together to help you create, share, and consume business insights</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In Power BI service you can deal with below components</a:t>
            </a:r>
          </a:p>
          <a:p>
            <a:pPr marL="742950" lvl="1" indent="-285750">
              <a:spcBef>
                <a:spcPts val="1000"/>
              </a:spcBef>
              <a:buClr>
                <a:srgbClr val="ED0677"/>
              </a:buClr>
              <a:buFont typeface="Wingdings" panose="05000000000000000000" pitchFamily="2" charset="2"/>
              <a:buChar char="Ø"/>
              <a:defRPr/>
            </a:pPr>
            <a:r>
              <a:rPr lang="en-US" dirty="0">
                <a:solidFill>
                  <a:srgbClr val="1D2B36"/>
                </a:solidFill>
                <a:latin typeface="Abadi" panose="020B0604020104020204" pitchFamily="34" charset="0"/>
              </a:rPr>
              <a:t>Dashboards</a:t>
            </a:r>
          </a:p>
          <a:p>
            <a:pPr marL="742950" lvl="1" indent="-285750">
              <a:spcBef>
                <a:spcPts val="1000"/>
              </a:spcBef>
              <a:buClr>
                <a:srgbClr val="ED0677"/>
              </a:buClr>
              <a:buFont typeface="Wingdings" panose="05000000000000000000" pitchFamily="2" charset="2"/>
              <a:buChar char="Ø"/>
              <a:defRPr/>
            </a:pPr>
            <a:r>
              <a:rPr lang="en-US" dirty="0">
                <a:solidFill>
                  <a:srgbClr val="1D2B36"/>
                </a:solidFill>
                <a:latin typeface="Abadi" panose="020B0604020104020204" pitchFamily="34" charset="0"/>
              </a:rPr>
              <a:t>Reports</a:t>
            </a:r>
          </a:p>
          <a:p>
            <a:pPr marL="742950" lvl="1" indent="-285750">
              <a:spcBef>
                <a:spcPts val="1000"/>
              </a:spcBef>
              <a:buClr>
                <a:srgbClr val="ED0677"/>
              </a:buClr>
              <a:buFont typeface="Wingdings" panose="05000000000000000000" pitchFamily="2" charset="2"/>
              <a:buChar char="Ø"/>
              <a:defRPr/>
            </a:pPr>
            <a:r>
              <a:rPr lang="en-US" dirty="0">
                <a:solidFill>
                  <a:srgbClr val="1D2B36"/>
                </a:solidFill>
                <a:latin typeface="Abadi" panose="020B0604020104020204" pitchFamily="34" charset="0"/>
              </a:rPr>
              <a:t>Datasets</a:t>
            </a:r>
          </a:p>
          <a:p>
            <a:pPr marL="742950" lvl="1" indent="-285750">
              <a:spcBef>
                <a:spcPts val="1000"/>
              </a:spcBef>
              <a:buClr>
                <a:srgbClr val="ED0677"/>
              </a:buClr>
              <a:buFont typeface="Wingdings" panose="05000000000000000000" pitchFamily="2" charset="2"/>
              <a:buChar char="Ø"/>
              <a:defRPr/>
            </a:pPr>
            <a:r>
              <a:rPr lang="en-US" dirty="0">
                <a:solidFill>
                  <a:srgbClr val="1D2B36"/>
                </a:solidFill>
                <a:latin typeface="Abadi" panose="020B0604020104020204" pitchFamily="34" charset="0"/>
              </a:rPr>
              <a:t>Workspace</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pic>
        <p:nvPicPr>
          <p:cNvPr id="6" name="Picture 5">
            <a:extLst>
              <a:ext uri="{FF2B5EF4-FFF2-40B4-BE49-F238E27FC236}">
                <a16:creationId xmlns:a16="http://schemas.microsoft.com/office/drawing/2014/main" id="{CCCA7505-414D-4C80-AAFB-02B4FC98C978}"/>
              </a:ext>
            </a:extLst>
          </p:cNvPr>
          <p:cNvPicPr>
            <a:picLocks noChangeAspect="1"/>
          </p:cNvPicPr>
          <p:nvPr/>
        </p:nvPicPr>
        <p:blipFill>
          <a:blip r:embed="rId2"/>
          <a:stretch>
            <a:fillRect/>
          </a:stretch>
        </p:blipFill>
        <p:spPr>
          <a:xfrm>
            <a:off x="8867775" y="1462236"/>
            <a:ext cx="2686050" cy="4991100"/>
          </a:xfrm>
          <a:prstGeom prst="rect">
            <a:avLst/>
          </a:prstGeom>
        </p:spPr>
      </p:pic>
    </p:spTree>
    <p:extLst>
      <p:ext uri="{BB962C8B-B14F-4D97-AF65-F5344CB8AC3E}">
        <p14:creationId xmlns:p14="http://schemas.microsoft.com/office/powerpoint/2010/main" val="77639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0" y="951722"/>
            <a:ext cx="4724400" cy="447792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Power BI Components            </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7</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51918" y="0"/>
            <a:ext cx="7340082" cy="6858000"/>
          </a:xfrm>
          <a:prstGeom prst="rect">
            <a:avLst/>
          </a:prstGeom>
        </p:spPr>
        <p:txBody>
          <a:bodyPr vert="horz" lIns="91440" tIns="45720" rIns="91440" bIns="45720" rtlCol="0" anchor="t" anchorCtr="0">
            <a:normAutofit/>
          </a:bodyPr>
          <a:lstStyle/>
          <a:p>
            <a:pPr marL="285750" indent="-285750">
              <a:spcBef>
                <a:spcPts val="1000"/>
              </a:spcBef>
              <a:buClr>
                <a:srgbClr val="ED0677"/>
              </a:buClr>
              <a:buFont typeface="Arial" panose="020B0604020202020204" pitchFamily="34" charset="0"/>
              <a:buChar char="•"/>
              <a:defRPr/>
            </a:pPr>
            <a:r>
              <a:rPr lang="en-US" b="1" dirty="0">
                <a:solidFill>
                  <a:srgbClr val="1D2B36"/>
                </a:solidFill>
                <a:latin typeface="Abadi" panose="020B0604020104020204" pitchFamily="34" charset="0"/>
              </a:rPr>
              <a:t>Visualization</a:t>
            </a:r>
            <a:r>
              <a:rPr lang="en-US" dirty="0">
                <a:solidFill>
                  <a:srgbClr val="1D2B36"/>
                </a:solidFill>
                <a:latin typeface="Abadi" panose="020B0604020104020204" pitchFamily="34" charset="0"/>
              </a:rPr>
              <a:t> (or visual), is a type of chart built by Power BI designers. The visuals display the data from reports and datasets. Because they are highly interactive, you can slice, filter, highlight, change, and even drill into visualizations.</a:t>
            </a:r>
          </a:p>
          <a:p>
            <a:pPr marL="285750" indent="-285750">
              <a:spcBef>
                <a:spcPts val="1000"/>
              </a:spcBef>
              <a:buClr>
                <a:srgbClr val="ED0677"/>
              </a:buClr>
              <a:buFont typeface="Arial" panose="020B0604020202020204" pitchFamily="34" charset="0"/>
              <a:buChar char="•"/>
              <a:defRPr/>
            </a:pPr>
            <a:r>
              <a:rPr lang="en-US" b="1" dirty="0">
                <a:solidFill>
                  <a:srgbClr val="1D2B36"/>
                </a:solidFill>
                <a:latin typeface="Abadi" panose="020B0604020104020204" pitchFamily="34" charset="0"/>
              </a:rPr>
              <a:t>Dataset</a:t>
            </a:r>
            <a:r>
              <a:rPr lang="en-US" b="0" i="0" dirty="0">
                <a:solidFill>
                  <a:srgbClr val="171717"/>
                </a:solidFill>
                <a:effectLst/>
                <a:latin typeface="Segoe UI" panose="020B0502040204020203" pitchFamily="34" charset="0"/>
              </a:rPr>
              <a:t> </a:t>
            </a:r>
            <a:r>
              <a:rPr lang="en-US" dirty="0">
                <a:solidFill>
                  <a:srgbClr val="1D2B36"/>
                </a:solidFill>
                <a:latin typeface="Abadi" panose="020B0604020104020204" pitchFamily="34" charset="0"/>
              </a:rPr>
              <a:t>is a container of data. It can be formed using different sources like Excel, Database file, web link </a:t>
            </a:r>
            <a:r>
              <a:rPr lang="en-US" dirty="0" err="1">
                <a:solidFill>
                  <a:srgbClr val="1D2B36"/>
                </a:solidFill>
                <a:latin typeface="Abadi" panose="020B0604020104020204" pitchFamily="34" charset="0"/>
              </a:rPr>
              <a:t>etc</a:t>
            </a:r>
            <a:endParaRPr lang="en-US" dirty="0">
              <a:solidFill>
                <a:srgbClr val="1D2B36"/>
              </a:solidFill>
              <a:latin typeface="Abadi" panose="020B0604020104020204" pitchFamily="34" charset="0"/>
            </a:endParaRPr>
          </a:p>
          <a:p>
            <a:pPr marL="285750" indent="-285750">
              <a:spcBef>
                <a:spcPts val="1000"/>
              </a:spcBef>
              <a:buClr>
                <a:srgbClr val="ED0677"/>
              </a:buClr>
              <a:buFont typeface="Arial" panose="020B0604020202020204" pitchFamily="34" charset="0"/>
              <a:buChar char="•"/>
              <a:defRPr/>
            </a:pPr>
            <a:r>
              <a:rPr lang="en-US" b="1" dirty="0">
                <a:solidFill>
                  <a:srgbClr val="1D2B36"/>
                </a:solidFill>
                <a:latin typeface="Abadi" panose="020B0604020104020204" pitchFamily="34" charset="0"/>
              </a:rPr>
              <a:t>Dashboard</a:t>
            </a:r>
            <a:r>
              <a:rPr lang="en-US" dirty="0">
                <a:solidFill>
                  <a:srgbClr val="1D2B36"/>
                </a:solidFill>
                <a:latin typeface="Abadi" panose="020B0604020104020204" pitchFamily="34" charset="0"/>
              </a:rPr>
              <a:t> is a single screen with tiles of interactive visuals, text, and graphics. A dashboard collects your most important metrics, on one screen, to tell a story or answer a question. The dashboard content comes from one or more reports and one or more datasets.</a:t>
            </a:r>
          </a:p>
          <a:p>
            <a:pPr marL="285750" indent="-285750">
              <a:spcBef>
                <a:spcPts val="1000"/>
              </a:spcBef>
              <a:buClr>
                <a:srgbClr val="ED0677"/>
              </a:buClr>
              <a:buFont typeface="Arial" panose="020B0604020202020204" pitchFamily="34" charset="0"/>
              <a:buChar char="•"/>
              <a:defRPr/>
            </a:pPr>
            <a:r>
              <a:rPr lang="en-US" b="1" dirty="0">
                <a:solidFill>
                  <a:srgbClr val="1D2B36"/>
                </a:solidFill>
                <a:latin typeface="Abadi" panose="020B0604020104020204" pitchFamily="34" charset="0"/>
              </a:rPr>
              <a:t>Report</a:t>
            </a:r>
            <a:r>
              <a:rPr lang="en-US" b="0" i="0" dirty="0">
                <a:solidFill>
                  <a:srgbClr val="171717"/>
                </a:solidFill>
                <a:effectLst/>
                <a:latin typeface="Segoe UI" panose="020B0502040204020203" pitchFamily="34" charset="0"/>
              </a:rPr>
              <a:t> </a:t>
            </a:r>
            <a:r>
              <a:rPr lang="en-US" dirty="0">
                <a:solidFill>
                  <a:srgbClr val="1D2B36"/>
                </a:solidFill>
                <a:latin typeface="Abadi" panose="020B0604020104020204" pitchFamily="34" charset="0"/>
              </a:rPr>
              <a:t>is one or more pages of interactive visuals, text, and graphics that together make up a single report. Power BI bases a report on a single dataset. Often, the designer organizes report pages to address a central area of interest or answer a single question</a:t>
            </a:r>
          </a:p>
          <a:p>
            <a:pPr marL="285750" indent="-285750">
              <a:spcBef>
                <a:spcPts val="1000"/>
              </a:spcBef>
              <a:buClr>
                <a:srgbClr val="ED0677"/>
              </a:buClr>
              <a:buFont typeface="Arial" panose="020B0604020202020204" pitchFamily="34" charset="0"/>
              <a:buChar char="•"/>
              <a:defRPr/>
            </a:pPr>
            <a:r>
              <a:rPr lang="en-US" b="1" dirty="0">
                <a:solidFill>
                  <a:srgbClr val="1D2B36"/>
                </a:solidFill>
                <a:latin typeface="Abadi" panose="020B0604020104020204" pitchFamily="34" charset="0"/>
              </a:rPr>
              <a:t>An app </a:t>
            </a:r>
            <a:r>
              <a:rPr lang="en-US" dirty="0">
                <a:solidFill>
                  <a:srgbClr val="1D2B36"/>
                </a:solidFill>
                <a:latin typeface="Abadi" panose="020B0604020104020204" pitchFamily="34" charset="0"/>
              </a:rPr>
              <a:t>is a way for designers to bundle and share related dashboards, reports, and datasets together. Business users receive some apps automatically but can go search for other apps created by colleagues or by the community. For example, out-of-the-box apps are available for external services you may already use, like Google Analytics and Microsoft Dynamics CRM.</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383862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0" y="951722"/>
            <a:ext cx="4724400" cy="447792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Data Analysis Expressions </a:t>
            </a:r>
            <a:br>
              <a:rPr lang="en-US" dirty="0"/>
            </a:br>
            <a:r>
              <a:rPr lang="en-US" dirty="0"/>
              <a:t>(DAX)</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8</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51918" y="0"/>
            <a:ext cx="7340082" cy="6858000"/>
          </a:xfrm>
          <a:prstGeom prst="rect">
            <a:avLst/>
          </a:prstGeom>
        </p:spPr>
        <p:txBody>
          <a:bodyPr vert="horz" lIns="91440" tIns="45720" rIns="91440" bIns="45720" rtlCol="0" anchor="t" anchorCtr="0">
            <a:normAutofit/>
          </a:bodyPr>
          <a:lstStyle/>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Data Analysis Expressions (DAX) is a programming language that is used throughout Microsoft Power BI for creating calculated columns, measures, and custom tables. </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It is a collection of functions, operators, and constants that can be used in a formula, or expression, to calculate and return one or more values. </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You can use DAX to solve a number of calculations and data analysis problems, which can help you create new information from data that is already in your model.</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DAX helps you create new information from data already in your model.</a:t>
            </a:r>
          </a:p>
          <a:p>
            <a:pPr marL="285750" indent="-285750">
              <a:spcBef>
                <a:spcPts val="1000"/>
              </a:spcBef>
              <a:buClr>
                <a:srgbClr val="ED0677"/>
              </a:buClr>
              <a:buFont typeface="Arial" panose="020B0604020202020204" pitchFamily="34" charset="0"/>
              <a:buChar char="•"/>
              <a:defRPr/>
            </a:pPr>
            <a:r>
              <a:rPr lang="en-US" dirty="0">
                <a:solidFill>
                  <a:srgbClr val="1D2B36"/>
                </a:solidFill>
                <a:latin typeface="Abadi" panose="020B0604020104020204" pitchFamily="34" charset="0"/>
              </a:rPr>
              <a:t>You can write Quick measure and measures to write a calculated expressions using predefined formulae</a:t>
            </a:r>
          </a:p>
          <a:p>
            <a:pPr marL="285750" indent="-285750">
              <a:spcBef>
                <a:spcPts val="1000"/>
              </a:spcBef>
              <a:buClr>
                <a:srgbClr val="ED0677"/>
              </a:buClr>
              <a:buFont typeface="Arial" panose="020B0604020202020204" pitchFamily="34" charset="0"/>
              <a:buChar char="•"/>
              <a:defRPr/>
            </a:pPr>
            <a:endParaRPr lang="en-US" dirty="0">
              <a:solidFill>
                <a:srgbClr val="1D2B36"/>
              </a:solidFill>
              <a:latin typeface="Abadi" panose="020B0604020104020204" pitchFamily="34" charset="0"/>
            </a:endParaRPr>
          </a:p>
          <a:p>
            <a:pPr marL="285750" indent="-285750">
              <a:spcBef>
                <a:spcPts val="1000"/>
              </a:spcBef>
              <a:buClr>
                <a:srgbClr val="ED0677"/>
              </a:buClr>
              <a:buFont typeface="Arial" panose="020B0604020202020204" pitchFamily="34" charset="0"/>
              <a:buChar char="•"/>
              <a:defRPr/>
            </a:pPr>
            <a:endParaRPr lang="en-US" dirty="0">
              <a:solidFill>
                <a:srgbClr val="1D2B36"/>
              </a:solidFill>
              <a:latin typeface="Abadi" panose="020B0604020104020204" pitchFamily="34" charset="0"/>
            </a:endParaRPr>
          </a:p>
          <a:p>
            <a:pPr marL="285750" indent="-285750">
              <a:spcBef>
                <a:spcPts val="1000"/>
              </a:spcBef>
              <a:buClr>
                <a:srgbClr val="ED0677"/>
              </a:buClr>
              <a:buFont typeface="Arial" panose="020B0604020202020204" pitchFamily="34" charset="0"/>
              <a:buChar char="•"/>
              <a:defRPr/>
            </a:pPr>
            <a:endParaRPr lang="en-US" dirty="0">
              <a:solidFill>
                <a:srgbClr val="1D2B36"/>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pic>
        <p:nvPicPr>
          <p:cNvPr id="6" name="Picture 5">
            <a:extLst>
              <a:ext uri="{FF2B5EF4-FFF2-40B4-BE49-F238E27FC236}">
                <a16:creationId xmlns:a16="http://schemas.microsoft.com/office/drawing/2014/main" id="{729BE940-A6C5-470E-AA39-A970965DF08F}"/>
              </a:ext>
            </a:extLst>
          </p:cNvPr>
          <p:cNvPicPr>
            <a:picLocks noChangeAspect="1"/>
          </p:cNvPicPr>
          <p:nvPr/>
        </p:nvPicPr>
        <p:blipFill>
          <a:blip r:embed="rId2"/>
          <a:stretch>
            <a:fillRect/>
          </a:stretch>
        </p:blipFill>
        <p:spPr>
          <a:xfrm>
            <a:off x="5431389" y="4570487"/>
            <a:ext cx="5695950" cy="1666875"/>
          </a:xfrm>
          <a:prstGeom prst="rect">
            <a:avLst/>
          </a:prstGeom>
        </p:spPr>
      </p:pic>
    </p:spTree>
    <p:extLst>
      <p:ext uri="{BB962C8B-B14F-4D97-AF65-F5344CB8AC3E}">
        <p14:creationId xmlns:p14="http://schemas.microsoft.com/office/powerpoint/2010/main" val="238759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34A56-094C-4C16-B30D-F654D46D1D7D}"/>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2507058779"/>
      </p:ext>
    </p:extLst>
  </p:cSld>
  <p:clrMapOvr>
    <a:masterClrMapping/>
  </p:clrMapOvr>
</p:sld>
</file>

<file path=ppt/theme/theme1.xml><?xml version="1.0" encoding="utf-8"?>
<a:theme xmlns:a="http://schemas.openxmlformats.org/drawingml/2006/main" name="Indgene_100821_V6">
  <a:themeElements>
    <a:clrScheme name="Indegene color palete">
      <a:dk1>
        <a:sysClr val="windowText" lastClr="000000"/>
      </a:dk1>
      <a:lt1>
        <a:sysClr val="window" lastClr="FFFFFF"/>
      </a:lt1>
      <a:dk2>
        <a:srgbClr val="44546A"/>
      </a:dk2>
      <a:lt2>
        <a:srgbClr val="E7E6E6"/>
      </a:lt2>
      <a:accent1>
        <a:srgbClr val="034EA2"/>
      </a:accent1>
      <a:accent2>
        <a:srgbClr val="ED0677"/>
      </a:accent2>
      <a:accent3>
        <a:srgbClr val="00C0F3"/>
      </a:accent3>
      <a:accent4>
        <a:srgbClr val="BCBEC0"/>
      </a:accent4>
      <a:accent5>
        <a:srgbClr val="72BF44"/>
      </a:accent5>
      <a:accent6>
        <a:srgbClr val="034EA2"/>
      </a:accent6>
      <a:hlink>
        <a:srgbClr val="0563C1"/>
      </a:hlink>
      <a:folHlink>
        <a:srgbClr val="954F72"/>
      </a:folHlink>
    </a:clrScheme>
    <a:fontScheme name="Indegenefont">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5B46FD-1777-4A81-A134-E91623AB4286}" vid="{EF7DAB70-3099-410F-81EF-56E372FD261A}"/>
    </a:ext>
  </a:extLst>
</a:theme>
</file>

<file path=docProps/app.xml><?xml version="1.0" encoding="utf-8"?>
<Properties xmlns="http://schemas.openxmlformats.org/officeDocument/2006/extended-properties" xmlns:vt="http://schemas.openxmlformats.org/officeDocument/2006/docPropsVTypes">
  <TotalTime>191</TotalTime>
  <Words>913</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Nunito Sans</vt:lpstr>
      <vt:lpstr>Segoe UI</vt:lpstr>
      <vt:lpstr>Wingdings</vt:lpstr>
      <vt:lpstr>Indgene_100821_V6</vt:lpstr>
      <vt:lpstr>Day 9 – Power BI</vt:lpstr>
      <vt:lpstr>Content</vt:lpstr>
      <vt:lpstr>                Introduction             </vt:lpstr>
      <vt:lpstr>Parts of Power BI</vt:lpstr>
      <vt:lpstr>             Power BI Desktop             </vt:lpstr>
      <vt:lpstr>    Power BI Service/Power BI Online             </vt:lpstr>
      <vt:lpstr>    Power BI Components            </vt:lpstr>
      <vt:lpstr>    Data Analysis Expressions  (DAX)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7 – Power Apps Portal</dc:title>
  <dc:creator>Deshpande, Abhijit (TSS)</dc:creator>
  <cp:lastModifiedBy>Deshpande, Abhijit (TSS)</cp:lastModifiedBy>
  <cp:revision>1</cp:revision>
  <dcterms:created xsi:type="dcterms:W3CDTF">2022-08-30T13:00:06Z</dcterms:created>
  <dcterms:modified xsi:type="dcterms:W3CDTF">2022-09-06T02:58:02Z</dcterms:modified>
</cp:coreProperties>
</file>