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sldIdLst>
    <p:sldId id="256"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4" r:id="rId16"/>
    <p:sldId id="273" r:id="rId17"/>
    <p:sldId id="275" r:id="rId18"/>
    <p:sldId id="276" r:id="rId19"/>
    <p:sldId id="277" r:id="rId20"/>
    <p:sldId id="278" r:id="rId21"/>
    <p:sldId id="279" r:id="rId22"/>
    <p:sldId id="280" r:id="rId23"/>
    <p:sldId id="281"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47">
          <p15:clr>
            <a:srgbClr val="A4A3A4"/>
          </p15:clr>
        </p15:guide>
        <p15:guide id="4" orient="horz" pos="840">
          <p15:clr>
            <a:srgbClr val="A4A3A4"/>
          </p15:clr>
        </p15:guide>
        <p15:guide id="5" pos="30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50E9C-0EF2-479B-811C-9A420B7E19A6}" v="31" dt="2022-08-21T12:16:29.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guide pos="347"/>
        <p:guide orient="horz" pos="840"/>
        <p:guide pos="30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hpande, Abhijit (TSS)" userId="c2d88eb7-28a6-4e67-ab05-9cd6a31a82d0" providerId="ADAL" clId="{4CDEBDF7-1BF1-49C1-9297-313B58BF82D3}"/>
    <pc:docChg chg="undo redo custSel mod addSld delSld modSld sldOrd">
      <pc:chgData name="Deshpande, Abhijit (TSS)" userId="c2d88eb7-28a6-4e67-ab05-9cd6a31a82d0" providerId="ADAL" clId="{4CDEBDF7-1BF1-49C1-9297-313B58BF82D3}" dt="2022-08-12T11:21:49.083" v="1805" actId="20577"/>
      <pc:docMkLst>
        <pc:docMk/>
      </pc:docMkLst>
      <pc:sldChg chg="modSp mod">
        <pc:chgData name="Deshpande, Abhijit (TSS)" userId="c2d88eb7-28a6-4e67-ab05-9cd6a31a82d0" providerId="ADAL" clId="{4CDEBDF7-1BF1-49C1-9297-313B58BF82D3}" dt="2022-08-10T07:31:53.931" v="18" actId="20577"/>
        <pc:sldMkLst>
          <pc:docMk/>
          <pc:sldMk cId="2859918097" sldId="256"/>
        </pc:sldMkLst>
        <pc:spChg chg="mod">
          <ac:chgData name="Deshpande, Abhijit (TSS)" userId="c2d88eb7-28a6-4e67-ab05-9cd6a31a82d0" providerId="ADAL" clId="{4CDEBDF7-1BF1-49C1-9297-313B58BF82D3}" dt="2022-08-10T07:31:53.931" v="18" actId="20577"/>
          <ac:spMkLst>
            <pc:docMk/>
            <pc:sldMk cId="2859918097" sldId="256"/>
            <ac:spMk id="2" creationId="{B3EE54FD-6958-489E-A1A3-7A5281B86EE5}"/>
          </ac:spMkLst>
        </pc:spChg>
      </pc:sldChg>
      <pc:sldChg chg="modSp mod">
        <pc:chgData name="Deshpande, Abhijit (TSS)" userId="c2d88eb7-28a6-4e67-ab05-9cd6a31a82d0" providerId="ADAL" clId="{4CDEBDF7-1BF1-49C1-9297-313B58BF82D3}" dt="2022-08-10T09:03:21.172" v="694" actId="403"/>
        <pc:sldMkLst>
          <pc:docMk/>
          <pc:sldMk cId="1778520503" sldId="259"/>
        </pc:sldMkLst>
        <pc:spChg chg="mod">
          <ac:chgData name="Deshpande, Abhijit (TSS)" userId="c2d88eb7-28a6-4e67-ab05-9cd6a31a82d0" providerId="ADAL" clId="{4CDEBDF7-1BF1-49C1-9297-313B58BF82D3}" dt="2022-08-10T08:00:33.253" v="194" actId="207"/>
          <ac:spMkLst>
            <pc:docMk/>
            <pc:sldMk cId="1778520503" sldId="259"/>
            <ac:spMk id="4" creationId="{D223B6ED-613E-43AA-BEEB-6A70146E80A5}"/>
          </ac:spMkLst>
        </pc:spChg>
        <pc:spChg chg="mod">
          <ac:chgData name="Deshpande, Abhijit (TSS)" userId="c2d88eb7-28a6-4e67-ab05-9cd6a31a82d0" providerId="ADAL" clId="{4CDEBDF7-1BF1-49C1-9297-313B58BF82D3}" dt="2022-08-10T09:03:21.172" v="694" actId="403"/>
          <ac:spMkLst>
            <pc:docMk/>
            <pc:sldMk cId="1778520503" sldId="259"/>
            <ac:spMk id="5" creationId="{72F17F64-8193-4421-8B08-0BFBE5ECCB41}"/>
          </ac:spMkLst>
        </pc:spChg>
      </pc:sldChg>
      <pc:sldChg chg="addSp delSp modSp new mod ord modClrScheme chgLayout">
        <pc:chgData name="Deshpande, Abhijit (TSS)" userId="c2d88eb7-28a6-4e67-ab05-9cd6a31a82d0" providerId="ADAL" clId="{4CDEBDF7-1BF1-49C1-9297-313B58BF82D3}" dt="2022-08-10T08:00:28.002" v="193" actId="207"/>
        <pc:sldMkLst>
          <pc:docMk/>
          <pc:sldMk cId="2767658332" sldId="260"/>
        </pc:sldMkLst>
        <pc:spChg chg="mod ord">
          <ac:chgData name="Deshpande, Abhijit (TSS)" userId="c2d88eb7-28a6-4e67-ab05-9cd6a31a82d0" providerId="ADAL" clId="{4CDEBDF7-1BF1-49C1-9297-313B58BF82D3}" dt="2022-08-10T07:58:51.453" v="186" actId="26606"/>
          <ac:spMkLst>
            <pc:docMk/>
            <pc:sldMk cId="2767658332" sldId="260"/>
            <ac:spMk id="2" creationId="{B4875F2D-4E66-4F49-877D-52C54FEF9D78}"/>
          </ac:spMkLst>
        </pc:spChg>
        <pc:spChg chg="mod ord">
          <ac:chgData name="Deshpande, Abhijit (TSS)" userId="c2d88eb7-28a6-4e67-ab05-9cd6a31a82d0" providerId="ADAL" clId="{4CDEBDF7-1BF1-49C1-9297-313B58BF82D3}" dt="2022-08-10T07:58:51.453" v="186" actId="26606"/>
          <ac:spMkLst>
            <pc:docMk/>
            <pc:sldMk cId="2767658332" sldId="260"/>
            <ac:spMk id="3" creationId="{86E3B210-923A-408C-907B-3603D754147E}"/>
          </ac:spMkLst>
        </pc:spChg>
        <pc:spChg chg="mod">
          <ac:chgData name="Deshpande, Abhijit (TSS)" userId="c2d88eb7-28a6-4e67-ab05-9cd6a31a82d0" providerId="ADAL" clId="{4CDEBDF7-1BF1-49C1-9297-313B58BF82D3}" dt="2022-08-10T08:00:28.002" v="193" actId="207"/>
          <ac:spMkLst>
            <pc:docMk/>
            <pc:sldMk cId="2767658332" sldId="260"/>
            <ac:spMk id="4" creationId="{D6980EE4-1DFD-4706-A89F-AED5AB19FA6F}"/>
          </ac:spMkLst>
        </pc:spChg>
        <pc:spChg chg="del mod">
          <ac:chgData name="Deshpande, Abhijit (TSS)" userId="c2d88eb7-28a6-4e67-ab05-9cd6a31a82d0" providerId="ADAL" clId="{4CDEBDF7-1BF1-49C1-9297-313B58BF82D3}" dt="2022-08-10T07:58:51.453" v="186" actId="26606"/>
          <ac:spMkLst>
            <pc:docMk/>
            <pc:sldMk cId="2767658332" sldId="260"/>
            <ac:spMk id="5" creationId="{449672DE-3513-427D-987D-6E503B6875B9}"/>
          </ac:spMkLst>
        </pc:spChg>
        <pc:spChg chg="add del mod">
          <ac:chgData name="Deshpande, Abhijit (TSS)" userId="c2d88eb7-28a6-4e67-ab05-9cd6a31a82d0" providerId="ADAL" clId="{4CDEBDF7-1BF1-49C1-9297-313B58BF82D3}" dt="2022-08-10T07:59:00.728" v="188" actId="478"/>
          <ac:spMkLst>
            <pc:docMk/>
            <pc:sldMk cId="2767658332" sldId="260"/>
            <ac:spMk id="11" creationId="{4701858E-38FB-00C0-597F-205EB8549832}"/>
          </ac:spMkLst>
        </pc:spChg>
        <pc:graphicFrameChg chg="add">
          <ac:chgData name="Deshpande, Abhijit (TSS)" userId="c2d88eb7-28a6-4e67-ab05-9cd6a31a82d0" providerId="ADAL" clId="{4CDEBDF7-1BF1-49C1-9297-313B58BF82D3}" dt="2022-08-10T07:58:51.453" v="186" actId="26606"/>
          <ac:graphicFrameMkLst>
            <pc:docMk/>
            <pc:sldMk cId="2767658332" sldId="260"/>
            <ac:graphicFrameMk id="8" creationId="{D5DB867C-6D30-71DC-8FE6-4B63BCC42A84}"/>
          </ac:graphicFrameMkLst>
        </pc:graphicFrameChg>
        <pc:picChg chg="add del mod">
          <ac:chgData name="Deshpande, Abhijit (TSS)" userId="c2d88eb7-28a6-4e67-ab05-9cd6a31a82d0" providerId="ADAL" clId="{4CDEBDF7-1BF1-49C1-9297-313B58BF82D3}" dt="2022-08-10T07:55:46.031" v="174"/>
          <ac:picMkLst>
            <pc:docMk/>
            <pc:sldMk cId="2767658332" sldId="260"/>
            <ac:picMk id="6" creationId="{B4AF25DE-FF16-4705-A817-0D32A8BD60D4}"/>
          </ac:picMkLst>
        </pc:picChg>
        <pc:picChg chg="add del mod">
          <ac:chgData name="Deshpande, Abhijit (TSS)" userId="c2d88eb7-28a6-4e67-ab05-9cd6a31a82d0" providerId="ADAL" clId="{4CDEBDF7-1BF1-49C1-9297-313B58BF82D3}" dt="2022-08-10T07:55:45.263" v="173"/>
          <ac:picMkLst>
            <pc:docMk/>
            <pc:sldMk cId="2767658332" sldId="260"/>
            <ac:picMk id="7" creationId="{C9BE692C-9DD1-4D47-A58D-D4B76D68DF7B}"/>
          </ac:picMkLst>
        </pc:picChg>
        <pc:picChg chg="add del">
          <ac:chgData name="Deshpande, Abhijit (TSS)" userId="c2d88eb7-28a6-4e67-ab05-9cd6a31a82d0" providerId="ADAL" clId="{4CDEBDF7-1BF1-49C1-9297-313B58BF82D3}" dt="2022-08-10T07:59:00.728" v="188" actId="478"/>
          <ac:picMkLst>
            <pc:docMk/>
            <pc:sldMk cId="2767658332" sldId="260"/>
            <ac:picMk id="1026" creationId="{6063035B-0B3D-4E1F-88CA-357B553977A0}"/>
          </ac:picMkLst>
        </pc:picChg>
        <pc:picChg chg="add mod">
          <ac:chgData name="Deshpande, Abhijit (TSS)" userId="c2d88eb7-28a6-4e67-ab05-9cd6a31a82d0" providerId="ADAL" clId="{4CDEBDF7-1BF1-49C1-9297-313B58BF82D3}" dt="2022-08-10T07:59:11.916" v="192" actId="14100"/>
          <ac:picMkLst>
            <pc:docMk/>
            <pc:sldMk cId="2767658332" sldId="260"/>
            <ac:picMk id="1028" creationId="{E218DF87-CD94-4052-9742-29C0DFFDFC7C}"/>
          </ac:picMkLst>
        </pc:picChg>
      </pc:sldChg>
      <pc:sldChg chg="addSp delSp modSp add mod modClrScheme chgLayout">
        <pc:chgData name="Deshpande, Abhijit (TSS)" userId="c2d88eb7-28a6-4e67-ab05-9cd6a31a82d0" providerId="ADAL" clId="{4CDEBDF7-1BF1-49C1-9297-313B58BF82D3}" dt="2022-08-10T08:58:11.295" v="684" actId="1076"/>
        <pc:sldMkLst>
          <pc:docMk/>
          <pc:sldMk cId="3629445560" sldId="261"/>
        </pc:sldMkLst>
        <pc:spChg chg="mod ord">
          <ac:chgData name="Deshpande, Abhijit (TSS)" userId="c2d88eb7-28a6-4e67-ab05-9cd6a31a82d0" providerId="ADAL" clId="{4CDEBDF7-1BF1-49C1-9297-313B58BF82D3}" dt="2022-08-10T08:51:28.389" v="668" actId="26606"/>
          <ac:spMkLst>
            <pc:docMk/>
            <pc:sldMk cId="3629445560" sldId="261"/>
            <ac:spMk id="2" creationId="{B4875F2D-4E66-4F49-877D-52C54FEF9D78}"/>
          </ac:spMkLst>
        </pc:spChg>
        <pc:spChg chg="mod">
          <ac:chgData name="Deshpande, Abhijit (TSS)" userId="c2d88eb7-28a6-4e67-ab05-9cd6a31a82d0" providerId="ADAL" clId="{4CDEBDF7-1BF1-49C1-9297-313B58BF82D3}" dt="2022-08-10T08:51:28.389" v="668" actId="26606"/>
          <ac:spMkLst>
            <pc:docMk/>
            <pc:sldMk cId="3629445560" sldId="261"/>
            <ac:spMk id="3" creationId="{86E3B210-923A-408C-907B-3603D754147E}"/>
          </ac:spMkLst>
        </pc:spChg>
        <pc:spChg chg="mod">
          <ac:chgData name="Deshpande, Abhijit (TSS)" userId="c2d88eb7-28a6-4e67-ab05-9cd6a31a82d0" providerId="ADAL" clId="{4CDEBDF7-1BF1-49C1-9297-313B58BF82D3}" dt="2022-08-10T08:51:45.406" v="677" actId="20577"/>
          <ac:spMkLst>
            <pc:docMk/>
            <pc:sldMk cId="3629445560" sldId="261"/>
            <ac:spMk id="4" creationId="{D6980EE4-1DFD-4706-A89F-AED5AB19FA6F}"/>
          </ac:spMkLst>
        </pc:spChg>
        <pc:spChg chg="add mod">
          <ac:chgData name="Deshpande, Abhijit (TSS)" userId="c2d88eb7-28a6-4e67-ab05-9cd6a31a82d0" providerId="ADAL" clId="{4CDEBDF7-1BF1-49C1-9297-313B58BF82D3}" dt="2022-08-10T08:58:11.295" v="684" actId="1076"/>
          <ac:spMkLst>
            <pc:docMk/>
            <pc:sldMk cId="3629445560" sldId="261"/>
            <ac:spMk id="9" creationId="{36FFC228-A3C9-4CB7-B56C-93666EB2F084}"/>
          </ac:spMkLst>
        </pc:spChg>
        <pc:graphicFrameChg chg="del">
          <ac:chgData name="Deshpande, Abhijit (TSS)" userId="c2d88eb7-28a6-4e67-ab05-9cd6a31a82d0" providerId="ADAL" clId="{4CDEBDF7-1BF1-49C1-9297-313B58BF82D3}" dt="2022-08-10T08:01:27.438" v="227" actId="478"/>
          <ac:graphicFrameMkLst>
            <pc:docMk/>
            <pc:sldMk cId="3629445560" sldId="261"/>
            <ac:graphicFrameMk id="8" creationId="{D5DB867C-6D30-71DC-8FE6-4B63BCC42A84}"/>
          </ac:graphicFrameMkLst>
        </pc:graphicFrameChg>
        <pc:picChg chg="del">
          <ac:chgData name="Deshpande, Abhijit (TSS)" userId="c2d88eb7-28a6-4e67-ab05-9cd6a31a82d0" providerId="ADAL" clId="{4CDEBDF7-1BF1-49C1-9297-313B58BF82D3}" dt="2022-08-10T08:00:45.264" v="196" actId="478"/>
          <ac:picMkLst>
            <pc:docMk/>
            <pc:sldMk cId="3629445560" sldId="261"/>
            <ac:picMk id="1028" creationId="{E218DF87-CD94-4052-9742-29C0DFFDFC7C}"/>
          </ac:picMkLst>
        </pc:picChg>
      </pc:sldChg>
      <pc:sldChg chg="new del">
        <pc:chgData name="Deshpande, Abhijit (TSS)" userId="c2d88eb7-28a6-4e67-ab05-9cd6a31a82d0" providerId="ADAL" clId="{4CDEBDF7-1BF1-49C1-9297-313B58BF82D3}" dt="2022-08-10T08:26:51.642" v="320" actId="47"/>
        <pc:sldMkLst>
          <pc:docMk/>
          <pc:sldMk cId="512067638" sldId="262"/>
        </pc:sldMkLst>
      </pc:sldChg>
      <pc:sldChg chg="addSp delSp modSp new mod ord">
        <pc:chgData name="Deshpande, Abhijit (TSS)" userId="c2d88eb7-28a6-4e67-ab05-9cd6a31a82d0" providerId="ADAL" clId="{4CDEBDF7-1BF1-49C1-9297-313B58BF82D3}" dt="2022-08-10T08:27:28.376" v="327"/>
        <pc:sldMkLst>
          <pc:docMk/>
          <pc:sldMk cId="2435528858" sldId="262"/>
        </pc:sldMkLst>
        <pc:spChg chg="del">
          <ac:chgData name="Deshpande, Abhijit (TSS)" userId="c2d88eb7-28a6-4e67-ab05-9cd6a31a82d0" providerId="ADAL" clId="{4CDEBDF7-1BF1-49C1-9297-313B58BF82D3}" dt="2022-08-10T08:27:08.232" v="322" actId="478"/>
          <ac:spMkLst>
            <pc:docMk/>
            <pc:sldMk cId="2435528858" sldId="262"/>
            <ac:spMk id="4" creationId="{54C59AF1-4AD0-4F71-ACFD-EE9B37FB8E77}"/>
          </ac:spMkLst>
        </pc:spChg>
        <pc:graphicFrameChg chg="add mod modGraphic">
          <ac:chgData name="Deshpande, Abhijit (TSS)" userId="c2d88eb7-28a6-4e67-ab05-9cd6a31a82d0" providerId="ADAL" clId="{4CDEBDF7-1BF1-49C1-9297-313B58BF82D3}" dt="2022-08-10T08:27:19.222" v="325" actId="14100"/>
          <ac:graphicFrameMkLst>
            <pc:docMk/>
            <pc:sldMk cId="2435528858" sldId="262"/>
            <ac:graphicFrameMk id="5" creationId="{086D26D6-EB25-4AA3-9937-94F0B8D04E6E}"/>
          </ac:graphicFrameMkLst>
        </pc:graphicFrameChg>
      </pc:sldChg>
      <pc:sldChg chg="new del">
        <pc:chgData name="Deshpande, Abhijit (TSS)" userId="c2d88eb7-28a6-4e67-ab05-9cd6a31a82d0" providerId="ADAL" clId="{4CDEBDF7-1BF1-49C1-9297-313B58BF82D3}" dt="2022-08-10T08:38:56.379" v="331" actId="47"/>
        <pc:sldMkLst>
          <pc:docMk/>
          <pc:sldMk cId="1117896267" sldId="263"/>
        </pc:sldMkLst>
      </pc:sldChg>
      <pc:sldChg chg="delSp add setBg delDesignElem">
        <pc:chgData name="Deshpande, Abhijit (TSS)" userId="c2d88eb7-28a6-4e67-ab05-9cd6a31a82d0" providerId="ADAL" clId="{4CDEBDF7-1BF1-49C1-9297-313B58BF82D3}" dt="2022-08-10T08:38:44.235" v="330"/>
        <pc:sldMkLst>
          <pc:docMk/>
          <pc:sldMk cId="134328508" sldId="264"/>
        </pc:sldMkLst>
        <pc:spChg chg="del">
          <ac:chgData name="Deshpande, Abhijit (TSS)" userId="c2d88eb7-28a6-4e67-ab05-9cd6a31a82d0" providerId="ADAL" clId="{4CDEBDF7-1BF1-49C1-9297-313B58BF82D3}" dt="2022-08-10T08:38:44.235" v="330"/>
          <ac:spMkLst>
            <pc:docMk/>
            <pc:sldMk cId="134328508" sldId="264"/>
            <ac:spMk id="2054" creationId="{9C6777B5-64F4-4200-B099-34168B69FE53}"/>
          </ac:spMkLst>
        </pc:spChg>
        <pc:grpChg chg="del">
          <ac:chgData name="Deshpande, Abhijit (TSS)" userId="c2d88eb7-28a6-4e67-ab05-9cd6a31a82d0" providerId="ADAL" clId="{4CDEBDF7-1BF1-49C1-9297-313B58BF82D3}" dt="2022-08-10T08:38:44.235" v="330"/>
          <ac:grpSpMkLst>
            <pc:docMk/>
            <pc:sldMk cId="134328508" sldId="264"/>
            <ac:grpSpMk id="2055" creationId="{4252769E-B9F0-4068-A645-5BBEF16E9C28}"/>
          </ac:grpSpMkLst>
        </pc:grpChg>
      </pc:sldChg>
      <pc:sldChg chg="addSp new del">
        <pc:chgData name="Deshpande, Abhijit (TSS)" userId="c2d88eb7-28a6-4e67-ab05-9cd6a31a82d0" providerId="ADAL" clId="{4CDEBDF7-1BF1-49C1-9297-313B58BF82D3}" dt="2022-08-10T08:42:25.033" v="334" actId="47"/>
        <pc:sldMkLst>
          <pc:docMk/>
          <pc:sldMk cId="229768796" sldId="265"/>
        </pc:sldMkLst>
        <pc:picChg chg="add">
          <ac:chgData name="Deshpande, Abhijit (TSS)" userId="c2d88eb7-28a6-4e67-ab05-9cd6a31a82d0" providerId="ADAL" clId="{4CDEBDF7-1BF1-49C1-9297-313B58BF82D3}" dt="2022-08-10T08:42:07.794" v="333"/>
          <ac:picMkLst>
            <pc:docMk/>
            <pc:sldMk cId="229768796" sldId="265"/>
            <ac:picMk id="5" creationId="{08B79BCE-3D96-4E71-829C-A17D75D896C0}"/>
          </ac:picMkLst>
        </pc:picChg>
      </pc:sldChg>
      <pc:sldChg chg="new del">
        <pc:chgData name="Deshpande, Abhijit (TSS)" userId="c2d88eb7-28a6-4e67-ab05-9cd6a31a82d0" providerId="ADAL" clId="{4CDEBDF7-1BF1-49C1-9297-313B58BF82D3}" dt="2022-08-10T08:44:25.573" v="337" actId="47"/>
        <pc:sldMkLst>
          <pc:docMk/>
          <pc:sldMk cId="1823492316" sldId="265"/>
        </pc:sldMkLst>
      </pc:sldChg>
      <pc:sldChg chg="modSp new mod modClrScheme chgLayout">
        <pc:chgData name="Deshpande, Abhijit (TSS)" userId="c2d88eb7-28a6-4e67-ab05-9cd6a31a82d0" providerId="ADAL" clId="{4CDEBDF7-1BF1-49C1-9297-313B58BF82D3}" dt="2022-08-10T08:51:08.839" v="666" actId="403"/>
        <pc:sldMkLst>
          <pc:docMk/>
          <pc:sldMk cId="2597761496" sldId="266"/>
        </pc:sldMkLst>
        <pc:spChg chg="mod ord">
          <ac:chgData name="Deshpande, Abhijit (TSS)" userId="c2d88eb7-28a6-4e67-ab05-9cd6a31a82d0" providerId="ADAL" clId="{4CDEBDF7-1BF1-49C1-9297-313B58BF82D3}" dt="2022-08-10T08:50:47.159" v="653" actId="26606"/>
          <ac:spMkLst>
            <pc:docMk/>
            <pc:sldMk cId="2597761496" sldId="266"/>
            <ac:spMk id="2" creationId="{66A2FA73-D706-445D-944E-C6213437BB72}"/>
          </ac:spMkLst>
        </pc:spChg>
        <pc:spChg chg="mod ord">
          <ac:chgData name="Deshpande, Abhijit (TSS)" userId="c2d88eb7-28a6-4e67-ab05-9cd6a31a82d0" providerId="ADAL" clId="{4CDEBDF7-1BF1-49C1-9297-313B58BF82D3}" dt="2022-08-10T08:50:47.159" v="653" actId="26606"/>
          <ac:spMkLst>
            <pc:docMk/>
            <pc:sldMk cId="2597761496" sldId="266"/>
            <ac:spMk id="3" creationId="{0E4EA2DF-18D6-4410-910F-D313C8F19B4F}"/>
          </ac:spMkLst>
        </pc:spChg>
        <pc:spChg chg="mod">
          <ac:chgData name="Deshpande, Abhijit (TSS)" userId="c2d88eb7-28a6-4e67-ab05-9cd6a31a82d0" providerId="ADAL" clId="{4CDEBDF7-1BF1-49C1-9297-313B58BF82D3}" dt="2022-08-10T08:50:53.030" v="660" actId="20577"/>
          <ac:spMkLst>
            <pc:docMk/>
            <pc:sldMk cId="2597761496" sldId="266"/>
            <ac:spMk id="4" creationId="{ED8DAFB9-4DB4-4AA7-B607-E069BAE4C7CF}"/>
          </ac:spMkLst>
        </pc:spChg>
        <pc:spChg chg="mod">
          <ac:chgData name="Deshpande, Abhijit (TSS)" userId="c2d88eb7-28a6-4e67-ab05-9cd6a31a82d0" providerId="ADAL" clId="{4CDEBDF7-1BF1-49C1-9297-313B58BF82D3}" dt="2022-08-10T08:51:08.839" v="666" actId="403"/>
          <ac:spMkLst>
            <pc:docMk/>
            <pc:sldMk cId="2597761496" sldId="266"/>
            <ac:spMk id="5" creationId="{8D2D1151-17D5-48C6-988E-C05CE54C3021}"/>
          </ac:spMkLst>
        </pc:spChg>
      </pc:sldChg>
      <pc:sldChg chg="modSp new del mod">
        <pc:chgData name="Deshpande, Abhijit (TSS)" userId="c2d88eb7-28a6-4e67-ab05-9cd6a31a82d0" providerId="ADAL" clId="{4CDEBDF7-1BF1-49C1-9297-313B58BF82D3}" dt="2022-08-10T08:48:52.568" v="595" actId="47"/>
        <pc:sldMkLst>
          <pc:docMk/>
          <pc:sldMk cId="1834279008" sldId="267"/>
        </pc:sldMkLst>
        <pc:spChg chg="mod">
          <ac:chgData name="Deshpande, Abhijit (TSS)" userId="c2d88eb7-28a6-4e67-ab05-9cd6a31a82d0" providerId="ADAL" clId="{4CDEBDF7-1BF1-49C1-9297-313B58BF82D3}" dt="2022-08-10T08:47:40.665" v="561" actId="207"/>
          <ac:spMkLst>
            <pc:docMk/>
            <pc:sldMk cId="1834279008" sldId="267"/>
            <ac:spMk id="4" creationId="{3F1D4EA4-4B01-4A55-A51F-965DCC8EC59E}"/>
          </ac:spMkLst>
        </pc:spChg>
      </pc:sldChg>
      <pc:sldChg chg="modSp new mod modClrScheme chgLayout">
        <pc:chgData name="Deshpande, Abhijit (TSS)" userId="c2d88eb7-28a6-4e67-ab05-9cd6a31a82d0" providerId="ADAL" clId="{4CDEBDF7-1BF1-49C1-9297-313B58BF82D3}" dt="2022-08-10T08:51:20.166" v="667" actId="2711"/>
        <pc:sldMkLst>
          <pc:docMk/>
          <pc:sldMk cId="1204503514" sldId="268"/>
        </pc:sldMkLst>
        <pc:spChg chg="mod ord">
          <ac:chgData name="Deshpande, Abhijit (TSS)" userId="c2d88eb7-28a6-4e67-ab05-9cd6a31a82d0" providerId="ADAL" clId="{4CDEBDF7-1BF1-49C1-9297-313B58BF82D3}" dt="2022-08-10T08:50:06.032" v="645" actId="26606"/>
          <ac:spMkLst>
            <pc:docMk/>
            <pc:sldMk cId="1204503514" sldId="268"/>
            <ac:spMk id="2" creationId="{FDAC8485-A761-4443-A125-A5F24F886453}"/>
          </ac:spMkLst>
        </pc:spChg>
        <pc:spChg chg="mod ord">
          <ac:chgData name="Deshpande, Abhijit (TSS)" userId="c2d88eb7-28a6-4e67-ab05-9cd6a31a82d0" providerId="ADAL" clId="{4CDEBDF7-1BF1-49C1-9297-313B58BF82D3}" dt="2022-08-10T08:50:06.032" v="645" actId="26606"/>
          <ac:spMkLst>
            <pc:docMk/>
            <pc:sldMk cId="1204503514" sldId="268"/>
            <ac:spMk id="3" creationId="{78A7E373-5FB5-4734-9161-94798827E62A}"/>
          </ac:spMkLst>
        </pc:spChg>
        <pc:spChg chg="mod">
          <ac:chgData name="Deshpande, Abhijit (TSS)" userId="c2d88eb7-28a6-4e67-ab05-9cd6a31a82d0" providerId="ADAL" clId="{4CDEBDF7-1BF1-49C1-9297-313B58BF82D3}" dt="2022-08-10T08:50:26.535" v="650" actId="20577"/>
          <ac:spMkLst>
            <pc:docMk/>
            <pc:sldMk cId="1204503514" sldId="268"/>
            <ac:spMk id="4" creationId="{34AA7B0A-24CF-4F4F-A238-4F87355FF929}"/>
          </ac:spMkLst>
        </pc:spChg>
        <pc:spChg chg="mod">
          <ac:chgData name="Deshpande, Abhijit (TSS)" userId="c2d88eb7-28a6-4e67-ab05-9cd6a31a82d0" providerId="ADAL" clId="{4CDEBDF7-1BF1-49C1-9297-313B58BF82D3}" dt="2022-08-10T08:51:20.166" v="667" actId="2711"/>
          <ac:spMkLst>
            <pc:docMk/>
            <pc:sldMk cId="1204503514" sldId="268"/>
            <ac:spMk id="5" creationId="{730E4FF2-AA51-4229-9952-B97143A7156E}"/>
          </ac:spMkLst>
        </pc:spChg>
      </pc:sldChg>
      <pc:sldChg chg="modSp add mod modClrScheme chgLayout">
        <pc:chgData name="Deshpande, Abhijit (TSS)" userId="c2d88eb7-28a6-4e67-ab05-9cd6a31a82d0" providerId="ADAL" clId="{4CDEBDF7-1BF1-49C1-9297-313B58BF82D3}" dt="2022-08-10T08:52:50.161" v="678" actId="14100"/>
        <pc:sldMkLst>
          <pc:docMk/>
          <pc:sldMk cId="3481374078" sldId="269"/>
        </pc:sldMkLst>
        <pc:spChg chg="mod ord">
          <ac:chgData name="Deshpande, Abhijit (TSS)" userId="c2d88eb7-28a6-4e67-ab05-9cd6a31a82d0" providerId="ADAL" clId="{4CDEBDF7-1BF1-49C1-9297-313B58BF82D3}" dt="2022-08-10T08:49:52.460" v="641" actId="26606"/>
          <ac:spMkLst>
            <pc:docMk/>
            <pc:sldMk cId="3481374078" sldId="269"/>
            <ac:spMk id="2" creationId="{FDAC8485-A761-4443-A125-A5F24F886453}"/>
          </ac:spMkLst>
        </pc:spChg>
        <pc:spChg chg="mod ord">
          <ac:chgData name="Deshpande, Abhijit (TSS)" userId="c2d88eb7-28a6-4e67-ab05-9cd6a31a82d0" providerId="ADAL" clId="{4CDEBDF7-1BF1-49C1-9297-313B58BF82D3}" dt="2022-08-10T08:49:52.460" v="641" actId="26606"/>
          <ac:spMkLst>
            <pc:docMk/>
            <pc:sldMk cId="3481374078" sldId="269"/>
            <ac:spMk id="3" creationId="{78A7E373-5FB5-4734-9161-94798827E62A}"/>
          </ac:spMkLst>
        </pc:spChg>
        <pc:spChg chg="mod">
          <ac:chgData name="Deshpande, Abhijit (TSS)" userId="c2d88eb7-28a6-4e67-ab05-9cd6a31a82d0" providerId="ADAL" clId="{4CDEBDF7-1BF1-49C1-9297-313B58BF82D3}" dt="2022-08-10T08:52:50.161" v="678" actId="14100"/>
          <ac:spMkLst>
            <pc:docMk/>
            <pc:sldMk cId="3481374078" sldId="269"/>
            <ac:spMk id="4" creationId="{34AA7B0A-24CF-4F4F-A238-4F87355FF929}"/>
          </ac:spMkLst>
        </pc:spChg>
        <pc:spChg chg="mod">
          <ac:chgData name="Deshpande, Abhijit (TSS)" userId="c2d88eb7-28a6-4e67-ab05-9cd6a31a82d0" providerId="ADAL" clId="{4CDEBDF7-1BF1-49C1-9297-313B58BF82D3}" dt="2022-08-10T08:49:52.460" v="641" actId="26606"/>
          <ac:spMkLst>
            <pc:docMk/>
            <pc:sldMk cId="3481374078" sldId="269"/>
            <ac:spMk id="5" creationId="{730E4FF2-AA51-4229-9952-B97143A7156E}"/>
          </ac:spMkLst>
        </pc:spChg>
      </pc:sldChg>
      <pc:sldChg chg="modSp new mod">
        <pc:chgData name="Deshpande, Abhijit (TSS)" userId="c2d88eb7-28a6-4e67-ab05-9cd6a31a82d0" providerId="ADAL" clId="{4CDEBDF7-1BF1-49C1-9297-313B58BF82D3}" dt="2022-08-12T07:22:49.233" v="943" actId="20577"/>
        <pc:sldMkLst>
          <pc:docMk/>
          <pc:sldMk cId="2411780667" sldId="270"/>
        </pc:sldMkLst>
        <pc:spChg chg="mod">
          <ac:chgData name="Deshpande, Abhijit (TSS)" userId="c2d88eb7-28a6-4e67-ab05-9cd6a31a82d0" providerId="ADAL" clId="{4CDEBDF7-1BF1-49C1-9297-313B58BF82D3}" dt="2022-08-12T07:22:49.233" v="943" actId="20577"/>
          <ac:spMkLst>
            <pc:docMk/>
            <pc:sldMk cId="2411780667" sldId="270"/>
            <ac:spMk id="4" creationId="{5803C083-5568-4C2D-AE2A-8B73CFD8F3CE}"/>
          </ac:spMkLst>
        </pc:spChg>
      </pc:sldChg>
      <pc:sldChg chg="addSp delSp modSp new mod ord modClrScheme chgLayout">
        <pc:chgData name="Deshpande, Abhijit (TSS)" userId="c2d88eb7-28a6-4e67-ab05-9cd6a31a82d0" providerId="ADAL" clId="{4CDEBDF7-1BF1-49C1-9297-313B58BF82D3}" dt="2022-08-10T09:52:59.618" v="873" actId="26606"/>
        <pc:sldMkLst>
          <pc:docMk/>
          <pc:sldMk cId="1687007049" sldId="271"/>
        </pc:sldMkLst>
        <pc:spChg chg="del">
          <ac:chgData name="Deshpande, Abhijit (TSS)" userId="c2d88eb7-28a6-4e67-ab05-9cd6a31a82d0" providerId="ADAL" clId="{4CDEBDF7-1BF1-49C1-9297-313B58BF82D3}" dt="2022-08-10T09:43:43.811" v="871" actId="26606"/>
          <ac:spMkLst>
            <pc:docMk/>
            <pc:sldMk cId="1687007049" sldId="271"/>
            <ac:spMk id="2" creationId="{66DC7FA3-5F83-465B-9686-5C43AAED84CD}"/>
          </ac:spMkLst>
        </pc:spChg>
        <pc:spChg chg="mod ord modVis">
          <ac:chgData name="Deshpande, Abhijit (TSS)" userId="c2d88eb7-28a6-4e67-ab05-9cd6a31a82d0" providerId="ADAL" clId="{4CDEBDF7-1BF1-49C1-9297-313B58BF82D3}" dt="2022-08-10T09:43:43.811" v="871" actId="26606"/>
          <ac:spMkLst>
            <pc:docMk/>
            <pc:sldMk cId="1687007049" sldId="271"/>
            <ac:spMk id="3" creationId="{15BD6B79-46CA-4DA7-BBCD-EE565727A543}"/>
          </ac:spMkLst>
        </pc:spChg>
        <pc:picChg chg="add mod">
          <ac:chgData name="Deshpande, Abhijit (TSS)" userId="c2d88eb7-28a6-4e67-ab05-9cd6a31a82d0" providerId="ADAL" clId="{4CDEBDF7-1BF1-49C1-9297-313B58BF82D3}" dt="2022-08-10T09:52:59.618" v="873" actId="26606"/>
          <ac:picMkLst>
            <pc:docMk/>
            <pc:sldMk cId="1687007049" sldId="271"/>
            <ac:picMk id="5" creationId="{51EF0556-ED41-4D6D-95FC-A439AE40D424}"/>
          </ac:picMkLst>
        </pc:picChg>
      </pc:sldChg>
      <pc:sldChg chg="addSp delSp modSp new mod modClrScheme chgLayout">
        <pc:chgData name="Deshpande, Abhijit (TSS)" userId="c2d88eb7-28a6-4e67-ab05-9cd6a31a82d0" providerId="ADAL" clId="{4CDEBDF7-1BF1-49C1-9297-313B58BF82D3}" dt="2022-08-10T09:43:52.714" v="872" actId="26606"/>
        <pc:sldMkLst>
          <pc:docMk/>
          <pc:sldMk cId="1522556164" sldId="272"/>
        </pc:sldMkLst>
        <pc:spChg chg="del">
          <ac:chgData name="Deshpande, Abhijit (TSS)" userId="c2d88eb7-28a6-4e67-ab05-9cd6a31a82d0" providerId="ADAL" clId="{4CDEBDF7-1BF1-49C1-9297-313B58BF82D3}" dt="2022-08-10T09:43:52.714" v="872" actId="26606"/>
          <ac:spMkLst>
            <pc:docMk/>
            <pc:sldMk cId="1522556164" sldId="272"/>
            <ac:spMk id="2" creationId="{A787A2B5-84C6-44DD-9E3A-E1C95A6BF571}"/>
          </ac:spMkLst>
        </pc:spChg>
        <pc:spChg chg="mod ord modVis">
          <ac:chgData name="Deshpande, Abhijit (TSS)" userId="c2d88eb7-28a6-4e67-ab05-9cd6a31a82d0" providerId="ADAL" clId="{4CDEBDF7-1BF1-49C1-9297-313B58BF82D3}" dt="2022-08-10T09:43:52.714" v="872" actId="26606"/>
          <ac:spMkLst>
            <pc:docMk/>
            <pc:sldMk cId="1522556164" sldId="272"/>
            <ac:spMk id="3" creationId="{41642032-E7DF-4A3F-BCDA-56EE1804B3C0}"/>
          </ac:spMkLst>
        </pc:spChg>
        <pc:picChg chg="add mod">
          <ac:chgData name="Deshpande, Abhijit (TSS)" userId="c2d88eb7-28a6-4e67-ab05-9cd6a31a82d0" providerId="ADAL" clId="{4CDEBDF7-1BF1-49C1-9297-313B58BF82D3}" dt="2022-08-10T09:43:52.714" v="872" actId="26606"/>
          <ac:picMkLst>
            <pc:docMk/>
            <pc:sldMk cId="1522556164" sldId="272"/>
            <ac:picMk id="5" creationId="{98D6EADB-A557-44D2-B88B-3A1A9CCF7B94}"/>
          </ac:picMkLst>
        </pc:picChg>
      </pc:sldChg>
      <pc:sldChg chg="addSp delSp modSp new mod modClrScheme chgLayout">
        <pc:chgData name="Deshpande, Abhijit (TSS)" userId="c2d88eb7-28a6-4e67-ab05-9cd6a31a82d0" providerId="ADAL" clId="{4CDEBDF7-1BF1-49C1-9297-313B58BF82D3}" dt="2022-08-10T09:43:38.215" v="870" actId="26606"/>
        <pc:sldMkLst>
          <pc:docMk/>
          <pc:sldMk cId="1801487064" sldId="273"/>
        </pc:sldMkLst>
        <pc:spChg chg="del">
          <ac:chgData name="Deshpande, Abhijit (TSS)" userId="c2d88eb7-28a6-4e67-ab05-9cd6a31a82d0" providerId="ADAL" clId="{4CDEBDF7-1BF1-49C1-9297-313B58BF82D3}" dt="2022-08-10T09:43:38.215" v="870" actId="26606"/>
          <ac:spMkLst>
            <pc:docMk/>
            <pc:sldMk cId="1801487064" sldId="273"/>
            <ac:spMk id="2" creationId="{B74E2C70-DB87-4360-B59B-A4C78B85918D}"/>
          </ac:spMkLst>
        </pc:spChg>
        <pc:spChg chg="mod ord modVis">
          <ac:chgData name="Deshpande, Abhijit (TSS)" userId="c2d88eb7-28a6-4e67-ab05-9cd6a31a82d0" providerId="ADAL" clId="{4CDEBDF7-1BF1-49C1-9297-313B58BF82D3}" dt="2022-08-10T09:43:38.215" v="870" actId="26606"/>
          <ac:spMkLst>
            <pc:docMk/>
            <pc:sldMk cId="1801487064" sldId="273"/>
            <ac:spMk id="3" creationId="{3DAD7D58-DCA0-4CC5-902B-EC7E421B4230}"/>
          </ac:spMkLst>
        </pc:spChg>
        <pc:picChg chg="add mod">
          <ac:chgData name="Deshpande, Abhijit (TSS)" userId="c2d88eb7-28a6-4e67-ab05-9cd6a31a82d0" providerId="ADAL" clId="{4CDEBDF7-1BF1-49C1-9297-313B58BF82D3}" dt="2022-08-10T09:43:38.215" v="870" actId="26606"/>
          <ac:picMkLst>
            <pc:docMk/>
            <pc:sldMk cId="1801487064" sldId="273"/>
            <ac:picMk id="5" creationId="{249A9A1D-9E31-4D31-9F34-FFB2E6DCB181}"/>
          </ac:picMkLst>
        </pc:picChg>
      </pc:sldChg>
      <pc:sldChg chg="modSp add mod ord">
        <pc:chgData name="Deshpande, Abhijit (TSS)" userId="c2d88eb7-28a6-4e67-ab05-9cd6a31a82d0" providerId="ADAL" clId="{4CDEBDF7-1BF1-49C1-9297-313B58BF82D3}" dt="2022-08-12T07:28:19.399" v="1005" actId="20577"/>
        <pc:sldMkLst>
          <pc:docMk/>
          <pc:sldMk cId="430417242" sldId="274"/>
        </pc:sldMkLst>
        <pc:spChg chg="mod">
          <ac:chgData name="Deshpande, Abhijit (TSS)" userId="c2d88eb7-28a6-4e67-ab05-9cd6a31a82d0" providerId="ADAL" clId="{4CDEBDF7-1BF1-49C1-9297-313B58BF82D3}" dt="2022-08-12T07:26:59.205" v="984" actId="20577"/>
          <ac:spMkLst>
            <pc:docMk/>
            <pc:sldMk cId="430417242" sldId="274"/>
            <ac:spMk id="4" creationId="{34AA7B0A-24CF-4F4F-A238-4F87355FF929}"/>
          </ac:spMkLst>
        </pc:spChg>
        <pc:spChg chg="mod">
          <ac:chgData name="Deshpande, Abhijit (TSS)" userId="c2d88eb7-28a6-4e67-ab05-9cd6a31a82d0" providerId="ADAL" clId="{4CDEBDF7-1BF1-49C1-9297-313B58BF82D3}" dt="2022-08-12T07:28:19.399" v="1005" actId="20577"/>
          <ac:spMkLst>
            <pc:docMk/>
            <pc:sldMk cId="430417242" sldId="274"/>
            <ac:spMk id="5" creationId="{730E4FF2-AA51-4229-9952-B97143A7156E}"/>
          </ac:spMkLst>
        </pc:spChg>
      </pc:sldChg>
      <pc:sldChg chg="addSp delSp modSp new del">
        <pc:chgData name="Deshpande, Abhijit (TSS)" userId="c2d88eb7-28a6-4e67-ab05-9cd6a31a82d0" providerId="ADAL" clId="{4CDEBDF7-1BF1-49C1-9297-313B58BF82D3}" dt="2022-08-12T07:29:41.700" v="1008" actId="47"/>
        <pc:sldMkLst>
          <pc:docMk/>
          <pc:sldMk cId="789207853" sldId="275"/>
        </pc:sldMkLst>
        <pc:spChg chg="del">
          <ac:chgData name="Deshpande, Abhijit (TSS)" userId="c2d88eb7-28a6-4e67-ab05-9cd6a31a82d0" providerId="ADAL" clId="{4CDEBDF7-1BF1-49C1-9297-313B58BF82D3}" dt="2022-08-12T07:29:33.427" v="1007"/>
          <ac:spMkLst>
            <pc:docMk/>
            <pc:sldMk cId="789207853" sldId="275"/>
            <ac:spMk id="4" creationId="{49C503B8-6B70-4F27-8AB8-464F3D33C1D2}"/>
          </ac:spMkLst>
        </pc:spChg>
        <pc:spChg chg="add mod">
          <ac:chgData name="Deshpande, Abhijit (TSS)" userId="c2d88eb7-28a6-4e67-ab05-9cd6a31a82d0" providerId="ADAL" clId="{4CDEBDF7-1BF1-49C1-9297-313B58BF82D3}" dt="2022-08-12T07:29:33.427" v="1007"/>
          <ac:spMkLst>
            <pc:docMk/>
            <pc:sldMk cId="789207853" sldId="275"/>
            <ac:spMk id="6" creationId="{5299C810-8CF6-4477-BA22-40E57A512CF0}"/>
          </ac:spMkLst>
        </pc:spChg>
      </pc:sldChg>
      <pc:sldChg chg="addSp delSp modSp new del mod">
        <pc:chgData name="Deshpande, Abhijit (TSS)" userId="c2d88eb7-28a6-4e67-ab05-9cd6a31a82d0" providerId="ADAL" clId="{4CDEBDF7-1BF1-49C1-9297-313B58BF82D3}" dt="2022-08-12T10:05:08.212" v="1039" actId="47"/>
        <pc:sldMkLst>
          <pc:docMk/>
          <pc:sldMk cId="3177466969" sldId="275"/>
        </pc:sldMkLst>
        <pc:spChg chg="del">
          <ac:chgData name="Deshpande, Abhijit (TSS)" userId="c2d88eb7-28a6-4e67-ab05-9cd6a31a82d0" providerId="ADAL" clId="{4CDEBDF7-1BF1-49C1-9297-313B58BF82D3}" dt="2022-08-12T07:30:04.063" v="1011" actId="478"/>
          <ac:spMkLst>
            <pc:docMk/>
            <pc:sldMk cId="3177466969" sldId="275"/>
            <ac:spMk id="2" creationId="{B2F7B375-8D04-42B9-96F2-87088C21A211}"/>
          </ac:spMkLst>
        </pc:spChg>
        <pc:spChg chg="del">
          <ac:chgData name="Deshpande, Abhijit (TSS)" userId="c2d88eb7-28a6-4e67-ab05-9cd6a31a82d0" providerId="ADAL" clId="{4CDEBDF7-1BF1-49C1-9297-313B58BF82D3}" dt="2022-08-12T07:30:04.063" v="1011" actId="478"/>
          <ac:spMkLst>
            <pc:docMk/>
            <pc:sldMk cId="3177466969" sldId="275"/>
            <ac:spMk id="3" creationId="{16FA7717-FC59-4147-90B5-9713F73F0028}"/>
          </ac:spMkLst>
        </pc:spChg>
        <pc:spChg chg="add del">
          <ac:chgData name="Deshpande, Abhijit (TSS)" userId="c2d88eb7-28a6-4e67-ab05-9cd6a31a82d0" providerId="ADAL" clId="{4CDEBDF7-1BF1-49C1-9297-313B58BF82D3}" dt="2022-08-12T07:30:04.063" v="1011" actId="478"/>
          <ac:spMkLst>
            <pc:docMk/>
            <pc:sldMk cId="3177466969" sldId="275"/>
            <ac:spMk id="4" creationId="{C0C3E7C5-CC2F-4C52-924F-23898CA1DF17}"/>
          </ac:spMkLst>
        </pc:spChg>
        <pc:spChg chg="add del mod">
          <ac:chgData name="Deshpande, Abhijit (TSS)" userId="c2d88eb7-28a6-4e67-ab05-9cd6a31a82d0" providerId="ADAL" clId="{4CDEBDF7-1BF1-49C1-9297-313B58BF82D3}" dt="2022-08-12T07:30:10.374" v="1014" actId="478"/>
          <ac:spMkLst>
            <pc:docMk/>
            <pc:sldMk cId="3177466969" sldId="275"/>
            <ac:spMk id="5" creationId="{A7FC9894-176F-4AD4-918C-2D40D17C3A68}"/>
          </ac:spMkLst>
        </pc:spChg>
        <pc:spChg chg="add del mod">
          <ac:chgData name="Deshpande, Abhijit (TSS)" userId="c2d88eb7-28a6-4e67-ab05-9cd6a31a82d0" providerId="ADAL" clId="{4CDEBDF7-1BF1-49C1-9297-313B58BF82D3}" dt="2022-08-12T07:31:50.718" v="1030"/>
          <ac:spMkLst>
            <pc:docMk/>
            <pc:sldMk cId="3177466969" sldId="275"/>
            <ac:spMk id="8" creationId="{2DCD7BDA-CDCB-4073-BFFD-E7F33D25E830}"/>
          </ac:spMkLst>
        </pc:spChg>
        <pc:picChg chg="add del mod">
          <ac:chgData name="Deshpande, Abhijit (TSS)" userId="c2d88eb7-28a6-4e67-ab05-9cd6a31a82d0" providerId="ADAL" clId="{4CDEBDF7-1BF1-49C1-9297-313B58BF82D3}" dt="2022-08-12T07:31:50.703" v="1028" actId="478"/>
          <ac:picMkLst>
            <pc:docMk/>
            <pc:sldMk cId="3177466969" sldId="275"/>
            <ac:picMk id="7" creationId="{0354751B-DC51-4E3F-AF9C-6CE1ECA42CDB}"/>
          </ac:picMkLst>
        </pc:picChg>
      </pc:sldChg>
      <pc:sldChg chg="addSp modSp new mod ord">
        <pc:chgData name="Deshpande, Abhijit (TSS)" userId="c2d88eb7-28a6-4e67-ab05-9cd6a31a82d0" providerId="ADAL" clId="{4CDEBDF7-1BF1-49C1-9297-313B58BF82D3}" dt="2022-08-12T10:05:10.543" v="1041"/>
        <pc:sldMkLst>
          <pc:docMk/>
          <pc:sldMk cId="265678442" sldId="276"/>
        </pc:sldMkLst>
        <pc:spChg chg="mod">
          <ac:chgData name="Deshpande, Abhijit (TSS)" userId="c2d88eb7-28a6-4e67-ab05-9cd6a31a82d0" providerId="ADAL" clId="{4CDEBDF7-1BF1-49C1-9297-313B58BF82D3}" dt="2022-08-12T07:32:26.417" v="1037" actId="2711"/>
          <ac:spMkLst>
            <pc:docMk/>
            <pc:sldMk cId="265678442" sldId="276"/>
            <ac:spMk id="4" creationId="{FB2882D1-9156-4F35-BFB6-066EF2628622}"/>
          </ac:spMkLst>
        </pc:spChg>
        <pc:picChg chg="add mod">
          <ac:chgData name="Deshpande, Abhijit (TSS)" userId="c2d88eb7-28a6-4e67-ab05-9cd6a31a82d0" providerId="ADAL" clId="{4CDEBDF7-1BF1-49C1-9297-313B58BF82D3}" dt="2022-08-12T07:32:33.330" v="1038" actId="14100"/>
          <ac:picMkLst>
            <pc:docMk/>
            <pc:sldMk cId="265678442" sldId="276"/>
            <ac:picMk id="6" creationId="{64C900D3-55BA-4C17-AD47-619201DF972F}"/>
          </ac:picMkLst>
        </pc:picChg>
      </pc:sldChg>
      <pc:sldChg chg="addSp delSp new del mod">
        <pc:chgData name="Deshpande, Abhijit (TSS)" userId="c2d88eb7-28a6-4e67-ab05-9cd6a31a82d0" providerId="ADAL" clId="{4CDEBDF7-1BF1-49C1-9297-313B58BF82D3}" dt="2022-08-12T07:31:16.670" v="1023" actId="47"/>
        <pc:sldMkLst>
          <pc:docMk/>
          <pc:sldMk cId="2021892134" sldId="276"/>
        </pc:sldMkLst>
        <pc:picChg chg="add del">
          <ac:chgData name="Deshpande, Abhijit (TSS)" userId="c2d88eb7-28a6-4e67-ab05-9cd6a31a82d0" providerId="ADAL" clId="{4CDEBDF7-1BF1-49C1-9297-313B58BF82D3}" dt="2022-08-12T07:31:13.877" v="1022" actId="22"/>
          <ac:picMkLst>
            <pc:docMk/>
            <pc:sldMk cId="2021892134" sldId="276"/>
            <ac:picMk id="7" creationId="{9673F3EF-82C8-4C80-B2E4-CE19C606FA48}"/>
          </ac:picMkLst>
        </pc:picChg>
      </pc:sldChg>
      <pc:sldChg chg="addSp delSp modSp add mod">
        <pc:chgData name="Deshpande, Abhijit (TSS)" userId="c2d88eb7-28a6-4e67-ab05-9cd6a31a82d0" providerId="ADAL" clId="{4CDEBDF7-1BF1-49C1-9297-313B58BF82D3}" dt="2022-08-12T10:06:39.457" v="1052" actId="2711"/>
        <pc:sldMkLst>
          <pc:docMk/>
          <pc:sldMk cId="78791132" sldId="277"/>
        </pc:sldMkLst>
        <pc:spChg chg="mod">
          <ac:chgData name="Deshpande, Abhijit (TSS)" userId="c2d88eb7-28a6-4e67-ab05-9cd6a31a82d0" providerId="ADAL" clId="{4CDEBDF7-1BF1-49C1-9297-313B58BF82D3}" dt="2022-08-12T10:06:39.457" v="1052" actId="2711"/>
          <ac:spMkLst>
            <pc:docMk/>
            <pc:sldMk cId="78791132" sldId="277"/>
            <ac:spMk id="4" creationId="{FB2882D1-9156-4F35-BFB6-066EF2628622}"/>
          </ac:spMkLst>
        </pc:spChg>
        <pc:picChg chg="del">
          <ac:chgData name="Deshpande, Abhijit (TSS)" userId="c2d88eb7-28a6-4e67-ab05-9cd6a31a82d0" providerId="ADAL" clId="{4CDEBDF7-1BF1-49C1-9297-313B58BF82D3}" dt="2022-08-12T10:05:15.223" v="1043" actId="478"/>
          <ac:picMkLst>
            <pc:docMk/>
            <pc:sldMk cId="78791132" sldId="277"/>
            <ac:picMk id="6" creationId="{64C900D3-55BA-4C17-AD47-619201DF972F}"/>
          </ac:picMkLst>
        </pc:picChg>
        <pc:picChg chg="add mod">
          <ac:chgData name="Deshpande, Abhijit (TSS)" userId="c2d88eb7-28a6-4e67-ab05-9cd6a31a82d0" providerId="ADAL" clId="{4CDEBDF7-1BF1-49C1-9297-313B58BF82D3}" dt="2022-08-12T10:05:32.700" v="1049" actId="14100"/>
          <ac:picMkLst>
            <pc:docMk/>
            <pc:sldMk cId="78791132" sldId="277"/>
            <ac:picMk id="7" creationId="{355E6303-C1F0-46B3-A25F-9C81F8C66B1C}"/>
          </ac:picMkLst>
        </pc:picChg>
      </pc:sldChg>
      <pc:sldChg chg="addSp delSp modSp add mod">
        <pc:chgData name="Deshpande, Abhijit (TSS)" userId="c2d88eb7-28a6-4e67-ab05-9cd6a31a82d0" providerId="ADAL" clId="{4CDEBDF7-1BF1-49C1-9297-313B58BF82D3}" dt="2022-08-12T10:07:43.282" v="1059" actId="1076"/>
        <pc:sldMkLst>
          <pc:docMk/>
          <pc:sldMk cId="914542787" sldId="278"/>
        </pc:sldMkLst>
        <pc:spChg chg="mod">
          <ac:chgData name="Deshpande, Abhijit (TSS)" userId="c2d88eb7-28a6-4e67-ab05-9cd6a31a82d0" providerId="ADAL" clId="{4CDEBDF7-1BF1-49C1-9297-313B58BF82D3}" dt="2022-08-12T10:07:13.637" v="1054" actId="2711"/>
          <ac:spMkLst>
            <pc:docMk/>
            <pc:sldMk cId="914542787" sldId="278"/>
            <ac:spMk id="4" creationId="{FB2882D1-9156-4F35-BFB6-066EF2628622}"/>
          </ac:spMkLst>
        </pc:spChg>
        <pc:picChg chg="add mod">
          <ac:chgData name="Deshpande, Abhijit (TSS)" userId="c2d88eb7-28a6-4e67-ab05-9cd6a31a82d0" providerId="ADAL" clId="{4CDEBDF7-1BF1-49C1-9297-313B58BF82D3}" dt="2022-08-12T10:07:43.282" v="1059" actId="1076"/>
          <ac:picMkLst>
            <pc:docMk/>
            <pc:sldMk cId="914542787" sldId="278"/>
            <ac:picMk id="6" creationId="{B559B55F-D6D1-4C14-AB7B-29BC9CC772DE}"/>
          </ac:picMkLst>
        </pc:picChg>
        <pc:picChg chg="del">
          <ac:chgData name="Deshpande, Abhijit (TSS)" userId="c2d88eb7-28a6-4e67-ab05-9cd6a31a82d0" providerId="ADAL" clId="{4CDEBDF7-1BF1-49C1-9297-313B58BF82D3}" dt="2022-08-12T10:07:16.177" v="1055" actId="478"/>
          <ac:picMkLst>
            <pc:docMk/>
            <pc:sldMk cId="914542787" sldId="278"/>
            <ac:picMk id="7" creationId="{355E6303-C1F0-46B3-A25F-9C81F8C66B1C}"/>
          </ac:picMkLst>
        </pc:picChg>
      </pc:sldChg>
      <pc:sldChg chg="modSp add mod ord">
        <pc:chgData name="Deshpande, Abhijit (TSS)" userId="c2d88eb7-28a6-4e67-ab05-9cd6a31a82d0" providerId="ADAL" clId="{4CDEBDF7-1BF1-49C1-9297-313B58BF82D3}" dt="2022-08-12T10:16:09.106" v="1266" actId="20577"/>
        <pc:sldMkLst>
          <pc:docMk/>
          <pc:sldMk cId="3374534444" sldId="279"/>
        </pc:sldMkLst>
        <pc:spChg chg="mod">
          <ac:chgData name="Deshpande, Abhijit (TSS)" userId="c2d88eb7-28a6-4e67-ab05-9cd6a31a82d0" providerId="ADAL" clId="{4CDEBDF7-1BF1-49C1-9297-313B58BF82D3}" dt="2022-08-12T10:09:28.121" v="1126" actId="20577"/>
          <ac:spMkLst>
            <pc:docMk/>
            <pc:sldMk cId="3374534444" sldId="279"/>
            <ac:spMk id="4" creationId="{34AA7B0A-24CF-4F4F-A238-4F87355FF929}"/>
          </ac:spMkLst>
        </pc:spChg>
        <pc:spChg chg="mod">
          <ac:chgData name="Deshpande, Abhijit (TSS)" userId="c2d88eb7-28a6-4e67-ab05-9cd6a31a82d0" providerId="ADAL" clId="{4CDEBDF7-1BF1-49C1-9297-313B58BF82D3}" dt="2022-08-12T10:16:09.106" v="1266" actId="20577"/>
          <ac:spMkLst>
            <pc:docMk/>
            <pc:sldMk cId="3374534444" sldId="279"/>
            <ac:spMk id="5" creationId="{730E4FF2-AA51-4229-9952-B97143A7156E}"/>
          </ac:spMkLst>
        </pc:spChg>
      </pc:sldChg>
      <pc:sldChg chg="addSp modSp add mod">
        <pc:chgData name="Deshpande, Abhijit (TSS)" userId="c2d88eb7-28a6-4e67-ab05-9cd6a31a82d0" providerId="ADAL" clId="{4CDEBDF7-1BF1-49C1-9297-313B58BF82D3}" dt="2022-08-12T11:17:11.156" v="1732" actId="14100"/>
        <pc:sldMkLst>
          <pc:docMk/>
          <pc:sldMk cId="2117008627" sldId="280"/>
        </pc:sldMkLst>
        <pc:spChg chg="mod">
          <ac:chgData name="Deshpande, Abhijit (TSS)" userId="c2d88eb7-28a6-4e67-ab05-9cd6a31a82d0" providerId="ADAL" clId="{4CDEBDF7-1BF1-49C1-9297-313B58BF82D3}" dt="2022-08-12T10:17:01.298" v="1269" actId="108"/>
          <ac:spMkLst>
            <pc:docMk/>
            <pc:sldMk cId="2117008627" sldId="280"/>
            <ac:spMk id="4" creationId="{34AA7B0A-24CF-4F4F-A238-4F87355FF929}"/>
          </ac:spMkLst>
        </pc:spChg>
        <pc:spChg chg="mod">
          <ac:chgData name="Deshpande, Abhijit (TSS)" userId="c2d88eb7-28a6-4e67-ab05-9cd6a31a82d0" providerId="ADAL" clId="{4CDEBDF7-1BF1-49C1-9297-313B58BF82D3}" dt="2022-08-12T11:17:01.765" v="1728" actId="20577"/>
          <ac:spMkLst>
            <pc:docMk/>
            <pc:sldMk cId="2117008627" sldId="280"/>
            <ac:spMk id="5" creationId="{730E4FF2-AA51-4229-9952-B97143A7156E}"/>
          </ac:spMkLst>
        </pc:spChg>
        <pc:picChg chg="add mod">
          <ac:chgData name="Deshpande, Abhijit (TSS)" userId="c2d88eb7-28a6-4e67-ab05-9cd6a31a82d0" providerId="ADAL" clId="{4CDEBDF7-1BF1-49C1-9297-313B58BF82D3}" dt="2022-08-12T11:17:11.156" v="1732" actId="14100"/>
          <ac:picMkLst>
            <pc:docMk/>
            <pc:sldMk cId="2117008627" sldId="280"/>
            <ac:picMk id="7" creationId="{350D2C70-1697-4E9D-A32B-3AE77A829935}"/>
          </ac:picMkLst>
        </pc:picChg>
      </pc:sldChg>
      <pc:sldChg chg="addSp delSp modSp add mod">
        <pc:chgData name="Deshpande, Abhijit (TSS)" userId="c2d88eb7-28a6-4e67-ab05-9cd6a31a82d0" providerId="ADAL" clId="{4CDEBDF7-1BF1-49C1-9297-313B58BF82D3}" dt="2022-08-12T11:21:49.083" v="1805" actId="20577"/>
        <pc:sldMkLst>
          <pc:docMk/>
          <pc:sldMk cId="1531135013" sldId="281"/>
        </pc:sldMkLst>
        <pc:spChg chg="mod">
          <ac:chgData name="Deshpande, Abhijit (TSS)" userId="c2d88eb7-28a6-4e67-ab05-9cd6a31a82d0" providerId="ADAL" clId="{4CDEBDF7-1BF1-49C1-9297-313B58BF82D3}" dt="2022-08-12T11:18:44.358" v="1770" actId="20577"/>
          <ac:spMkLst>
            <pc:docMk/>
            <pc:sldMk cId="1531135013" sldId="281"/>
            <ac:spMk id="4" creationId="{34AA7B0A-24CF-4F4F-A238-4F87355FF929}"/>
          </ac:spMkLst>
        </pc:spChg>
        <pc:spChg chg="mod">
          <ac:chgData name="Deshpande, Abhijit (TSS)" userId="c2d88eb7-28a6-4e67-ab05-9cd6a31a82d0" providerId="ADAL" clId="{4CDEBDF7-1BF1-49C1-9297-313B58BF82D3}" dt="2022-08-12T11:21:43.833" v="1804" actId="108"/>
          <ac:spMkLst>
            <pc:docMk/>
            <pc:sldMk cId="1531135013" sldId="281"/>
            <ac:spMk id="5" creationId="{730E4FF2-AA51-4229-9952-B97143A7156E}"/>
          </ac:spMkLst>
        </pc:spChg>
        <pc:spChg chg="add mod">
          <ac:chgData name="Deshpande, Abhijit (TSS)" userId="c2d88eb7-28a6-4e67-ab05-9cd6a31a82d0" providerId="ADAL" clId="{4CDEBDF7-1BF1-49C1-9297-313B58BF82D3}" dt="2022-08-12T11:21:49.083" v="1805" actId="20577"/>
          <ac:spMkLst>
            <pc:docMk/>
            <pc:sldMk cId="1531135013" sldId="281"/>
            <ac:spMk id="10" creationId="{C47AE81A-57A8-4DA7-8EC6-75954C5C8569}"/>
          </ac:spMkLst>
        </pc:spChg>
        <pc:picChg chg="del">
          <ac:chgData name="Deshpande, Abhijit (TSS)" userId="c2d88eb7-28a6-4e67-ab05-9cd6a31a82d0" providerId="ADAL" clId="{4CDEBDF7-1BF1-49C1-9297-313B58BF82D3}" dt="2022-08-12T11:18:52.605" v="1771" actId="478"/>
          <ac:picMkLst>
            <pc:docMk/>
            <pc:sldMk cId="1531135013" sldId="281"/>
            <ac:picMk id="7" creationId="{350D2C70-1697-4E9D-A32B-3AE77A829935}"/>
          </ac:picMkLst>
        </pc:picChg>
        <pc:picChg chg="add mod">
          <ac:chgData name="Deshpande, Abhijit (TSS)" userId="c2d88eb7-28a6-4e67-ab05-9cd6a31a82d0" providerId="ADAL" clId="{4CDEBDF7-1BF1-49C1-9297-313B58BF82D3}" dt="2022-08-12T11:21:07.361" v="1796" actId="1076"/>
          <ac:picMkLst>
            <pc:docMk/>
            <pc:sldMk cId="1531135013" sldId="281"/>
            <ac:picMk id="8" creationId="{4D8C413F-C8D3-4CD9-AEFF-6F05F49EB894}"/>
          </ac:picMkLst>
        </pc:picChg>
      </pc:sldChg>
    </pc:docChg>
  </pc:docChgLst>
  <pc:docChgLst>
    <pc:chgData name="Deshpande, Abhijit (TSS)" userId="c2d88eb7-28a6-4e67-ab05-9cd6a31a82d0" providerId="ADAL" clId="{8CAC363B-7CFA-4B52-977B-8326F4780CD7}"/>
    <pc:docChg chg="undo redo custSel addSld delSld modSld">
      <pc:chgData name="Deshpande, Abhijit (TSS)" userId="c2d88eb7-28a6-4e67-ab05-9cd6a31a82d0" providerId="ADAL" clId="{8CAC363B-7CFA-4B52-977B-8326F4780CD7}" dt="2022-08-13T06:24:15.635" v="1643" actId="2711"/>
      <pc:docMkLst>
        <pc:docMk/>
      </pc:docMkLst>
      <pc:sldChg chg="modSp mod">
        <pc:chgData name="Deshpande, Abhijit (TSS)" userId="c2d88eb7-28a6-4e67-ab05-9cd6a31a82d0" providerId="ADAL" clId="{8CAC363B-7CFA-4B52-977B-8326F4780CD7}" dt="2022-08-12T12:56:08.267" v="26" actId="5793"/>
        <pc:sldMkLst>
          <pc:docMk/>
          <pc:sldMk cId="1778520503" sldId="259"/>
        </pc:sldMkLst>
        <pc:spChg chg="mod">
          <ac:chgData name="Deshpande, Abhijit (TSS)" userId="c2d88eb7-28a6-4e67-ab05-9cd6a31a82d0" providerId="ADAL" clId="{8CAC363B-7CFA-4B52-977B-8326F4780CD7}" dt="2022-08-12T12:56:08.267" v="26" actId="5793"/>
          <ac:spMkLst>
            <pc:docMk/>
            <pc:sldMk cId="1778520503" sldId="259"/>
            <ac:spMk id="5" creationId="{72F17F64-8193-4421-8B08-0BFBE5ECCB41}"/>
          </ac:spMkLst>
        </pc:spChg>
      </pc:sldChg>
      <pc:sldChg chg="del">
        <pc:chgData name="Deshpande, Abhijit (TSS)" userId="c2d88eb7-28a6-4e67-ab05-9cd6a31a82d0" providerId="ADAL" clId="{8CAC363B-7CFA-4B52-977B-8326F4780CD7}" dt="2022-08-12T12:40:32.991" v="0" actId="47"/>
        <pc:sldMkLst>
          <pc:docMk/>
          <pc:sldMk cId="2767658332" sldId="260"/>
        </pc:sldMkLst>
      </pc:sldChg>
      <pc:sldChg chg="modSp mod">
        <pc:chgData name="Deshpande, Abhijit (TSS)" userId="c2d88eb7-28a6-4e67-ab05-9cd6a31a82d0" providerId="ADAL" clId="{8CAC363B-7CFA-4B52-977B-8326F4780CD7}" dt="2022-08-12T13:08:10.535" v="59" actId="14100"/>
        <pc:sldMkLst>
          <pc:docMk/>
          <pc:sldMk cId="3629445560" sldId="261"/>
        </pc:sldMkLst>
        <pc:spChg chg="mod">
          <ac:chgData name="Deshpande, Abhijit (TSS)" userId="c2d88eb7-28a6-4e67-ab05-9cd6a31a82d0" providerId="ADAL" clId="{8CAC363B-7CFA-4B52-977B-8326F4780CD7}" dt="2022-08-12T12:56:15.662" v="38" actId="20577"/>
          <ac:spMkLst>
            <pc:docMk/>
            <pc:sldMk cId="3629445560" sldId="261"/>
            <ac:spMk id="4" creationId="{D6980EE4-1DFD-4706-A89F-AED5AB19FA6F}"/>
          </ac:spMkLst>
        </pc:spChg>
        <pc:spChg chg="mod">
          <ac:chgData name="Deshpande, Abhijit (TSS)" userId="c2d88eb7-28a6-4e67-ab05-9cd6a31a82d0" providerId="ADAL" clId="{8CAC363B-7CFA-4B52-977B-8326F4780CD7}" dt="2022-08-12T13:08:10.535" v="59" actId="14100"/>
          <ac:spMkLst>
            <pc:docMk/>
            <pc:sldMk cId="3629445560" sldId="261"/>
            <ac:spMk id="9" creationId="{36FFC228-A3C9-4CB7-B56C-93666EB2F084}"/>
          </ac:spMkLst>
        </pc:spChg>
      </pc:sldChg>
      <pc:sldChg chg="del">
        <pc:chgData name="Deshpande, Abhijit (TSS)" userId="c2d88eb7-28a6-4e67-ab05-9cd6a31a82d0" providerId="ADAL" clId="{8CAC363B-7CFA-4B52-977B-8326F4780CD7}" dt="2022-08-12T12:40:36.009" v="2" actId="47"/>
        <pc:sldMkLst>
          <pc:docMk/>
          <pc:sldMk cId="2435528858" sldId="262"/>
        </pc:sldMkLst>
      </pc:sldChg>
      <pc:sldChg chg="addSp delSp modSp add mod">
        <pc:chgData name="Deshpande, Abhijit (TSS)" userId="c2d88eb7-28a6-4e67-ab05-9cd6a31a82d0" providerId="ADAL" clId="{8CAC363B-7CFA-4B52-977B-8326F4780CD7}" dt="2022-08-12T13:35:12.677" v="285" actId="12"/>
        <pc:sldMkLst>
          <pc:docMk/>
          <pc:sldMk cId="3554967365" sldId="262"/>
        </pc:sldMkLst>
        <pc:spChg chg="mod">
          <ac:chgData name="Deshpande, Abhijit (TSS)" userId="c2d88eb7-28a6-4e67-ab05-9cd6a31a82d0" providerId="ADAL" clId="{8CAC363B-7CFA-4B52-977B-8326F4780CD7}" dt="2022-08-12T13:32:23.214" v="76" actId="5793"/>
          <ac:spMkLst>
            <pc:docMk/>
            <pc:sldMk cId="3554967365" sldId="262"/>
            <ac:spMk id="4" creationId="{D6980EE4-1DFD-4706-A89F-AED5AB19FA6F}"/>
          </ac:spMkLst>
        </pc:spChg>
        <pc:spChg chg="add del mod">
          <ac:chgData name="Deshpande, Abhijit (TSS)" userId="c2d88eb7-28a6-4e67-ab05-9cd6a31a82d0" providerId="ADAL" clId="{8CAC363B-7CFA-4B52-977B-8326F4780CD7}" dt="2022-08-12T13:35:12.677" v="285" actId="12"/>
          <ac:spMkLst>
            <pc:docMk/>
            <pc:sldMk cId="3554967365" sldId="262"/>
            <ac:spMk id="9" creationId="{36FFC228-A3C9-4CB7-B56C-93666EB2F084}"/>
          </ac:spMkLst>
        </pc:spChg>
      </pc:sldChg>
      <pc:sldChg chg="modSp add mod">
        <pc:chgData name="Deshpande, Abhijit (TSS)" userId="c2d88eb7-28a6-4e67-ab05-9cd6a31a82d0" providerId="ADAL" clId="{8CAC363B-7CFA-4B52-977B-8326F4780CD7}" dt="2022-08-12T13:49:22.749" v="976"/>
        <pc:sldMkLst>
          <pc:docMk/>
          <pc:sldMk cId="3896226559" sldId="263"/>
        </pc:sldMkLst>
        <pc:spChg chg="mod">
          <ac:chgData name="Deshpande, Abhijit (TSS)" userId="c2d88eb7-28a6-4e67-ab05-9cd6a31a82d0" providerId="ADAL" clId="{8CAC363B-7CFA-4B52-977B-8326F4780CD7}" dt="2022-08-12T13:40:28.027" v="587" actId="14100"/>
          <ac:spMkLst>
            <pc:docMk/>
            <pc:sldMk cId="3896226559" sldId="263"/>
            <ac:spMk id="4" creationId="{D6980EE4-1DFD-4706-A89F-AED5AB19FA6F}"/>
          </ac:spMkLst>
        </pc:spChg>
        <pc:spChg chg="mod">
          <ac:chgData name="Deshpande, Abhijit (TSS)" userId="c2d88eb7-28a6-4e67-ab05-9cd6a31a82d0" providerId="ADAL" clId="{8CAC363B-7CFA-4B52-977B-8326F4780CD7}" dt="2022-08-12T13:49:22.749" v="976"/>
          <ac:spMkLst>
            <pc:docMk/>
            <pc:sldMk cId="3896226559" sldId="263"/>
            <ac:spMk id="9" creationId="{36FFC228-A3C9-4CB7-B56C-93666EB2F084}"/>
          </ac:spMkLst>
        </pc:spChg>
      </pc:sldChg>
      <pc:sldChg chg="del">
        <pc:chgData name="Deshpande, Abhijit (TSS)" userId="c2d88eb7-28a6-4e67-ab05-9cd6a31a82d0" providerId="ADAL" clId="{8CAC363B-7CFA-4B52-977B-8326F4780CD7}" dt="2022-08-12T12:40:35.376" v="1" actId="47"/>
        <pc:sldMkLst>
          <pc:docMk/>
          <pc:sldMk cId="134328508" sldId="264"/>
        </pc:sldMkLst>
      </pc:sldChg>
      <pc:sldChg chg="modSp add mod">
        <pc:chgData name="Deshpande, Abhijit (TSS)" userId="c2d88eb7-28a6-4e67-ab05-9cd6a31a82d0" providerId="ADAL" clId="{8CAC363B-7CFA-4B52-977B-8326F4780CD7}" dt="2022-08-12T13:54:39.700" v="1193" actId="14100"/>
        <pc:sldMkLst>
          <pc:docMk/>
          <pc:sldMk cId="2930476672" sldId="264"/>
        </pc:sldMkLst>
        <pc:spChg chg="mod">
          <ac:chgData name="Deshpande, Abhijit (TSS)" userId="c2d88eb7-28a6-4e67-ab05-9cd6a31a82d0" providerId="ADAL" clId="{8CAC363B-7CFA-4B52-977B-8326F4780CD7}" dt="2022-08-12T13:47:50.769" v="952" actId="20577"/>
          <ac:spMkLst>
            <pc:docMk/>
            <pc:sldMk cId="2930476672" sldId="264"/>
            <ac:spMk id="4" creationId="{D6980EE4-1DFD-4706-A89F-AED5AB19FA6F}"/>
          </ac:spMkLst>
        </pc:spChg>
        <pc:spChg chg="mod">
          <ac:chgData name="Deshpande, Abhijit (TSS)" userId="c2d88eb7-28a6-4e67-ab05-9cd6a31a82d0" providerId="ADAL" clId="{8CAC363B-7CFA-4B52-977B-8326F4780CD7}" dt="2022-08-12T13:54:39.700" v="1193" actId="14100"/>
          <ac:spMkLst>
            <pc:docMk/>
            <pc:sldMk cId="2930476672" sldId="264"/>
            <ac:spMk id="9" creationId="{36FFC228-A3C9-4CB7-B56C-93666EB2F084}"/>
          </ac:spMkLst>
        </pc:spChg>
      </pc:sldChg>
      <pc:sldChg chg="modSp add mod">
        <pc:chgData name="Deshpande, Abhijit (TSS)" userId="c2d88eb7-28a6-4e67-ab05-9cd6a31a82d0" providerId="ADAL" clId="{8CAC363B-7CFA-4B52-977B-8326F4780CD7}" dt="2022-08-12T14:09:50.734" v="1444" actId="20577"/>
        <pc:sldMkLst>
          <pc:docMk/>
          <pc:sldMk cId="2263184706" sldId="265"/>
        </pc:sldMkLst>
        <pc:spChg chg="mod">
          <ac:chgData name="Deshpande, Abhijit (TSS)" userId="c2d88eb7-28a6-4e67-ab05-9cd6a31a82d0" providerId="ADAL" clId="{8CAC363B-7CFA-4B52-977B-8326F4780CD7}" dt="2022-08-12T14:01:50.382" v="1203" actId="20577"/>
          <ac:spMkLst>
            <pc:docMk/>
            <pc:sldMk cId="2263184706" sldId="265"/>
            <ac:spMk id="4" creationId="{D6980EE4-1DFD-4706-A89F-AED5AB19FA6F}"/>
          </ac:spMkLst>
        </pc:spChg>
        <pc:spChg chg="mod">
          <ac:chgData name="Deshpande, Abhijit (TSS)" userId="c2d88eb7-28a6-4e67-ab05-9cd6a31a82d0" providerId="ADAL" clId="{8CAC363B-7CFA-4B52-977B-8326F4780CD7}" dt="2022-08-12T14:09:50.734" v="1444" actId="20577"/>
          <ac:spMkLst>
            <pc:docMk/>
            <pc:sldMk cId="2263184706" sldId="265"/>
            <ac:spMk id="9" creationId="{36FFC228-A3C9-4CB7-B56C-93666EB2F084}"/>
          </ac:spMkLst>
        </pc:spChg>
      </pc:sldChg>
      <pc:sldChg chg="modSp add mod">
        <pc:chgData name="Deshpande, Abhijit (TSS)" userId="c2d88eb7-28a6-4e67-ab05-9cd6a31a82d0" providerId="ADAL" clId="{8CAC363B-7CFA-4B52-977B-8326F4780CD7}" dt="2022-08-13T05:32:51.234" v="1594" actId="20577"/>
        <pc:sldMkLst>
          <pc:docMk/>
          <pc:sldMk cId="1860378176" sldId="266"/>
        </pc:sldMkLst>
        <pc:spChg chg="mod">
          <ac:chgData name="Deshpande, Abhijit (TSS)" userId="c2d88eb7-28a6-4e67-ab05-9cd6a31a82d0" providerId="ADAL" clId="{8CAC363B-7CFA-4B52-977B-8326F4780CD7}" dt="2022-08-13T05:28:35.876" v="1474" actId="20577"/>
          <ac:spMkLst>
            <pc:docMk/>
            <pc:sldMk cId="1860378176" sldId="266"/>
            <ac:spMk id="4" creationId="{D6980EE4-1DFD-4706-A89F-AED5AB19FA6F}"/>
          </ac:spMkLst>
        </pc:spChg>
        <pc:spChg chg="mod">
          <ac:chgData name="Deshpande, Abhijit (TSS)" userId="c2d88eb7-28a6-4e67-ab05-9cd6a31a82d0" providerId="ADAL" clId="{8CAC363B-7CFA-4B52-977B-8326F4780CD7}" dt="2022-08-13T05:32:51.234" v="1594" actId="20577"/>
          <ac:spMkLst>
            <pc:docMk/>
            <pc:sldMk cId="1860378176" sldId="266"/>
            <ac:spMk id="9" creationId="{36FFC228-A3C9-4CB7-B56C-93666EB2F084}"/>
          </ac:spMkLst>
        </pc:spChg>
      </pc:sldChg>
      <pc:sldChg chg="del">
        <pc:chgData name="Deshpande, Abhijit (TSS)" userId="c2d88eb7-28a6-4e67-ab05-9cd6a31a82d0" providerId="ADAL" clId="{8CAC363B-7CFA-4B52-977B-8326F4780CD7}" dt="2022-08-12T12:40:36.569" v="3" actId="47"/>
        <pc:sldMkLst>
          <pc:docMk/>
          <pc:sldMk cId="2597761496" sldId="266"/>
        </pc:sldMkLst>
      </pc:sldChg>
      <pc:sldChg chg="modSp add mod">
        <pc:chgData name="Deshpande, Abhijit (TSS)" userId="c2d88eb7-28a6-4e67-ab05-9cd6a31a82d0" providerId="ADAL" clId="{8CAC363B-7CFA-4B52-977B-8326F4780CD7}" dt="2022-08-13T06:24:15.635" v="1643" actId="2711"/>
        <pc:sldMkLst>
          <pc:docMk/>
          <pc:sldMk cId="1841835256" sldId="267"/>
        </pc:sldMkLst>
        <pc:spChg chg="mod">
          <ac:chgData name="Deshpande, Abhijit (TSS)" userId="c2d88eb7-28a6-4e67-ab05-9cd6a31a82d0" providerId="ADAL" clId="{8CAC363B-7CFA-4B52-977B-8326F4780CD7}" dt="2022-08-13T06:02:23.083" v="1631" actId="20577"/>
          <ac:spMkLst>
            <pc:docMk/>
            <pc:sldMk cId="1841835256" sldId="267"/>
            <ac:spMk id="4" creationId="{D6980EE4-1DFD-4706-A89F-AED5AB19FA6F}"/>
          </ac:spMkLst>
        </pc:spChg>
        <pc:spChg chg="mod">
          <ac:chgData name="Deshpande, Abhijit (TSS)" userId="c2d88eb7-28a6-4e67-ab05-9cd6a31a82d0" providerId="ADAL" clId="{8CAC363B-7CFA-4B52-977B-8326F4780CD7}" dt="2022-08-13T06:24:15.635" v="1643" actId="2711"/>
          <ac:spMkLst>
            <pc:docMk/>
            <pc:sldMk cId="1841835256" sldId="267"/>
            <ac:spMk id="9" creationId="{36FFC228-A3C9-4CB7-B56C-93666EB2F084}"/>
          </ac:spMkLst>
        </pc:spChg>
      </pc:sldChg>
      <pc:sldChg chg="del">
        <pc:chgData name="Deshpande, Abhijit (TSS)" userId="c2d88eb7-28a6-4e67-ab05-9cd6a31a82d0" providerId="ADAL" clId="{8CAC363B-7CFA-4B52-977B-8326F4780CD7}" dt="2022-08-12T12:40:36.956" v="4" actId="47"/>
        <pc:sldMkLst>
          <pc:docMk/>
          <pc:sldMk cId="1204503514" sldId="268"/>
        </pc:sldMkLst>
      </pc:sldChg>
      <pc:sldChg chg="del">
        <pc:chgData name="Deshpande, Abhijit (TSS)" userId="c2d88eb7-28a6-4e67-ab05-9cd6a31a82d0" providerId="ADAL" clId="{8CAC363B-7CFA-4B52-977B-8326F4780CD7}" dt="2022-08-12T12:40:37.497" v="5" actId="47"/>
        <pc:sldMkLst>
          <pc:docMk/>
          <pc:sldMk cId="3481374078" sldId="269"/>
        </pc:sldMkLst>
      </pc:sldChg>
      <pc:sldChg chg="del">
        <pc:chgData name="Deshpande, Abhijit (TSS)" userId="c2d88eb7-28a6-4e67-ab05-9cd6a31a82d0" providerId="ADAL" clId="{8CAC363B-7CFA-4B52-977B-8326F4780CD7}" dt="2022-08-12T12:40:38.239" v="6" actId="47"/>
        <pc:sldMkLst>
          <pc:docMk/>
          <pc:sldMk cId="2411780667" sldId="270"/>
        </pc:sldMkLst>
      </pc:sldChg>
      <pc:sldChg chg="del">
        <pc:chgData name="Deshpande, Abhijit (TSS)" userId="c2d88eb7-28a6-4e67-ab05-9cd6a31a82d0" providerId="ADAL" clId="{8CAC363B-7CFA-4B52-977B-8326F4780CD7}" dt="2022-08-12T12:40:38.710" v="7" actId="47"/>
        <pc:sldMkLst>
          <pc:docMk/>
          <pc:sldMk cId="1687007049" sldId="271"/>
        </pc:sldMkLst>
      </pc:sldChg>
      <pc:sldChg chg="del">
        <pc:chgData name="Deshpande, Abhijit (TSS)" userId="c2d88eb7-28a6-4e67-ab05-9cd6a31a82d0" providerId="ADAL" clId="{8CAC363B-7CFA-4B52-977B-8326F4780CD7}" dt="2022-08-12T12:40:39.550" v="8" actId="47"/>
        <pc:sldMkLst>
          <pc:docMk/>
          <pc:sldMk cId="1522556164" sldId="272"/>
        </pc:sldMkLst>
      </pc:sldChg>
      <pc:sldChg chg="del">
        <pc:chgData name="Deshpande, Abhijit (TSS)" userId="c2d88eb7-28a6-4e67-ab05-9cd6a31a82d0" providerId="ADAL" clId="{8CAC363B-7CFA-4B52-977B-8326F4780CD7}" dt="2022-08-12T12:40:40.963" v="9" actId="47"/>
        <pc:sldMkLst>
          <pc:docMk/>
          <pc:sldMk cId="1801487064" sldId="273"/>
        </pc:sldMkLst>
      </pc:sldChg>
      <pc:sldChg chg="del">
        <pc:chgData name="Deshpande, Abhijit (TSS)" userId="c2d88eb7-28a6-4e67-ab05-9cd6a31a82d0" providerId="ADAL" clId="{8CAC363B-7CFA-4B52-977B-8326F4780CD7}" dt="2022-08-12T12:40:41.623" v="10" actId="47"/>
        <pc:sldMkLst>
          <pc:docMk/>
          <pc:sldMk cId="430417242" sldId="274"/>
        </pc:sldMkLst>
      </pc:sldChg>
      <pc:sldChg chg="del">
        <pc:chgData name="Deshpande, Abhijit (TSS)" userId="c2d88eb7-28a6-4e67-ab05-9cd6a31a82d0" providerId="ADAL" clId="{8CAC363B-7CFA-4B52-977B-8326F4780CD7}" dt="2022-08-12T12:40:42.027" v="11" actId="47"/>
        <pc:sldMkLst>
          <pc:docMk/>
          <pc:sldMk cId="265678442" sldId="276"/>
        </pc:sldMkLst>
      </pc:sldChg>
      <pc:sldChg chg="del">
        <pc:chgData name="Deshpande, Abhijit (TSS)" userId="c2d88eb7-28a6-4e67-ab05-9cd6a31a82d0" providerId="ADAL" clId="{8CAC363B-7CFA-4B52-977B-8326F4780CD7}" dt="2022-08-12T12:40:42.503" v="12" actId="47"/>
        <pc:sldMkLst>
          <pc:docMk/>
          <pc:sldMk cId="78791132" sldId="277"/>
        </pc:sldMkLst>
      </pc:sldChg>
      <pc:sldChg chg="del">
        <pc:chgData name="Deshpande, Abhijit (TSS)" userId="c2d88eb7-28a6-4e67-ab05-9cd6a31a82d0" providerId="ADAL" clId="{8CAC363B-7CFA-4B52-977B-8326F4780CD7}" dt="2022-08-12T12:40:43.158" v="13" actId="47"/>
        <pc:sldMkLst>
          <pc:docMk/>
          <pc:sldMk cId="914542787" sldId="278"/>
        </pc:sldMkLst>
      </pc:sldChg>
      <pc:sldChg chg="del">
        <pc:chgData name="Deshpande, Abhijit (TSS)" userId="c2d88eb7-28a6-4e67-ab05-9cd6a31a82d0" providerId="ADAL" clId="{8CAC363B-7CFA-4B52-977B-8326F4780CD7}" dt="2022-08-12T12:40:43.712" v="14" actId="47"/>
        <pc:sldMkLst>
          <pc:docMk/>
          <pc:sldMk cId="3374534444" sldId="279"/>
        </pc:sldMkLst>
      </pc:sldChg>
      <pc:sldChg chg="del">
        <pc:chgData name="Deshpande, Abhijit (TSS)" userId="c2d88eb7-28a6-4e67-ab05-9cd6a31a82d0" providerId="ADAL" clId="{8CAC363B-7CFA-4B52-977B-8326F4780CD7}" dt="2022-08-12T12:40:44.085" v="15" actId="47"/>
        <pc:sldMkLst>
          <pc:docMk/>
          <pc:sldMk cId="2117008627" sldId="280"/>
        </pc:sldMkLst>
      </pc:sldChg>
      <pc:sldChg chg="del">
        <pc:chgData name="Deshpande, Abhijit (TSS)" userId="c2d88eb7-28a6-4e67-ab05-9cd6a31a82d0" providerId="ADAL" clId="{8CAC363B-7CFA-4B52-977B-8326F4780CD7}" dt="2022-08-12T12:40:44.889" v="16" actId="47"/>
        <pc:sldMkLst>
          <pc:docMk/>
          <pc:sldMk cId="1531135013" sldId="281"/>
        </pc:sldMkLst>
      </pc:sldChg>
      <pc:sldMasterChg chg="delSldLayout">
        <pc:chgData name="Deshpande, Abhijit (TSS)" userId="c2d88eb7-28a6-4e67-ab05-9cd6a31a82d0" providerId="ADAL" clId="{8CAC363B-7CFA-4B52-977B-8326F4780CD7}" dt="2022-08-12T12:40:35.376" v="1" actId="47"/>
        <pc:sldMasterMkLst>
          <pc:docMk/>
          <pc:sldMasterMk cId="534051176" sldId="2147483700"/>
        </pc:sldMasterMkLst>
        <pc:sldLayoutChg chg="del">
          <pc:chgData name="Deshpande, Abhijit (TSS)" userId="c2d88eb7-28a6-4e67-ab05-9cd6a31a82d0" providerId="ADAL" clId="{8CAC363B-7CFA-4B52-977B-8326F4780CD7}" dt="2022-08-12T12:40:35.376" v="1" actId="47"/>
          <pc:sldLayoutMkLst>
            <pc:docMk/>
            <pc:sldMasterMk cId="534051176" sldId="2147483700"/>
            <pc:sldLayoutMk cId="414349161" sldId="2147483729"/>
          </pc:sldLayoutMkLst>
        </pc:sldLayoutChg>
      </pc:sldMasterChg>
    </pc:docChg>
  </pc:docChgLst>
  <pc:docChgLst>
    <pc:chgData name="Deshpande, Abhijit (TSS)" userId="c2d88eb7-28a6-4e67-ab05-9cd6a31a82d0" providerId="ADAL" clId="{38C50E9C-0EF2-479B-811C-9A420B7E19A6}"/>
    <pc:docChg chg="undo custSel mod addSld delSld modSld sldOrd">
      <pc:chgData name="Deshpande, Abhijit (TSS)" userId="c2d88eb7-28a6-4e67-ab05-9cd6a31a82d0" providerId="ADAL" clId="{38C50E9C-0EF2-479B-811C-9A420B7E19A6}" dt="2022-08-21T13:46:53.597" v="3722" actId="14100"/>
      <pc:docMkLst>
        <pc:docMk/>
      </pc:docMkLst>
      <pc:sldChg chg="modSp mod">
        <pc:chgData name="Deshpande, Abhijit (TSS)" userId="c2d88eb7-28a6-4e67-ab05-9cd6a31a82d0" providerId="ADAL" clId="{38C50E9C-0EF2-479B-811C-9A420B7E19A6}" dt="2022-08-15T08:53:26.148" v="17" actId="20577"/>
        <pc:sldMkLst>
          <pc:docMk/>
          <pc:sldMk cId="2859918097" sldId="256"/>
        </pc:sldMkLst>
        <pc:spChg chg="mod">
          <ac:chgData name="Deshpande, Abhijit (TSS)" userId="c2d88eb7-28a6-4e67-ab05-9cd6a31a82d0" providerId="ADAL" clId="{38C50E9C-0EF2-479B-811C-9A420B7E19A6}" dt="2022-08-15T08:53:26.148" v="17" actId="20577"/>
          <ac:spMkLst>
            <pc:docMk/>
            <pc:sldMk cId="2859918097" sldId="256"/>
            <ac:spMk id="2" creationId="{B3EE54FD-6958-489E-A1A3-7A5281B86EE5}"/>
          </ac:spMkLst>
        </pc:spChg>
      </pc:sldChg>
      <pc:sldChg chg="modSp mod">
        <pc:chgData name="Deshpande, Abhijit (TSS)" userId="c2d88eb7-28a6-4e67-ab05-9cd6a31a82d0" providerId="ADAL" clId="{38C50E9C-0EF2-479B-811C-9A420B7E19A6}" dt="2022-08-21T13:46:53.597" v="3722" actId="14100"/>
        <pc:sldMkLst>
          <pc:docMk/>
          <pc:sldMk cId="1778520503" sldId="259"/>
        </pc:sldMkLst>
        <pc:spChg chg="mod">
          <ac:chgData name="Deshpande, Abhijit (TSS)" userId="c2d88eb7-28a6-4e67-ab05-9cd6a31a82d0" providerId="ADAL" clId="{38C50E9C-0EF2-479B-811C-9A420B7E19A6}" dt="2022-08-20T07:01:00.844" v="64" actId="20577"/>
          <ac:spMkLst>
            <pc:docMk/>
            <pc:sldMk cId="1778520503" sldId="259"/>
            <ac:spMk id="2" creationId="{C860514E-8E21-4549-A21D-2319A3021637}"/>
          </ac:spMkLst>
        </pc:spChg>
        <pc:spChg chg="mod">
          <ac:chgData name="Deshpande, Abhijit (TSS)" userId="c2d88eb7-28a6-4e67-ab05-9cd6a31a82d0" providerId="ADAL" clId="{38C50E9C-0EF2-479B-811C-9A420B7E19A6}" dt="2022-08-21T13:46:53.597" v="3722" actId="14100"/>
          <ac:spMkLst>
            <pc:docMk/>
            <pc:sldMk cId="1778520503" sldId="259"/>
            <ac:spMk id="5" creationId="{72F17F64-8193-4421-8B08-0BFBE5ECCB41}"/>
          </ac:spMkLst>
        </pc:spChg>
      </pc:sldChg>
      <pc:sldChg chg="modSp mod">
        <pc:chgData name="Deshpande, Abhijit (TSS)" userId="c2d88eb7-28a6-4e67-ab05-9cd6a31a82d0" providerId="ADAL" clId="{38C50E9C-0EF2-479B-811C-9A420B7E19A6}" dt="2022-08-20T07:06:48.778" v="240" actId="20577"/>
        <pc:sldMkLst>
          <pc:docMk/>
          <pc:sldMk cId="3629445560" sldId="261"/>
        </pc:sldMkLst>
        <pc:spChg chg="mod">
          <ac:chgData name="Deshpande, Abhijit (TSS)" userId="c2d88eb7-28a6-4e67-ab05-9cd6a31a82d0" providerId="ADAL" clId="{38C50E9C-0EF2-479B-811C-9A420B7E19A6}" dt="2022-08-20T07:01:07.945" v="67" actId="20577"/>
          <ac:spMkLst>
            <pc:docMk/>
            <pc:sldMk cId="3629445560" sldId="261"/>
            <ac:spMk id="2" creationId="{B4875F2D-4E66-4F49-877D-52C54FEF9D78}"/>
          </ac:spMkLst>
        </pc:spChg>
        <pc:spChg chg="mod">
          <ac:chgData name="Deshpande, Abhijit (TSS)" userId="c2d88eb7-28a6-4e67-ab05-9cd6a31a82d0" providerId="ADAL" clId="{38C50E9C-0EF2-479B-811C-9A420B7E19A6}" dt="2022-08-20T07:00:52.608" v="62" actId="20577"/>
          <ac:spMkLst>
            <pc:docMk/>
            <pc:sldMk cId="3629445560" sldId="261"/>
            <ac:spMk id="4" creationId="{D6980EE4-1DFD-4706-A89F-AED5AB19FA6F}"/>
          </ac:spMkLst>
        </pc:spChg>
        <pc:spChg chg="mod">
          <ac:chgData name="Deshpande, Abhijit (TSS)" userId="c2d88eb7-28a6-4e67-ab05-9cd6a31a82d0" providerId="ADAL" clId="{38C50E9C-0EF2-479B-811C-9A420B7E19A6}" dt="2022-08-20T07:06:48.778" v="240" actId="20577"/>
          <ac:spMkLst>
            <pc:docMk/>
            <pc:sldMk cId="3629445560" sldId="261"/>
            <ac:spMk id="9" creationId="{36FFC228-A3C9-4CB7-B56C-93666EB2F084}"/>
          </ac:spMkLst>
        </pc:spChg>
      </pc:sldChg>
      <pc:sldChg chg="del">
        <pc:chgData name="Deshpande, Abhijit (TSS)" userId="c2d88eb7-28a6-4e67-ab05-9cd6a31a82d0" providerId="ADAL" clId="{38C50E9C-0EF2-479B-811C-9A420B7E19A6}" dt="2022-08-20T07:00:42.417" v="53" actId="47"/>
        <pc:sldMkLst>
          <pc:docMk/>
          <pc:sldMk cId="3554967365" sldId="262"/>
        </pc:sldMkLst>
      </pc:sldChg>
      <pc:sldChg chg="modSp add mod">
        <pc:chgData name="Deshpande, Abhijit (TSS)" userId="c2d88eb7-28a6-4e67-ab05-9cd6a31a82d0" providerId="ADAL" clId="{38C50E9C-0EF2-479B-811C-9A420B7E19A6}" dt="2022-08-20T07:20:10.379" v="417" actId="5793"/>
        <pc:sldMkLst>
          <pc:docMk/>
          <pc:sldMk cId="4090111070" sldId="262"/>
        </pc:sldMkLst>
        <pc:spChg chg="mod">
          <ac:chgData name="Deshpande, Abhijit (TSS)" userId="c2d88eb7-28a6-4e67-ab05-9cd6a31a82d0" providerId="ADAL" clId="{38C50E9C-0EF2-479B-811C-9A420B7E19A6}" dt="2022-08-20T07:15:04.828" v="283" actId="20577"/>
          <ac:spMkLst>
            <pc:docMk/>
            <pc:sldMk cId="4090111070" sldId="262"/>
            <ac:spMk id="4" creationId="{D6980EE4-1DFD-4706-A89F-AED5AB19FA6F}"/>
          </ac:spMkLst>
        </pc:spChg>
        <pc:spChg chg="mod">
          <ac:chgData name="Deshpande, Abhijit (TSS)" userId="c2d88eb7-28a6-4e67-ab05-9cd6a31a82d0" providerId="ADAL" clId="{38C50E9C-0EF2-479B-811C-9A420B7E19A6}" dt="2022-08-20T07:20:10.379" v="417" actId="5793"/>
          <ac:spMkLst>
            <pc:docMk/>
            <pc:sldMk cId="4090111070" sldId="262"/>
            <ac:spMk id="9" creationId="{36FFC228-A3C9-4CB7-B56C-93666EB2F084}"/>
          </ac:spMkLst>
        </pc:spChg>
      </pc:sldChg>
      <pc:sldChg chg="addSp modSp add mod">
        <pc:chgData name="Deshpande, Abhijit (TSS)" userId="c2d88eb7-28a6-4e67-ab05-9cd6a31a82d0" providerId="ADAL" clId="{38C50E9C-0EF2-479B-811C-9A420B7E19A6}" dt="2022-08-20T07:38:41.244" v="721" actId="20577"/>
        <pc:sldMkLst>
          <pc:docMk/>
          <pc:sldMk cId="1059222975" sldId="263"/>
        </pc:sldMkLst>
        <pc:spChg chg="mod">
          <ac:chgData name="Deshpande, Abhijit (TSS)" userId="c2d88eb7-28a6-4e67-ab05-9cd6a31a82d0" providerId="ADAL" clId="{38C50E9C-0EF2-479B-811C-9A420B7E19A6}" dt="2022-08-20T07:38:41.244" v="721" actId="20577"/>
          <ac:spMkLst>
            <pc:docMk/>
            <pc:sldMk cId="1059222975" sldId="263"/>
            <ac:spMk id="4" creationId="{D6980EE4-1DFD-4706-A89F-AED5AB19FA6F}"/>
          </ac:spMkLst>
        </pc:spChg>
        <pc:spChg chg="mod">
          <ac:chgData name="Deshpande, Abhijit (TSS)" userId="c2d88eb7-28a6-4e67-ab05-9cd6a31a82d0" providerId="ADAL" clId="{38C50E9C-0EF2-479B-811C-9A420B7E19A6}" dt="2022-08-20T07:34:09.458" v="717" actId="14100"/>
          <ac:spMkLst>
            <pc:docMk/>
            <pc:sldMk cId="1059222975" sldId="263"/>
            <ac:spMk id="9" creationId="{36FFC228-A3C9-4CB7-B56C-93666EB2F084}"/>
          </ac:spMkLst>
        </pc:spChg>
        <pc:picChg chg="add mod">
          <ac:chgData name="Deshpande, Abhijit (TSS)" userId="c2d88eb7-28a6-4e67-ab05-9cd6a31a82d0" providerId="ADAL" clId="{38C50E9C-0EF2-479B-811C-9A420B7E19A6}" dt="2022-08-20T07:34:16.177" v="720" actId="14100"/>
          <ac:picMkLst>
            <pc:docMk/>
            <pc:sldMk cId="1059222975" sldId="263"/>
            <ac:picMk id="6" creationId="{F82FE7AA-7F41-407A-9B17-EB0B2F582962}"/>
          </ac:picMkLst>
        </pc:picChg>
      </pc:sldChg>
      <pc:sldChg chg="del">
        <pc:chgData name="Deshpande, Abhijit (TSS)" userId="c2d88eb7-28a6-4e67-ab05-9cd6a31a82d0" providerId="ADAL" clId="{38C50E9C-0EF2-479B-811C-9A420B7E19A6}" dt="2022-08-20T07:00:42.871" v="54" actId="47"/>
        <pc:sldMkLst>
          <pc:docMk/>
          <pc:sldMk cId="3896226559" sldId="263"/>
        </pc:sldMkLst>
      </pc:sldChg>
      <pc:sldChg chg="addSp delSp modSp add mod">
        <pc:chgData name="Deshpande, Abhijit (TSS)" userId="c2d88eb7-28a6-4e67-ab05-9cd6a31a82d0" providerId="ADAL" clId="{38C50E9C-0EF2-479B-811C-9A420B7E19A6}" dt="2022-08-20T07:33:59.314" v="714" actId="14100"/>
        <pc:sldMkLst>
          <pc:docMk/>
          <pc:sldMk cId="1073143004" sldId="264"/>
        </pc:sldMkLst>
        <pc:spChg chg="mod">
          <ac:chgData name="Deshpande, Abhijit (TSS)" userId="c2d88eb7-28a6-4e67-ab05-9cd6a31a82d0" providerId="ADAL" clId="{38C50E9C-0EF2-479B-811C-9A420B7E19A6}" dt="2022-08-20T07:22:42.046" v="487" actId="20577"/>
          <ac:spMkLst>
            <pc:docMk/>
            <pc:sldMk cId="1073143004" sldId="264"/>
            <ac:spMk id="4" creationId="{D6980EE4-1DFD-4706-A89F-AED5AB19FA6F}"/>
          </ac:spMkLst>
        </pc:spChg>
        <pc:spChg chg="mod">
          <ac:chgData name="Deshpande, Abhijit (TSS)" userId="c2d88eb7-28a6-4e67-ab05-9cd6a31a82d0" providerId="ADAL" clId="{38C50E9C-0EF2-479B-811C-9A420B7E19A6}" dt="2022-08-20T07:33:51.156" v="710" actId="14100"/>
          <ac:spMkLst>
            <pc:docMk/>
            <pc:sldMk cId="1073143004" sldId="264"/>
            <ac:spMk id="9" creationId="{36FFC228-A3C9-4CB7-B56C-93666EB2F084}"/>
          </ac:spMkLst>
        </pc:spChg>
        <pc:picChg chg="del mod">
          <ac:chgData name="Deshpande, Abhijit (TSS)" userId="c2d88eb7-28a6-4e67-ab05-9cd6a31a82d0" providerId="ADAL" clId="{38C50E9C-0EF2-479B-811C-9A420B7E19A6}" dt="2022-08-20T07:23:48.153" v="497" actId="478"/>
          <ac:picMkLst>
            <pc:docMk/>
            <pc:sldMk cId="1073143004" sldId="264"/>
            <ac:picMk id="6" creationId="{F82FE7AA-7F41-407A-9B17-EB0B2F582962}"/>
          </ac:picMkLst>
        </pc:picChg>
        <pc:picChg chg="add mod">
          <ac:chgData name="Deshpande, Abhijit (TSS)" userId="c2d88eb7-28a6-4e67-ab05-9cd6a31a82d0" providerId="ADAL" clId="{38C50E9C-0EF2-479B-811C-9A420B7E19A6}" dt="2022-08-20T07:33:59.314" v="714" actId="14100"/>
          <ac:picMkLst>
            <pc:docMk/>
            <pc:sldMk cId="1073143004" sldId="264"/>
            <ac:picMk id="7" creationId="{A12C0005-17C2-4B4C-8DC6-5030D917DD30}"/>
          </ac:picMkLst>
        </pc:picChg>
      </pc:sldChg>
      <pc:sldChg chg="del">
        <pc:chgData name="Deshpande, Abhijit (TSS)" userId="c2d88eb7-28a6-4e67-ab05-9cd6a31a82d0" providerId="ADAL" clId="{38C50E9C-0EF2-479B-811C-9A420B7E19A6}" dt="2022-08-20T07:00:43.303" v="55" actId="47"/>
        <pc:sldMkLst>
          <pc:docMk/>
          <pc:sldMk cId="2930476672" sldId="264"/>
        </pc:sldMkLst>
      </pc:sldChg>
      <pc:sldChg chg="addSp delSp modSp add mod">
        <pc:chgData name="Deshpande, Abhijit (TSS)" userId="c2d88eb7-28a6-4e67-ab05-9cd6a31a82d0" providerId="ADAL" clId="{38C50E9C-0EF2-479B-811C-9A420B7E19A6}" dt="2022-08-20T07:57:20.116" v="928" actId="14100"/>
        <pc:sldMkLst>
          <pc:docMk/>
          <pc:sldMk cId="1578796829" sldId="265"/>
        </pc:sldMkLst>
        <pc:spChg chg="mod">
          <ac:chgData name="Deshpande, Abhijit (TSS)" userId="c2d88eb7-28a6-4e67-ab05-9cd6a31a82d0" providerId="ADAL" clId="{38C50E9C-0EF2-479B-811C-9A420B7E19A6}" dt="2022-08-20T07:25:36.429" v="515" actId="20577"/>
          <ac:spMkLst>
            <pc:docMk/>
            <pc:sldMk cId="1578796829" sldId="265"/>
            <ac:spMk id="4" creationId="{D6980EE4-1DFD-4706-A89F-AED5AB19FA6F}"/>
          </ac:spMkLst>
        </pc:spChg>
        <pc:spChg chg="mod">
          <ac:chgData name="Deshpande, Abhijit (TSS)" userId="c2d88eb7-28a6-4e67-ab05-9cd6a31a82d0" providerId="ADAL" clId="{38C50E9C-0EF2-479B-811C-9A420B7E19A6}" dt="2022-08-20T07:33:45.228" v="708" actId="14100"/>
          <ac:spMkLst>
            <pc:docMk/>
            <pc:sldMk cId="1578796829" sldId="265"/>
            <ac:spMk id="9" creationId="{36FFC228-A3C9-4CB7-B56C-93666EB2F084}"/>
          </ac:spMkLst>
        </pc:spChg>
        <pc:picChg chg="add mod">
          <ac:chgData name="Deshpande, Abhijit (TSS)" userId="c2d88eb7-28a6-4e67-ab05-9cd6a31a82d0" providerId="ADAL" clId="{38C50E9C-0EF2-479B-811C-9A420B7E19A6}" dt="2022-08-20T07:57:20.116" v="928" actId="14100"/>
          <ac:picMkLst>
            <pc:docMk/>
            <pc:sldMk cId="1578796829" sldId="265"/>
            <ac:picMk id="6" creationId="{204465C0-3505-42C9-AE9E-3D7B4251B7C6}"/>
          </ac:picMkLst>
        </pc:picChg>
        <pc:picChg chg="del">
          <ac:chgData name="Deshpande, Abhijit (TSS)" userId="c2d88eb7-28a6-4e67-ab05-9cd6a31a82d0" providerId="ADAL" clId="{38C50E9C-0EF2-479B-811C-9A420B7E19A6}" dt="2022-08-20T07:25:40.573" v="516" actId="478"/>
          <ac:picMkLst>
            <pc:docMk/>
            <pc:sldMk cId="1578796829" sldId="265"/>
            <ac:picMk id="7" creationId="{A12C0005-17C2-4B4C-8DC6-5030D917DD30}"/>
          </ac:picMkLst>
        </pc:picChg>
      </pc:sldChg>
      <pc:sldChg chg="del">
        <pc:chgData name="Deshpande, Abhijit (TSS)" userId="c2d88eb7-28a6-4e67-ab05-9cd6a31a82d0" providerId="ADAL" clId="{38C50E9C-0EF2-479B-811C-9A420B7E19A6}" dt="2022-08-20T07:00:43.842" v="56" actId="47"/>
        <pc:sldMkLst>
          <pc:docMk/>
          <pc:sldMk cId="2263184706" sldId="265"/>
        </pc:sldMkLst>
      </pc:sldChg>
      <pc:sldChg chg="delSp modSp add mod">
        <pc:chgData name="Deshpande, Abhijit (TSS)" userId="c2d88eb7-28a6-4e67-ab05-9cd6a31a82d0" providerId="ADAL" clId="{38C50E9C-0EF2-479B-811C-9A420B7E19A6}" dt="2022-08-20T07:52:29.090" v="923" actId="20577"/>
        <pc:sldMkLst>
          <pc:docMk/>
          <pc:sldMk cId="744477747" sldId="266"/>
        </pc:sldMkLst>
        <pc:spChg chg="mod">
          <ac:chgData name="Deshpande, Abhijit (TSS)" userId="c2d88eb7-28a6-4e67-ab05-9cd6a31a82d0" providerId="ADAL" clId="{38C50E9C-0EF2-479B-811C-9A420B7E19A6}" dt="2022-08-20T07:39:22.648" v="744" actId="20577"/>
          <ac:spMkLst>
            <pc:docMk/>
            <pc:sldMk cId="744477747" sldId="266"/>
            <ac:spMk id="4" creationId="{D6980EE4-1DFD-4706-A89F-AED5AB19FA6F}"/>
          </ac:spMkLst>
        </pc:spChg>
        <pc:spChg chg="mod">
          <ac:chgData name="Deshpande, Abhijit (TSS)" userId="c2d88eb7-28a6-4e67-ab05-9cd6a31a82d0" providerId="ADAL" clId="{38C50E9C-0EF2-479B-811C-9A420B7E19A6}" dt="2022-08-20T07:52:29.090" v="923" actId="20577"/>
          <ac:spMkLst>
            <pc:docMk/>
            <pc:sldMk cId="744477747" sldId="266"/>
            <ac:spMk id="9" creationId="{36FFC228-A3C9-4CB7-B56C-93666EB2F084}"/>
          </ac:spMkLst>
        </pc:spChg>
        <pc:picChg chg="del">
          <ac:chgData name="Deshpande, Abhijit (TSS)" userId="c2d88eb7-28a6-4e67-ab05-9cd6a31a82d0" providerId="ADAL" clId="{38C50E9C-0EF2-479B-811C-9A420B7E19A6}" dt="2022-08-20T07:39:14.107" v="723" actId="478"/>
          <ac:picMkLst>
            <pc:docMk/>
            <pc:sldMk cId="744477747" sldId="266"/>
            <ac:picMk id="6" creationId="{204465C0-3505-42C9-AE9E-3D7B4251B7C6}"/>
          </ac:picMkLst>
        </pc:picChg>
      </pc:sldChg>
      <pc:sldChg chg="del">
        <pc:chgData name="Deshpande, Abhijit (TSS)" userId="c2d88eb7-28a6-4e67-ab05-9cd6a31a82d0" providerId="ADAL" clId="{38C50E9C-0EF2-479B-811C-9A420B7E19A6}" dt="2022-08-20T07:00:40.265" v="52" actId="47"/>
        <pc:sldMkLst>
          <pc:docMk/>
          <pc:sldMk cId="1860378176" sldId="266"/>
        </pc:sldMkLst>
      </pc:sldChg>
      <pc:sldChg chg="del">
        <pc:chgData name="Deshpande, Abhijit (TSS)" userId="c2d88eb7-28a6-4e67-ab05-9cd6a31a82d0" providerId="ADAL" clId="{38C50E9C-0EF2-479B-811C-9A420B7E19A6}" dt="2022-08-20T07:00:39.548" v="51" actId="47"/>
        <pc:sldMkLst>
          <pc:docMk/>
          <pc:sldMk cId="1841835256" sldId="267"/>
        </pc:sldMkLst>
      </pc:sldChg>
      <pc:sldChg chg="new del">
        <pc:chgData name="Deshpande, Abhijit (TSS)" userId="c2d88eb7-28a6-4e67-ab05-9cd6a31a82d0" providerId="ADAL" clId="{38C50E9C-0EF2-479B-811C-9A420B7E19A6}" dt="2022-08-20T07:50:03.600" v="881" actId="47"/>
        <pc:sldMkLst>
          <pc:docMk/>
          <pc:sldMk cId="2129389103" sldId="267"/>
        </pc:sldMkLst>
      </pc:sldChg>
      <pc:sldChg chg="addSp delSp modSp new mod ord modClrScheme chgLayout">
        <pc:chgData name="Deshpande, Abhijit (TSS)" userId="c2d88eb7-28a6-4e67-ab05-9cd6a31a82d0" providerId="ADAL" clId="{38C50E9C-0EF2-479B-811C-9A420B7E19A6}" dt="2022-08-20T07:51:28.112" v="894" actId="26606"/>
        <pc:sldMkLst>
          <pc:docMk/>
          <pc:sldMk cId="3253533028" sldId="267"/>
        </pc:sldMkLst>
        <pc:spChg chg="mod">
          <ac:chgData name="Deshpande, Abhijit (TSS)" userId="c2d88eb7-28a6-4e67-ab05-9cd6a31a82d0" providerId="ADAL" clId="{38C50E9C-0EF2-479B-811C-9A420B7E19A6}" dt="2022-08-20T07:51:28.112" v="894" actId="26606"/>
          <ac:spMkLst>
            <pc:docMk/>
            <pc:sldMk cId="3253533028" sldId="267"/>
            <ac:spMk id="2" creationId="{2CE5117D-E3A7-44EA-B6CC-48382A2F4A4B}"/>
          </ac:spMkLst>
        </pc:spChg>
        <pc:spChg chg="mod modVis">
          <ac:chgData name="Deshpande, Abhijit (TSS)" userId="c2d88eb7-28a6-4e67-ab05-9cd6a31a82d0" providerId="ADAL" clId="{38C50E9C-0EF2-479B-811C-9A420B7E19A6}" dt="2022-08-20T07:51:28.112" v="894" actId="26606"/>
          <ac:spMkLst>
            <pc:docMk/>
            <pc:sldMk cId="3253533028" sldId="267"/>
            <ac:spMk id="3" creationId="{FC58240A-9D6D-46F2-8DB1-DF07538E3AB6}"/>
          </ac:spMkLst>
        </pc:spChg>
        <pc:spChg chg="del">
          <ac:chgData name="Deshpande, Abhijit (TSS)" userId="c2d88eb7-28a6-4e67-ab05-9cd6a31a82d0" providerId="ADAL" clId="{38C50E9C-0EF2-479B-811C-9A420B7E19A6}" dt="2022-08-20T07:50:22.534" v="886" actId="478"/>
          <ac:spMkLst>
            <pc:docMk/>
            <pc:sldMk cId="3253533028" sldId="267"/>
            <ac:spMk id="4" creationId="{DBFB2D63-87AC-4D33-8D41-6E18F2C95851}"/>
          </ac:spMkLst>
        </pc:spChg>
        <pc:picChg chg="add mod ord">
          <ac:chgData name="Deshpande, Abhijit (TSS)" userId="c2d88eb7-28a6-4e67-ab05-9cd6a31a82d0" providerId="ADAL" clId="{38C50E9C-0EF2-479B-811C-9A420B7E19A6}" dt="2022-08-20T07:51:28.112" v="894" actId="26606"/>
          <ac:picMkLst>
            <pc:docMk/>
            <pc:sldMk cId="3253533028" sldId="267"/>
            <ac:picMk id="6" creationId="{9C8B2ECF-E82D-4FFF-99FE-3BBCB60B4F32}"/>
          </ac:picMkLst>
        </pc:picChg>
      </pc:sldChg>
      <pc:sldChg chg="modSp add mod ord">
        <pc:chgData name="Deshpande, Abhijit (TSS)" userId="c2d88eb7-28a6-4e67-ab05-9cd6a31a82d0" providerId="ADAL" clId="{38C50E9C-0EF2-479B-811C-9A420B7E19A6}" dt="2022-08-20T13:25:03.029" v="1560" actId="108"/>
        <pc:sldMkLst>
          <pc:docMk/>
          <pc:sldMk cId="4056028997" sldId="268"/>
        </pc:sldMkLst>
        <pc:spChg chg="mod">
          <ac:chgData name="Deshpande, Abhijit (TSS)" userId="c2d88eb7-28a6-4e67-ab05-9cd6a31a82d0" providerId="ADAL" clId="{38C50E9C-0EF2-479B-811C-9A420B7E19A6}" dt="2022-08-20T10:42:12.453" v="978" actId="20577"/>
          <ac:spMkLst>
            <pc:docMk/>
            <pc:sldMk cId="4056028997" sldId="268"/>
            <ac:spMk id="4" creationId="{D6980EE4-1DFD-4706-A89F-AED5AB19FA6F}"/>
          </ac:spMkLst>
        </pc:spChg>
        <pc:spChg chg="mod">
          <ac:chgData name="Deshpande, Abhijit (TSS)" userId="c2d88eb7-28a6-4e67-ab05-9cd6a31a82d0" providerId="ADAL" clId="{38C50E9C-0EF2-479B-811C-9A420B7E19A6}" dt="2022-08-20T13:25:03.029" v="1560" actId="108"/>
          <ac:spMkLst>
            <pc:docMk/>
            <pc:sldMk cId="4056028997" sldId="268"/>
            <ac:spMk id="9" creationId="{36FFC228-A3C9-4CB7-B56C-93666EB2F084}"/>
          </ac:spMkLst>
        </pc:spChg>
      </pc:sldChg>
      <pc:sldChg chg="modSp add mod">
        <pc:chgData name="Deshpande, Abhijit (TSS)" userId="c2d88eb7-28a6-4e67-ab05-9cd6a31a82d0" providerId="ADAL" clId="{38C50E9C-0EF2-479B-811C-9A420B7E19A6}" dt="2022-08-20T13:07:46.376" v="1190" actId="115"/>
        <pc:sldMkLst>
          <pc:docMk/>
          <pc:sldMk cId="2341187803" sldId="269"/>
        </pc:sldMkLst>
        <pc:spChg chg="mod">
          <ac:chgData name="Deshpande, Abhijit (TSS)" userId="c2d88eb7-28a6-4e67-ab05-9cd6a31a82d0" providerId="ADAL" clId="{38C50E9C-0EF2-479B-811C-9A420B7E19A6}" dt="2022-08-20T10:44:54.870" v="1011" actId="20577"/>
          <ac:spMkLst>
            <pc:docMk/>
            <pc:sldMk cId="2341187803" sldId="269"/>
            <ac:spMk id="4" creationId="{D6980EE4-1DFD-4706-A89F-AED5AB19FA6F}"/>
          </ac:spMkLst>
        </pc:spChg>
        <pc:spChg chg="mod">
          <ac:chgData name="Deshpande, Abhijit (TSS)" userId="c2d88eb7-28a6-4e67-ab05-9cd6a31a82d0" providerId="ADAL" clId="{38C50E9C-0EF2-479B-811C-9A420B7E19A6}" dt="2022-08-20T13:07:46.376" v="1190" actId="115"/>
          <ac:spMkLst>
            <pc:docMk/>
            <pc:sldMk cId="2341187803" sldId="269"/>
            <ac:spMk id="9" creationId="{36FFC228-A3C9-4CB7-B56C-93666EB2F084}"/>
          </ac:spMkLst>
        </pc:spChg>
      </pc:sldChg>
      <pc:sldChg chg="modSp add mod">
        <pc:chgData name="Deshpande, Abhijit (TSS)" userId="c2d88eb7-28a6-4e67-ab05-9cd6a31a82d0" providerId="ADAL" clId="{38C50E9C-0EF2-479B-811C-9A420B7E19A6}" dt="2022-08-20T13:07:31.890" v="1187" actId="115"/>
        <pc:sldMkLst>
          <pc:docMk/>
          <pc:sldMk cId="2115036884" sldId="270"/>
        </pc:sldMkLst>
        <pc:spChg chg="mod">
          <ac:chgData name="Deshpande, Abhijit (TSS)" userId="c2d88eb7-28a6-4e67-ab05-9cd6a31a82d0" providerId="ADAL" clId="{38C50E9C-0EF2-479B-811C-9A420B7E19A6}" dt="2022-08-20T10:46:45.709" v="1104" actId="20577"/>
          <ac:spMkLst>
            <pc:docMk/>
            <pc:sldMk cId="2115036884" sldId="270"/>
            <ac:spMk id="4" creationId="{D6980EE4-1DFD-4706-A89F-AED5AB19FA6F}"/>
          </ac:spMkLst>
        </pc:spChg>
        <pc:spChg chg="mod">
          <ac:chgData name="Deshpande, Abhijit (TSS)" userId="c2d88eb7-28a6-4e67-ab05-9cd6a31a82d0" providerId="ADAL" clId="{38C50E9C-0EF2-479B-811C-9A420B7E19A6}" dt="2022-08-20T13:07:31.890" v="1187" actId="115"/>
          <ac:spMkLst>
            <pc:docMk/>
            <pc:sldMk cId="2115036884" sldId="270"/>
            <ac:spMk id="9" creationId="{36FFC228-A3C9-4CB7-B56C-93666EB2F084}"/>
          </ac:spMkLst>
        </pc:spChg>
      </pc:sldChg>
      <pc:sldChg chg="addSp delSp modSp add mod">
        <pc:chgData name="Deshpande, Abhijit (TSS)" userId="c2d88eb7-28a6-4e67-ab05-9cd6a31a82d0" providerId="ADAL" clId="{38C50E9C-0EF2-479B-811C-9A420B7E19A6}" dt="2022-08-20T13:30:30.066" v="1562" actId="14100"/>
        <pc:sldMkLst>
          <pc:docMk/>
          <pc:sldMk cId="852987069" sldId="271"/>
        </pc:sldMkLst>
        <pc:spChg chg="mod">
          <ac:chgData name="Deshpande, Abhijit (TSS)" userId="c2d88eb7-28a6-4e67-ab05-9cd6a31a82d0" providerId="ADAL" clId="{38C50E9C-0EF2-479B-811C-9A420B7E19A6}" dt="2022-08-20T13:10:14.640" v="1347" actId="20577"/>
          <ac:spMkLst>
            <pc:docMk/>
            <pc:sldMk cId="852987069" sldId="271"/>
            <ac:spMk id="4" creationId="{D6980EE4-1DFD-4706-A89F-AED5AB19FA6F}"/>
          </ac:spMkLst>
        </pc:spChg>
        <pc:spChg chg="mod">
          <ac:chgData name="Deshpande, Abhijit (TSS)" userId="c2d88eb7-28a6-4e67-ab05-9cd6a31a82d0" providerId="ADAL" clId="{38C50E9C-0EF2-479B-811C-9A420B7E19A6}" dt="2022-08-20T13:30:23.165" v="1561" actId="6549"/>
          <ac:spMkLst>
            <pc:docMk/>
            <pc:sldMk cId="852987069" sldId="271"/>
            <ac:spMk id="9" creationId="{36FFC228-A3C9-4CB7-B56C-93666EB2F084}"/>
          </ac:spMkLst>
        </pc:spChg>
        <pc:graphicFrameChg chg="add del mod modGraphic">
          <ac:chgData name="Deshpande, Abhijit (TSS)" userId="c2d88eb7-28a6-4e67-ab05-9cd6a31a82d0" providerId="ADAL" clId="{38C50E9C-0EF2-479B-811C-9A420B7E19A6}" dt="2022-08-20T13:14:23.056" v="1379" actId="478"/>
          <ac:graphicFrameMkLst>
            <pc:docMk/>
            <pc:sldMk cId="852987069" sldId="271"/>
            <ac:graphicFrameMk id="5" creationId="{E605A8FA-B95A-43D3-B119-4A15A0EB215C}"/>
          </ac:graphicFrameMkLst>
        </pc:graphicFrameChg>
        <pc:graphicFrameChg chg="add del">
          <ac:chgData name="Deshpande, Abhijit (TSS)" userId="c2d88eb7-28a6-4e67-ab05-9cd6a31a82d0" providerId="ADAL" clId="{38C50E9C-0EF2-479B-811C-9A420B7E19A6}" dt="2022-08-20T13:13:41.867" v="1375" actId="478"/>
          <ac:graphicFrameMkLst>
            <pc:docMk/>
            <pc:sldMk cId="852987069" sldId="271"/>
            <ac:graphicFrameMk id="6" creationId="{70BEEEEE-0787-44A8-BF8D-64FB6343DDE3}"/>
          </ac:graphicFrameMkLst>
        </pc:graphicFrameChg>
        <pc:graphicFrameChg chg="add mod modGraphic">
          <ac:chgData name="Deshpande, Abhijit (TSS)" userId="c2d88eb7-28a6-4e67-ab05-9cd6a31a82d0" providerId="ADAL" clId="{38C50E9C-0EF2-479B-811C-9A420B7E19A6}" dt="2022-08-20T13:30:30.066" v="1562" actId="14100"/>
          <ac:graphicFrameMkLst>
            <pc:docMk/>
            <pc:sldMk cId="852987069" sldId="271"/>
            <ac:graphicFrameMk id="7" creationId="{0701DA52-68D5-43E8-AC95-A48FC1066F9A}"/>
          </ac:graphicFrameMkLst>
        </pc:graphicFrameChg>
      </pc:sldChg>
      <pc:sldChg chg="delSp modSp add mod">
        <pc:chgData name="Deshpande, Abhijit (TSS)" userId="c2d88eb7-28a6-4e67-ab05-9cd6a31a82d0" providerId="ADAL" clId="{38C50E9C-0EF2-479B-811C-9A420B7E19A6}" dt="2022-08-20T13:40:16.351" v="1738" actId="20577"/>
        <pc:sldMkLst>
          <pc:docMk/>
          <pc:sldMk cId="124202971" sldId="272"/>
        </pc:sldMkLst>
        <pc:spChg chg="mod">
          <ac:chgData name="Deshpande, Abhijit (TSS)" userId="c2d88eb7-28a6-4e67-ab05-9cd6a31a82d0" providerId="ADAL" clId="{38C50E9C-0EF2-479B-811C-9A420B7E19A6}" dt="2022-08-20T13:40:16.351" v="1738" actId="20577"/>
          <ac:spMkLst>
            <pc:docMk/>
            <pc:sldMk cId="124202971" sldId="272"/>
            <ac:spMk id="4" creationId="{D6980EE4-1DFD-4706-A89F-AED5AB19FA6F}"/>
          </ac:spMkLst>
        </pc:spChg>
        <pc:spChg chg="mod">
          <ac:chgData name="Deshpande, Abhijit (TSS)" userId="c2d88eb7-28a6-4e67-ab05-9cd6a31a82d0" providerId="ADAL" clId="{38C50E9C-0EF2-479B-811C-9A420B7E19A6}" dt="2022-08-20T13:36:43.130" v="1702" actId="20577"/>
          <ac:spMkLst>
            <pc:docMk/>
            <pc:sldMk cId="124202971" sldId="272"/>
            <ac:spMk id="9" creationId="{36FFC228-A3C9-4CB7-B56C-93666EB2F084}"/>
          </ac:spMkLst>
        </pc:spChg>
        <pc:graphicFrameChg chg="del modGraphic">
          <ac:chgData name="Deshpande, Abhijit (TSS)" userId="c2d88eb7-28a6-4e67-ab05-9cd6a31a82d0" providerId="ADAL" clId="{38C50E9C-0EF2-479B-811C-9A420B7E19A6}" dt="2022-08-20T13:32:17.181" v="1645" actId="478"/>
          <ac:graphicFrameMkLst>
            <pc:docMk/>
            <pc:sldMk cId="124202971" sldId="272"/>
            <ac:graphicFrameMk id="7" creationId="{0701DA52-68D5-43E8-AC95-A48FC1066F9A}"/>
          </ac:graphicFrameMkLst>
        </pc:graphicFrameChg>
      </pc:sldChg>
      <pc:sldChg chg="addSp delSp modSp add mod">
        <pc:chgData name="Deshpande, Abhijit (TSS)" userId="c2d88eb7-28a6-4e67-ab05-9cd6a31a82d0" providerId="ADAL" clId="{38C50E9C-0EF2-479B-811C-9A420B7E19A6}" dt="2022-08-21T11:30:42.612" v="3004" actId="5793"/>
        <pc:sldMkLst>
          <pc:docMk/>
          <pc:sldMk cId="3493603513" sldId="273"/>
        </pc:sldMkLst>
        <pc:spChg chg="mod">
          <ac:chgData name="Deshpande, Abhijit (TSS)" userId="c2d88eb7-28a6-4e67-ab05-9cd6a31a82d0" providerId="ADAL" clId="{38C50E9C-0EF2-479B-811C-9A420B7E19A6}" dt="2022-08-21T09:45:03.925" v="1741" actId="20577"/>
          <ac:spMkLst>
            <pc:docMk/>
            <pc:sldMk cId="3493603513" sldId="273"/>
            <ac:spMk id="4" creationId="{D6980EE4-1DFD-4706-A89F-AED5AB19FA6F}"/>
          </ac:spMkLst>
        </pc:spChg>
        <pc:spChg chg="mod">
          <ac:chgData name="Deshpande, Abhijit (TSS)" userId="c2d88eb7-28a6-4e67-ab05-9cd6a31a82d0" providerId="ADAL" clId="{38C50E9C-0EF2-479B-811C-9A420B7E19A6}" dt="2022-08-21T11:30:42.612" v="3004" actId="5793"/>
          <ac:spMkLst>
            <pc:docMk/>
            <pc:sldMk cId="3493603513" sldId="273"/>
            <ac:spMk id="9" creationId="{36FFC228-A3C9-4CB7-B56C-93666EB2F084}"/>
          </ac:spMkLst>
        </pc:spChg>
        <pc:graphicFrameChg chg="add del mod modGraphic">
          <ac:chgData name="Deshpande, Abhijit (TSS)" userId="c2d88eb7-28a6-4e67-ab05-9cd6a31a82d0" providerId="ADAL" clId="{38C50E9C-0EF2-479B-811C-9A420B7E19A6}" dt="2022-08-21T09:49:54.888" v="1763" actId="478"/>
          <ac:graphicFrameMkLst>
            <pc:docMk/>
            <pc:sldMk cId="3493603513" sldId="273"/>
            <ac:graphicFrameMk id="5" creationId="{6705E69C-2816-4E5D-9C80-95B9DF847573}"/>
          </ac:graphicFrameMkLst>
        </pc:graphicFrameChg>
      </pc:sldChg>
      <pc:sldChg chg="modSp add mod">
        <pc:chgData name="Deshpande, Abhijit (TSS)" userId="c2d88eb7-28a6-4e67-ab05-9cd6a31a82d0" providerId="ADAL" clId="{38C50E9C-0EF2-479B-811C-9A420B7E19A6}" dt="2022-08-21T11:22:37.804" v="2570" actId="20577"/>
        <pc:sldMkLst>
          <pc:docMk/>
          <pc:sldMk cId="1096517502" sldId="274"/>
        </pc:sldMkLst>
        <pc:spChg chg="mod">
          <ac:chgData name="Deshpande, Abhijit (TSS)" userId="c2d88eb7-28a6-4e67-ab05-9cd6a31a82d0" providerId="ADAL" clId="{38C50E9C-0EF2-479B-811C-9A420B7E19A6}" dt="2022-08-21T11:05:21.411" v="1859" actId="20577"/>
          <ac:spMkLst>
            <pc:docMk/>
            <pc:sldMk cId="1096517502" sldId="274"/>
            <ac:spMk id="4" creationId="{D6980EE4-1DFD-4706-A89F-AED5AB19FA6F}"/>
          </ac:spMkLst>
        </pc:spChg>
        <pc:spChg chg="mod">
          <ac:chgData name="Deshpande, Abhijit (TSS)" userId="c2d88eb7-28a6-4e67-ab05-9cd6a31a82d0" providerId="ADAL" clId="{38C50E9C-0EF2-479B-811C-9A420B7E19A6}" dt="2022-08-21T11:22:37.804" v="2570" actId="20577"/>
          <ac:spMkLst>
            <pc:docMk/>
            <pc:sldMk cId="1096517502" sldId="274"/>
            <ac:spMk id="9" creationId="{36FFC228-A3C9-4CB7-B56C-93666EB2F084}"/>
          </ac:spMkLst>
        </pc:spChg>
      </pc:sldChg>
      <pc:sldChg chg="modSp add mod">
        <pc:chgData name="Deshpande, Abhijit (TSS)" userId="c2d88eb7-28a6-4e67-ab05-9cd6a31a82d0" providerId="ADAL" clId="{38C50E9C-0EF2-479B-811C-9A420B7E19A6}" dt="2022-08-21T11:31:37.772" v="3018" actId="6549"/>
        <pc:sldMkLst>
          <pc:docMk/>
          <pc:sldMk cId="2108914185" sldId="275"/>
        </pc:sldMkLst>
        <pc:spChg chg="mod">
          <ac:chgData name="Deshpande, Abhijit (TSS)" userId="c2d88eb7-28a6-4e67-ab05-9cd6a31a82d0" providerId="ADAL" clId="{38C50E9C-0EF2-479B-811C-9A420B7E19A6}" dt="2022-08-21T11:31:37.772" v="3018" actId="6549"/>
          <ac:spMkLst>
            <pc:docMk/>
            <pc:sldMk cId="2108914185" sldId="275"/>
            <ac:spMk id="4" creationId="{D6980EE4-1DFD-4706-A89F-AED5AB19FA6F}"/>
          </ac:spMkLst>
        </pc:spChg>
        <pc:spChg chg="mod">
          <ac:chgData name="Deshpande, Abhijit (TSS)" userId="c2d88eb7-28a6-4e67-ab05-9cd6a31a82d0" providerId="ADAL" clId="{38C50E9C-0EF2-479B-811C-9A420B7E19A6}" dt="2022-08-21T11:31:11.055" v="3013" actId="6549"/>
          <ac:spMkLst>
            <pc:docMk/>
            <pc:sldMk cId="2108914185" sldId="275"/>
            <ac:spMk id="9" creationId="{36FFC228-A3C9-4CB7-B56C-93666EB2F084}"/>
          </ac:spMkLst>
        </pc:spChg>
      </pc:sldChg>
      <pc:sldChg chg="modSp add mod">
        <pc:chgData name="Deshpande, Abhijit (TSS)" userId="c2d88eb7-28a6-4e67-ab05-9cd6a31a82d0" providerId="ADAL" clId="{38C50E9C-0EF2-479B-811C-9A420B7E19A6}" dt="2022-08-21T11:34:02.431" v="3148" actId="20577"/>
        <pc:sldMkLst>
          <pc:docMk/>
          <pc:sldMk cId="3314782806" sldId="276"/>
        </pc:sldMkLst>
        <pc:spChg chg="mod">
          <ac:chgData name="Deshpande, Abhijit (TSS)" userId="c2d88eb7-28a6-4e67-ab05-9cd6a31a82d0" providerId="ADAL" clId="{38C50E9C-0EF2-479B-811C-9A420B7E19A6}" dt="2022-08-21T11:31:36.005" v="3017" actId="6549"/>
          <ac:spMkLst>
            <pc:docMk/>
            <pc:sldMk cId="3314782806" sldId="276"/>
            <ac:spMk id="4" creationId="{D6980EE4-1DFD-4706-A89F-AED5AB19FA6F}"/>
          </ac:spMkLst>
        </pc:spChg>
        <pc:spChg chg="mod">
          <ac:chgData name="Deshpande, Abhijit (TSS)" userId="c2d88eb7-28a6-4e67-ab05-9cd6a31a82d0" providerId="ADAL" clId="{38C50E9C-0EF2-479B-811C-9A420B7E19A6}" dt="2022-08-21T11:34:02.431" v="3148" actId="20577"/>
          <ac:spMkLst>
            <pc:docMk/>
            <pc:sldMk cId="3314782806" sldId="276"/>
            <ac:spMk id="9" creationId="{36FFC228-A3C9-4CB7-B56C-93666EB2F084}"/>
          </ac:spMkLst>
        </pc:spChg>
      </pc:sldChg>
      <pc:sldChg chg="modSp add mod">
        <pc:chgData name="Deshpande, Abhijit (TSS)" userId="c2d88eb7-28a6-4e67-ab05-9cd6a31a82d0" providerId="ADAL" clId="{38C50E9C-0EF2-479B-811C-9A420B7E19A6}" dt="2022-08-21T11:38:48.965" v="3202" actId="6549"/>
        <pc:sldMkLst>
          <pc:docMk/>
          <pc:sldMk cId="3647944097" sldId="277"/>
        </pc:sldMkLst>
        <pc:spChg chg="mod">
          <ac:chgData name="Deshpande, Abhijit (TSS)" userId="c2d88eb7-28a6-4e67-ab05-9cd6a31a82d0" providerId="ADAL" clId="{38C50E9C-0EF2-479B-811C-9A420B7E19A6}" dt="2022-08-21T11:34:57.634" v="3185" actId="20577"/>
          <ac:spMkLst>
            <pc:docMk/>
            <pc:sldMk cId="3647944097" sldId="277"/>
            <ac:spMk id="4" creationId="{D6980EE4-1DFD-4706-A89F-AED5AB19FA6F}"/>
          </ac:spMkLst>
        </pc:spChg>
        <pc:spChg chg="mod">
          <ac:chgData name="Deshpande, Abhijit (TSS)" userId="c2d88eb7-28a6-4e67-ab05-9cd6a31a82d0" providerId="ADAL" clId="{38C50E9C-0EF2-479B-811C-9A420B7E19A6}" dt="2022-08-21T11:38:48.965" v="3202" actId="6549"/>
          <ac:spMkLst>
            <pc:docMk/>
            <pc:sldMk cId="3647944097" sldId="277"/>
            <ac:spMk id="9" creationId="{36FFC228-A3C9-4CB7-B56C-93666EB2F084}"/>
          </ac:spMkLst>
        </pc:spChg>
      </pc:sldChg>
      <pc:sldChg chg="modSp add mod">
        <pc:chgData name="Deshpande, Abhijit (TSS)" userId="c2d88eb7-28a6-4e67-ab05-9cd6a31a82d0" providerId="ADAL" clId="{38C50E9C-0EF2-479B-811C-9A420B7E19A6}" dt="2022-08-21T11:46:48.408" v="3306" actId="108"/>
        <pc:sldMkLst>
          <pc:docMk/>
          <pc:sldMk cId="2999379539" sldId="278"/>
        </pc:sldMkLst>
        <pc:spChg chg="mod">
          <ac:chgData name="Deshpande, Abhijit (TSS)" userId="c2d88eb7-28a6-4e67-ab05-9cd6a31a82d0" providerId="ADAL" clId="{38C50E9C-0EF2-479B-811C-9A420B7E19A6}" dt="2022-08-21T11:42:23.222" v="3229" actId="20577"/>
          <ac:spMkLst>
            <pc:docMk/>
            <pc:sldMk cId="2999379539" sldId="278"/>
            <ac:spMk id="4" creationId="{D6980EE4-1DFD-4706-A89F-AED5AB19FA6F}"/>
          </ac:spMkLst>
        </pc:spChg>
        <pc:spChg chg="mod">
          <ac:chgData name="Deshpande, Abhijit (TSS)" userId="c2d88eb7-28a6-4e67-ab05-9cd6a31a82d0" providerId="ADAL" clId="{38C50E9C-0EF2-479B-811C-9A420B7E19A6}" dt="2022-08-21T11:46:48.408" v="3306" actId="108"/>
          <ac:spMkLst>
            <pc:docMk/>
            <pc:sldMk cId="2999379539" sldId="278"/>
            <ac:spMk id="9" creationId="{36FFC228-A3C9-4CB7-B56C-93666EB2F084}"/>
          </ac:spMkLst>
        </pc:spChg>
      </pc:sldChg>
      <pc:sldChg chg="addSp delSp modSp add mod">
        <pc:chgData name="Deshpande, Abhijit (TSS)" userId="c2d88eb7-28a6-4e67-ab05-9cd6a31a82d0" providerId="ADAL" clId="{38C50E9C-0EF2-479B-811C-9A420B7E19A6}" dt="2022-08-21T11:56:31.055" v="3423" actId="20577"/>
        <pc:sldMkLst>
          <pc:docMk/>
          <pc:sldMk cId="929867124" sldId="279"/>
        </pc:sldMkLst>
        <pc:spChg chg="mod">
          <ac:chgData name="Deshpande, Abhijit (TSS)" userId="c2d88eb7-28a6-4e67-ab05-9cd6a31a82d0" providerId="ADAL" clId="{38C50E9C-0EF2-479B-811C-9A420B7E19A6}" dt="2022-08-21T11:49:10.998" v="3319" actId="20577"/>
          <ac:spMkLst>
            <pc:docMk/>
            <pc:sldMk cId="929867124" sldId="279"/>
            <ac:spMk id="4" creationId="{D6980EE4-1DFD-4706-A89F-AED5AB19FA6F}"/>
          </ac:spMkLst>
        </pc:spChg>
        <pc:spChg chg="add del">
          <ac:chgData name="Deshpande, Abhijit (TSS)" userId="c2d88eb7-28a6-4e67-ab05-9cd6a31a82d0" providerId="ADAL" clId="{38C50E9C-0EF2-479B-811C-9A420B7E19A6}" dt="2022-08-21T11:49:15.814" v="3321"/>
          <ac:spMkLst>
            <pc:docMk/>
            <pc:sldMk cId="929867124" sldId="279"/>
            <ac:spMk id="5" creationId="{3D4DC67E-8FB8-4CEE-AB06-EB0EFE713EDE}"/>
          </ac:spMkLst>
        </pc:spChg>
        <pc:spChg chg="add del">
          <ac:chgData name="Deshpande, Abhijit (TSS)" userId="c2d88eb7-28a6-4e67-ab05-9cd6a31a82d0" providerId="ADAL" clId="{38C50E9C-0EF2-479B-811C-9A420B7E19A6}" dt="2022-08-21T11:49:18.690" v="3324"/>
          <ac:spMkLst>
            <pc:docMk/>
            <pc:sldMk cId="929867124" sldId="279"/>
            <ac:spMk id="6" creationId="{50943F83-3110-4B30-8DA5-099A88F56A82}"/>
          </ac:spMkLst>
        </pc:spChg>
        <pc:spChg chg="add del">
          <ac:chgData name="Deshpande, Abhijit (TSS)" userId="c2d88eb7-28a6-4e67-ab05-9cd6a31a82d0" providerId="ADAL" clId="{38C50E9C-0EF2-479B-811C-9A420B7E19A6}" dt="2022-08-21T11:49:58.305" v="3336"/>
          <ac:spMkLst>
            <pc:docMk/>
            <pc:sldMk cId="929867124" sldId="279"/>
            <ac:spMk id="7" creationId="{73307A18-3729-4E44-A8F4-8A7FE1FA544D}"/>
          </ac:spMkLst>
        </pc:spChg>
        <pc:spChg chg="mod">
          <ac:chgData name="Deshpande, Abhijit (TSS)" userId="c2d88eb7-28a6-4e67-ab05-9cd6a31a82d0" providerId="ADAL" clId="{38C50E9C-0EF2-479B-811C-9A420B7E19A6}" dt="2022-08-21T11:56:31.055" v="3423" actId="20577"/>
          <ac:spMkLst>
            <pc:docMk/>
            <pc:sldMk cId="929867124" sldId="279"/>
            <ac:spMk id="9" creationId="{36FFC228-A3C9-4CB7-B56C-93666EB2F084}"/>
          </ac:spMkLst>
        </pc:spChg>
      </pc:sldChg>
      <pc:sldChg chg="modSp add mod ord">
        <pc:chgData name="Deshpande, Abhijit (TSS)" userId="c2d88eb7-28a6-4e67-ab05-9cd6a31a82d0" providerId="ADAL" clId="{38C50E9C-0EF2-479B-811C-9A420B7E19A6}" dt="2022-08-21T12:12:15.620" v="3568" actId="313"/>
        <pc:sldMkLst>
          <pc:docMk/>
          <pc:sldMk cId="2033966696" sldId="280"/>
        </pc:sldMkLst>
        <pc:spChg chg="mod">
          <ac:chgData name="Deshpande, Abhijit (TSS)" userId="c2d88eb7-28a6-4e67-ab05-9cd6a31a82d0" providerId="ADAL" clId="{38C50E9C-0EF2-479B-811C-9A420B7E19A6}" dt="2022-08-21T12:08:23.721" v="3433" actId="20577"/>
          <ac:spMkLst>
            <pc:docMk/>
            <pc:sldMk cId="2033966696" sldId="280"/>
            <ac:spMk id="4" creationId="{D6980EE4-1DFD-4706-A89F-AED5AB19FA6F}"/>
          </ac:spMkLst>
        </pc:spChg>
        <pc:spChg chg="mod">
          <ac:chgData name="Deshpande, Abhijit (TSS)" userId="c2d88eb7-28a6-4e67-ab05-9cd6a31a82d0" providerId="ADAL" clId="{38C50E9C-0EF2-479B-811C-9A420B7E19A6}" dt="2022-08-21T12:12:15.620" v="3568" actId="313"/>
          <ac:spMkLst>
            <pc:docMk/>
            <pc:sldMk cId="2033966696" sldId="280"/>
            <ac:spMk id="9" creationId="{36FFC228-A3C9-4CB7-B56C-93666EB2F084}"/>
          </ac:spMkLst>
        </pc:spChg>
      </pc:sldChg>
      <pc:sldChg chg="modSp add mod">
        <pc:chgData name="Deshpande, Abhijit (TSS)" userId="c2d88eb7-28a6-4e67-ab05-9cd6a31a82d0" providerId="ADAL" clId="{38C50E9C-0EF2-479B-811C-9A420B7E19A6}" dt="2022-08-21T12:20:22.152" v="3618" actId="20577"/>
        <pc:sldMkLst>
          <pc:docMk/>
          <pc:sldMk cId="4087768130" sldId="281"/>
        </pc:sldMkLst>
        <pc:spChg chg="mod">
          <ac:chgData name="Deshpande, Abhijit (TSS)" userId="c2d88eb7-28a6-4e67-ab05-9cd6a31a82d0" providerId="ADAL" clId="{38C50E9C-0EF2-479B-811C-9A420B7E19A6}" dt="2022-08-21T12:17:32.457" v="3579" actId="20577"/>
          <ac:spMkLst>
            <pc:docMk/>
            <pc:sldMk cId="4087768130" sldId="281"/>
            <ac:spMk id="4" creationId="{D6980EE4-1DFD-4706-A89F-AED5AB19FA6F}"/>
          </ac:spMkLst>
        </pc:spChg>
        <pc:spChg chg="mod">
          <ac:chgData name="Deshpande, Abhijit (TSS)" userId="c2d88eb7-28a6-4e67-ab05-9cd6a31a82d0" providerId="ADAL" clId="{38C50E9C-0EF2-479B-811C-9A420B7E19A6}" dt="2022-08-21T12:20:22.152" v="3618" actId="20577"/>
          <ac:spMkLst>
            <pc:docMk/>
            <pc:sldMk cId="4087768130" sldId="281"/>
            <ac:spMk id="9" creationId="{36FFC228-A3C9-4CB7-B56C-93666EB2F084}"/>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84F555-CC33-4ABF-A02F-15EF6132985E}"/>
              </a:ext>
            </a:extLst>
          </p:cNvPr>
          <p:cNvPicPr>
            <a:picLocks noChangeAspect="1"/>
          </p:cNvPicPr>
          <p:nvPr/>
        </p:nvPicPr>
        <p:blipFill>
          <a:blip r:embed="rId2" cstate="print">
            <a:extLst>
              <a:ext uri="{28A0092B-C50C-407E-A947-70E740481C1C}">
                <a14:useLocalDpi xmlns:a14="http://schemas.microsoft.com/office/drawing/2010/main" val="0"/>
              </a:ext>
            </a:extLst>
          </a:blip>
          <a:srcRect t="19370" b="19370"/>
          <a:stretch/>
        </p:blipFill>
        <p:spPr>
          <a:xfrm>
            <a:off x="-1" y="0"/>
            <a:ext cx="12192001" cy="4996070"/>
          </a:xfrm>
          <a:prstGeom prst="rect">
            <a:avLst/>
          </a:prstGeom>
          <a:ln>
            <a:noFill/>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030" y="5478009"/>
            <a:ext cx="2044800" cy="413843"/>
          </a:xfrm>
          <a:prstGeom prst="rect">
            <a:avLst/>
          </a:prstGeom>
        </p:spPr>
      </p:pic>
      <p:sp>
        <p:nvSpPr>
          <p:cNvPr id="16" name="Title 15"/>
          <p:cNvSpPr>
            <a:spLocks noGrp="1"/>
          </p:cNvSpPr>
          <p:nvPr>
            <p:ph type="title" hasCustomPrompt="1"/>
          </p:nvPr>
        </p:nvSpPr>
        <p:spPr>
          <a:xfrm>
            <a:off x="5297554" y="5452955"/>
            <a:ext cx="6894446" cy="869723"/>
          </a:xfrm>
          <a:prstGeom prst="rect">
            <a:avLst/>
          </a:prstGeom>
        </p:spPr>
        <p:txBody>
          <a:bodyPr>
            <a:noAutofit/>
          </a:bodyPr>
          <a:lstStyle>
            <a:lvl1pPr>
              <a:lnSpc>
                <a:spcPct val="100000"/>
              </a:lnSpc>
              <a:defRPr sz="3200">
                <a:solidFill>
                  <a:srgbClr val="034EA2"/>
                </a:solidFill>
                <a:latin typeface="Nunito Sans" panose="00000500000000000000" pitchFamily="2" charset="0"/>
              </a:defRPr>
            </a:lvl1pPr>
          </a:lstStyle>
          <a:p>
            <a:r>
              <a:rPr lang="en-US" dirty="0"/>
              <a:t>Click to edit Master </a:t>
            </a:r>
            <a:br>
              <a:rPr lang="en-US" dirty="0"/>
            </a:br>
            <a:r>
              <a:rPr lang="en-US" dirty="0"/>
              <a:t>title style</a:t>
            </a:r>
            <a:endParaRPr lang="en-IN" dirty="0"/>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90000" b="82999"/>
          <a:stretch/>
        </p:blipFill>
        <p:spPr>
          <a:xfrm>
            <a:off x="10986052" y="2237"/>
            <a:ext cx="1219200" cy="1166191"/>
          </a:xfrm>
          <a:prstGeom prst="rect">
            <a:avLst/>
          </a:prstGeom>
        </p:spPr>
      </p:pic>
    </p:spTree>
    <p:extLst>
      <p:ext uri="{BB962C8B-B14F-4D97-AF65-F5344CB8AC3E}">
        <p14:creationId xmlns:p14="http://schemas.microsoft.com/office/powerpoint/2010/main" val="2101252240"/>
      </p:ext>
    </p:extLst>
  </p:cSld>
  <p:clrMapOvr>
    <a:masterClrMapping/>
  </p:clrMapOvr>
  <p:extLst>
    <p:ext uri="{DCECCB84-F9BA-43D5-87BE-67443E8EF086}">
      <p15:sldGuideLst xmlns:p15="http://schemas.microsoft.com/office/powerpoint/2012/main">
        <p15:guide id="2" pos="3840">
          <p15:clr>
            <a:srgbClr val="FBAE40"/>
          </p15:clr>
        </p15:guide>
        <p15:guide id="3" orient="horz" pos="3504">
          <p15:clr>
            <a:srgbClr val="FBAE40"/>
          </p15:clr>
        </p15:guide>
        <p15:guide id="4" orient="horz" pos="366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E354C5-AD1B-43A3-88A6-C08ADC4A84DD}"/>
              </a:ext>
            </a:extLst>
          </p:cNvPr>
          <p:cNvSpPr/>
          <p:nvPr/>
        </p:nvSpPr>
        <p:spPr>
          <a:xfrm>
            <a:off x="3761" y="0"/>
            <a:ext cx="4841193" cy="6858000"/>
          </a:xfrm>
          <a:prstGeom prst="rect">
            <a:avLst/>
          </a:prstGeom>
          <a:solidFill>
            <a:srgbClr val="ED067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lnSpc>
                <a:spcPct val="100000"/>
              </a:lnSpc>
            </a:pPr>
            <a:r>
              <a:rPr lang="en-US" sz="7678" dirty="0"/>
              <a:t>  </a:t>
            </a:r>
            <a:endParaRPr lang="en-IN" sz="7678" dirty="0"/>
          </a:p>
        </p:txBody>
      </p:sp>
      <p:sp>
        <p:nvSpPr>
          <p:cNvPr id="14" name="Slide Number Placeholder 5">
            <a:extLst>
              <a:ext uri="{FF2B5EF4-FFF2-40B4-BE49-F238E27FC236}">
                <a16:creationId xmlns:a16="http://schemas.microsoft.com/office/drawing/2014/main" id="{628C4E59-7A02-4E02-9381-8718C8323162}"/>
              </a:ext>
            </a:extLst>
          </p:cNvPr>
          <p:cNvSpPr>
            <a:spLocks noGrp="1"/>
          </p:cNvSpPr>
          <p:nvPr>
            <p:ph type="sldNum" sz="quarter" idx="12"/>
          </p:nvPr>
        </p:nvSpPr>
        <p:spPr>
          <a:xfrm>
            <a:off x="11237913" y="6453336"/>
            <a:ext cx="45720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5" name="Picture 14">
            <a:extLst>
              <a:ext uri="{FF2B5EF4-FFF2-40B4-BE49-F238E27FC236}">
                <a16:creationId xmlns:a16="http://schemas.microsoft.com/office/drawing/2014/main" id="{D23B43F8-9F85-40FF-9CF7-B956B70D4FE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12064" y="6400800"/>
            <a:ext cx="1187016" cy="240238"/>
          </a:xfrm>
          <a:prstGeom prst="rect">
            <a:avLst/>
          </a:prstGeom>
        </p:spPr>
      </p:pic>
      <p:sp>
        <p:nvSpPr>
          <p:cNvPr id="11" name="Title 2">
            <a:extLst>
              <a:ext uri="{FF2B5EF4-FFF2-40B4-BE49-F238E27FC236}">
                <a16:creationId xmlns:a16="http://schemas.microsoft.com/office/drawing/2014/main" id="{EB18FD48-2060-48FD-9C32-17776EDB07B8}"/>
              </a:ext>
            </a:extLst>
          </p:cNvPr>
          <p:cNvSpPr>
            <a:spLocks noGrp="1"/>
          </p:cNvSpPr>
          <p:nvPr>
            <p:ph type="title"/>
          </p:nvPr>
        </p:nvSpPr>
        <p:spPr>
          <a:xfrm>
            <a:off x="442275" y="1033272"/>
            <a:ext cx="3404169" cy="4396377"/>
          </a:xfrm>
        </p:spPr>
        <p:txBody>
          <a:bodyPr vert="horz" anchor="t" anchorCtr="0">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sp>
        <p:nvSpPr>
          <p:cNvPr id="12" name="Text Placeholder 2">
            <a:extLst>
              <a:ext uri="{FF2B5EF4-FFF2-40B4-BE49-F238E27FC236}">
                <a16:creationId xmlns:a16="http://schemas.microsoft.com/office/drawing/2014/main" id="{6CC1D9C4-1983-43A0-BA68-A81DF75359DD}"/>
              </a:ext>
            </a:extLst>
          </p:cNvPr>
          <p:cNvSpPr>
            <a:spLocks noGrp="1"/>
          </p:cNvSpPr>
          <p:nvPr>
            <p:ph type="body" sz="quarter" idx="14"/>
          </p:nvPr>
        </p:nvSpPr>
        <p:spPr>
          <a:xfrm>
            <a:off x="5318454" y="1033272"/>
            <a:ext cx="6378246" cy="4386470"/>
          </a:xfrm>
        </p:spPr>
        <p:txBody>
          <a:bodyPr vert="horz" anchor="t" anchorCtr="0">
            <a:noAutofit/>
          </a:bodyPr>
          <a:lstStyle>
            <a:lvl1pPr>
              <a:lnSpc>
                <a:spcPct val="100000"/>
              </a:lnSpc>
              <a:buClr>
                <a:srgbClr val="ED0677"/>
              </a:buClr>
              <a:defRPr sz="1600"/>
            </a:lvl1pPr>
            <a:lvl2pPr>
              <a:lnSpc>
                <a:spcPct val="100000"/>
              </a:lnSpc>
              <a:buClr>
                <a:srgbClr val="ED0677"/>
              </a:buClr>
              <a:defRPr sz="1600"/>
            </a:lvl2pPr>
            <a:lvl3pPr>
              <a:lnSpc>
                <a:spcPct val="100000"/>
              </a:lnSpc>
              <a:buClr>
                <a:srgbClr val="ED0677"/>
              </a:buClr>
              <a:defRPr sz="1600"/>
            </a:lvl3pPr>
            <a:lvl4pPr>
              <a:lnSpc>
                <a:spcPct val="100000"/>
              </a:lnSpc>
              <a:buClr>
                <a:srgbClr val="ED0677"/>
              </a:buClr>
              <a:defRPr sz="1600"/>
            </a:lvl4pPr>
            <a:lvl5pPr>
              <a:lnSpc>
                <a:spcPct val="100000"/>
              </a:lnSpc>
              <a:buClr>
                <a:srgbClr val="ED0677"/>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Footer Placeholder 4">
            <a:extLst>
              <a:ext uri="{FF2B5EF4-FFF2-40B4-BE49-F238E27FC236}">
                <a16:creationId xmlns:a16="http://schemas.microsoft.com/office/drawing/2014/main" id="{EAB7184D-D9B9-4481-B717-020D87E5D895}"/>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323878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DC6162-0ED4-4D19-84FE-2F30EE22366E}"/>
              </a:ext>
            </a:extLst>
          </p:cNvPr>
          <p:cNvSpPr/>
          <p:nvPr/>
        </p:nvSpPr>
        <p:spPr>
          <a:xfrm>
            <a:off x="3762" y="0"/>
            <a:ext cx="12188239" cy="6858001"/>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IN" sz="7678" dirty="0"/>
          </a:p>
        </p:txBody>
      </p:sp>
      <p:grpSp>
        <p:nvGrpSpPr>
          <p:cNvPr id="7" name="Group 6">
            <a:extLst>
              <a:ext uri="{FF2B5EF4-FFF2-40B4-BE49-F238E27FC236}">
                <a16:creationId xmlns:a16="http://schemas.microsoft.com/office/drawing/2014/main" id="{75495644-067C-4A7B-BEAC-E4F424FDCDED}"/>
              </a:ext>
            </a:extLst>
          </p:cNvPr>
          <p:cNvGrpSpPr/>
          <p:nvPr/>
        </p:nvGrpSpPr>
        <p:grpSpPr>
          <a:xfrm>
            <a:off x="108730" y="0"/>
            <a:ext cx="11977440" cy="375727"/>
            <a:chOff x="3773" y="-372131"/>
            <a:chExt cx="23411246" cy="734400"/>
          </a:xfrm>
        </p:grpSpPr>
        <p:pic>
          <p:nvPicPr>
            <p:cNvPr id="8" name="Picture 7" descr="Icon&#10;&#10;Description automatically generated with low confidence">
              <a:extLst>
                <a:ext uri="{FF2B5EF4-FFF2-40B4-BE49-F238E27FC236}">
                  <a16:creationId xmlns:a16="http://schemas.microsoft.com/office/drawing/2014/main" id="{30126B52-8B27-44FE-9980-6A6A706BD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9" name="Picture 8" descr="Icon&#10;&#10;Description automatically generated with low confidence">
              <a:extLst>
                <a:ext uri="{FF2B5EF4-FFF2-40B4-BE49-F238E27FC236}">
                  <a16:creationId xmlns:a16="http://schemas.microsoft.com/office/drawing/2014/main" id="{F74607A7-D63B-49BF-8CF8-F879D6B5B4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0" name="Picture 9" descr="Icon&#10;&#10;Description automatically generated with low confidence">
              <a:extLst>
                <a:ext uri="{FF2B5EF4-FFF2-40B4-BE49-F238E27FC236}">
                  <a16:creationId xmlns:a16="http://schemas.microsoft.com/office/drawing/2014/main" id="{3D09F21D-01D2-4392-A1E2-87BB0DD4E6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89D069C1-E4A7-433D-9DDA-E91AB7044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4D0168B2-FA42-4458-A8D9-7B63E645B0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3" name="Picture 12" descr="Icon&#10;&#10;Description automatically generated with low confidence">
              <a:extLst>
                <a:ext uri="{FF2B5EF4-FFF2-40B4-BE49-F238E27FC236}">
                  <a16:creationId xmlns:a16="http://schemas.microsoft.com/office/drawing/2014/main" id="{7AA0A81D-5A94-4912-8D43-94C3799803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4" name="Picture 13" descr="Icon&#10;&#10;Description automatically generated with low confidence">
              <a:extLst>
                <a:ext uri="{FF2B5EF4-FFF2-40B4-BE49-F238E27FC236}">
                  <a16:creationId xmlns:a16="http://schemas.microsoft.com/office/drawing/2014/main" id="{DE744EA1-063D-43D5-AB36-DB21E7CA4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5" name="Picture 14" descr="Icon&#10;&#10;Description automatically generated with low confidence">
              <a:extLst>
                <a:ext uri="{FF2B5EF4-FFF2-40B4-BE49-F238E27FC236}">
                  <a16:creationId xmlns:a16="http://schemas.microsoft.com/office/drawing/2014/main" id="{D89FC5BE-90BB-49D5-9920-830E4E146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6" name="Picture 15" descr="Icon&#10;&#10;Description automatically generated with low confidence">
              <a:extLst>
                <a:ext uri="{FF2B5EF4-FFF2-40B4-BE49-F238E27FC236}">
                  <a16:creationId xmlns:a16="http://schemas.microsoft.com/office/drawing/2014/main" id="{E1E09F3E-69A7-4FDA-9086-810F61C5C9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7" name="Picture 16" descr="Icon&#10;&#10;Description automatically generated with low confidence">
              <a:extLst>
                <a:ext uri="{FF2B5EF4-FFF2-40B4-BE49-F238E27FC236}">
                  <a16:creationId xmlns:a16="http://schemas.microsoft.com/office/drawing/2014/main" id="{B765C7FE-742D-4E30-97ED-38CD02420C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8" name="Picture 17" descr="Icon&#10;&#10;Description automatically generated with low confidence">
              <a:extLst>
                <a:ext uri="{FF2B5EF4-FFF2-40B4-BE49-F238E27FC236}">
                  <a16:creationId xmlns:a16="http://schemas.microsoft.com/office/drawing/2014/main" id="{94CA53CB-C0F3-4BE1-827D-2F8223E611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84C38147-9D23-439D-B2AB-127C15A08C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2E08DAAC-016F-4F27-A088-D5F76A5112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64C083B4-D05D-4218-B07A-CFFEBA4262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D3CECF01-AD8F-42D7-BF6B-679F36FA45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CD108196-923F-4B6C-9F9D-271E5D8E47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4" name="Picture 23" descr="Icon&#10;&#10;Description automatically generated with low confidence">
              <a:extLst>
                <a:ext uri="{FF2B5EF4-FFF2-40B4-BE49-F238E27FC236}">
                  <a16:creationId xmlns:a16="http://schemas.microsoft.com/office/drawing/2014/main" id="{193D3C99-7957-4453-B1A5-0757DBD91B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5" name="Picture 24" descr="Icon&#10;&#10;Description automatically generated with low confidence">
              <a:extLst>
                <a:ext uri="{FF2B5EF4-FFF2-40B4-BE49-F238E27FC236}">
                  <a16:creationId xmlns:a16="http://schemas.microsoft.com/office/drawing/2014/main" id="{62DB6F4A-6B35-4DB8-92A7-187C32E46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E754FD29-6C1B-46AE-BF56-D8C2E808CB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FCBEFAD7-7B05-4D5B-955B-A3319A704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8" name="Picture 27" descr="Icon&#10;&#10;Description automatically generated with low confidence">
              <a:extLst>
                <a:ext uri="{FF2B5EF4-FFF2-40B4-BE49-F238E27FC236}">
                  <a16:creationId xmlns:a16="http://schemas.microsoft.com/office/drawing/2014/main" id="{9529842C-6B12-4CCA-8C92-D0C9DEFDD7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8766684-75D2-4D56-879B-4030D48E36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CA591661-BED7-4F76-825D-6C5FBDBD7F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1" name="Picture 30" descr="Icon&#10;&#10;Description automatically generated with low confidence">
              <a:extLst>
                <a:ext uri="{FF2B5EF4-FFF2-40B4-BE49-F238E27FC236}">
                  <a16:creationId xmlns:a16="http://schemas.microsoft.com/office/drawing/2014/main" id="{BA5DA8FD-10B8-451A-94B4-709C195281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0953448E-684B-4BE1-842D-6801FE499D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77A716D1-58B9-4485-A87F-75FC6A041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4" name="Group 33">
            <a:extLst>
              <a:ext uri="{FF2B5EF4-FFF2-40B4-BE49-F238E27FC236}">
                <a16:creationId xmlns:a16="http://schemas.microsoft.com/office/drawing/2014/main" id="{E45E1E93-4C3B-4CBD-97E7-B7B64EE1E525}"/>
              </a:ext>
            </a:extLst>
          </p:cNvPr>
          <p:cNvGrpSpPr/>
          <p:nvPr/>
        </p:nvGrpSpPr>
        <p:grpSpPr>
          <a:xfrm>
            <a:off x="108730" y="462620"/>
            <a:ext cx="11977440" cy="375727"/>
            <a:chOff x="3773" y="-372131"/>
            <a:chExt cx="23411246" cy="734400"/>
          </a:xfrm>
        </p:grpSpPr>
        <p:pic>
          <p:nvPicPr>
            <p:cNvPr id="35" name="Picture 34" descr="Icon&#10;&#10;Description automatically generated with low confidence">
              <a:extLst>
                <a:ext uri="{FF2B5EF4-FFF2-40B4-BE49-F238E27FC236}">
                  <a16:creationId xmlns:a16="http://schemas.microsoft.com/office/drawing/2014/main" id="{F285D6F9-51E7-4C53-AE69-E3665EAF88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6" name="Picture 35" descr="Icon&#10;&#10;Description automatically generated with low confidence">
              <a:extLst>
                <a:ext uri="{FF2B5EF4-FFF2-40B4-BE49-F238E27FC236}">
                  <a16:creationId xmlns:a16="http://schemas.microsoft.com/office/drawing/2014/main" id="{15CEFA21-30FD-4CBA-953E-7B721667AA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7" name="Picture 36" descr="Icon&#10;&#10;Description automatically generated with low confidence">
              <a:extLst>
                <a:ext uri="{FF2B5EF4-FFF2-40B4-BE49-F238E27FC236}">
                  <a16:creationId xmlns:a16="http://schemas.microsoft.com/office/drawing/2014/main" id="{84B49205-89F0-4015-87E2-3AE4372666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8" name="Picture 37" descr="Icon&#10;&#10;Description automatically generated with low confidence">
              <a:extLst>
                <a:ext uri="{FF2B5EF4-FFF2-40B4-BE49-F238E27FC236}">
                  <a16:creationId xmlns:a16="http://schemas.microsoft.com/office/drawing/2014/main" id="{42B62E76-D3DE-49F4-B281-24CBA3E2E6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9" name="Picture 38" descr="Icon&#10;&#10;Description automatically generated with low confidence">
              <a:extLst>
                <a:ext uri="{FF2B5EF4-FFF2-40B4-BE49-F238E27FC236}">
                  <a16:creationId xmlns:a16="http://schemas.microsoft.com/office/drawing/2014/main" id="{894B31A6-6963-4813-A57F-3AD4DCE48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40" name="Picture 39" descr="Icon&#10;&#10;Description automatically generated with low confidence">
              <a:extLst>
                <a:ext uri="{FF2B5EF4-FFF2-40B4-BE49-F238E27FC236}">
                  <a16:creationId xmlns:a16="http://schemas.microsoft.com/office/drawing/2014/main" id="{E992ED45-392F-4599-8EE1-0BA46A04FD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C8720926-333B-45A3-A757-D222F5FC2E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865A5421-A3D4-4769-BA9D-08713A2B11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39282F1A-51B4-4AFC-91BC-1D9BCF3AA8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44" name="Picture 43" descr="Icon&#10;&#10;Description automatically generated with low confidence">
              <a:extLst>
                <a:ext uri="{FF2B5EF4-FFF2-40B4-BE49-F238E27FC236}">
                  <a16:creationId xmlns:a16="http://schemas.microsoft.com/office/drawing/2014/main" id="{76553FC6-EF4F-41A8-B601-C97E324B9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848AC921-FDE9-4810-8A13-AD52185FF1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DE1889A9-2B83-4889-8930-645D8A20BB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47" name="Picture 46" descr="Icon&#10;&#10;Description automatically generated with low confidence">
              <a:extLst>
                <a:ext uri="{FF2B5EF4-FFF2-40B4-BE49-F238E27FC236}">
                  <a16:creationId xmlns:a16="http://schemas.microsoft.com/office/drawing/2014/main" id="{7A1B75FE-ACF6-45EB-8EC9-13DBC80CA1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48" name="Picture 47" descr="Icon&#10;&#10;Description automatically generated with low confidence">
              <a:extLst>
                <a:ext uri="{FF2B5EF4-FFF2-40B4-BE49-F238E27FC236}">
                  <a16:creationId xmlns:a16="http://schemas.microsoft.com/office/drawing/2014/main" id="{1776967B-185F-42E7-BD8E-3851CBC919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AEA59111-0D59-4853-ADE3-7233376AB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50" name="Picture 49" descr="Icon&#10;&#10;Description automatically generated with low confidence">
              <a:extLst>
                <a:ext uri="{FF2B5EF4-FFF2-40B4-BE49-F238E27FC236}">
                  <a16:creationId xmlns:a16="http://schemas.microsoft.com/office/drawing/2014/main" id="{A79E5A16-C8EB-4F65-9065-C8657C1914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DBA5BA99-2D2B-419A-8BE7-5E66A3D8D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0EF0E4F7-3A59-48F7-9D02-FB9F7C4213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C825263C-FF58-40B6-8A18-583081177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54" name="Picture 53" descr="Icon&#10;&#10;Description automatically generated with low confidence">
              <a:extLst>
                <a:ext uri="{FF2B5EF4-FFF2-40B4-BE49-F238E27FC236}">
                  <a16:creationId xmlns:a16="http://schemas.microsoft.com/office/drawing/2014/main" id="{1993B4A0-60A9-43C9-AF16-7422D8F61C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55" name="Picture 54" descr="Icon&#10;&#10;Description automatically generated with low confidence">
              <a:extLst>
                <a:ext uri="{FF2B5EF4-FFF2-40B4-BE49-F238E27FC236}">
                  <a16:creationId xmlns:a16="http://schemas.microsoft.com/office/drawing/2014/main" id="{7A19FED1-DBD0-4523-8261-149FD8112D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56" name="Picture 55" descr="Icon&#10;&#10;Description automatically generated with low confidence">
              <a:extLst>
                <a:ext uri="{FF2B5EF4-FFF2-40B4-BE49-F238E27FC236}">
                  <a16:creationId xmlns:a16="http://schemas.microsoft.com/office/drawing/2014/main" id="{412D4BBB-3A7F-43D4-9146-D9FEAB4968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57" name="Picture 56" descr="Icon&#10;&#10;Description automatically generated with low confidence">
              <a:extLst>
                <a:ext uri="{FF2B5EF4-FFF2-40B4-BE49-F238E27FC236}">
                  <a16:creationId xmlns:a16="http://schemas.microsoft.com/office/drawing/2014/main" id="{B5381EC0-DD6D-4872-8C1C-8D77CDE77E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58" name="Picture 57" descr="Icon&#10;&#10;Description automatically generated with low confidence">
              <a:extLst>
                <a:ext uri="{FF2B5EF4-FFF2-40B4-BE49-F238E27FC236}">
                  <a16:creationId xmlns:a16="http://schemas.microsoft.com/office/drawing/2014/main" id="{A8BCFBDD-C1EF-4B8A-9212-2D5B7B30BE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59" name="Picture 58" descr="Icon&#10;&#10;Description automatically generated with low confidence">
              <a:extLst>
                <a:ext uri="{FF2B5EF4-FFF2-40B4-BE49-F238E27FC236}">
                  <a16:creationId xmlns:a16="http://schemas.microsoft.com/office/drawing/2014/main" id="{0EE86DBE-51DE-4D16-8D1C-EE0AE285E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60" name="Picture 59" descr="Icon&#10;&#10;Description automatically generated with low confidence">
              <a:extLst>
                <a:ext uri="{FF2B5EF4-FFF2-40B4-BE49-F238E27FC236}">
                  <a16:creationId xmlns:a16="http://schemas.microsoft.com/office/drawing/2014/main" id="{B9A2BFB8-94B6-4BD3-A14D-0A30C6BBFF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61" name="Group 60">
            <a:extLst>
              <a:ext uri="{FF2B5EF4-FFF2-40B4-BE49-F238E27FC236}">
                <a16:creationId xmlns:a16="http://schemas.microsoft.com/office/drawing/2014/main" id="{D69A0065-DC55-401F-98D7-C4644CED3F9E}"/>
              </a:ext>
            </a:extLst>
          </p:cNvPr>
          <p:cNvGrpSpPr/>
          <p:nvPr/>
        </p:nvGrpSpPr>
        <p:grpSpPr>
          <a:xfrm>
            <a:off x="108730" y="925239"/>
            <a:ext cx="11977440" cy="375727"/>
            <a:chOff x="3773" y="-372131"/>
            <a:chExt cx="23411246" cy="734400"/>
          </a:xfrm>
        </p:grpSpPr>
        <p:pic>
          <p:nvPicPr>
            <p:cNvPr id="62" name="Picture 61" descr="Icon&#10;&#10;Description automatically generated with low confidence">
              <a:extLst>
                <a:ext uri="{FF2B5EF4-FFF2-40B4-BE49-F238E27FC236}">
                  <a16:creationId xmlns:a16="http://schemas.microsoft.com/office/drawing/2014/main" id="{C958ADFB-AE40-4981-A84E-32EF9F68E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2147A238-94A7-4EDA-A4EA-D69115AAA2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64" name="Picture 63" descr="Icon&#10;&#10;Description automatically generated with low confidence">
              <a:extLst>
                <a:ext uri="{FF2B5EF4-FFF2-40B4-BE49-F238E27FC236}">
                  <a16:creationId xmlns:a16="http://schemas.microsoft.com/office/drawing/2014/main" id="{BB8AE8E3-B55B-4178-8122-14262BAEDD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ACC77781-47D0-4903-9A6A-10FA2E727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66" name="Picture 65" descr="Icon&#10;&#10;Description automatically generated with low confidence">
              <a:extLst>
                <a:ext uri="{FF2B5EF4-FFF2-40B4-BE49-F238E27FC236}">
                  <a16:creationId xmlns:a16="http://schemas.microsoft.com/office/drawing/2014/main" id="{DF1072ED-5B6A-4AF7-B5B0-E92C7A781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67" name="Picture 66" descr="Icon&#10;&#10;Description automatically generated with low confidence">
              <a:extLst>
                <a:ext uri="{FF2B5EF4-FFF2-40B4-BE49-F238E27FC236}">
                  <a16:creationId xmlns:a16="http://schemas.microsoft.com/office/drawing/2014/main" id="{27E53DB3-33DB-45F3-B584-B54D485A01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68" name="Picture 67" descr="Icon&#10;&#10;Description automatically generated with low confidence">
              <a:extLst>
                <a:ext uri="{FF2B5EF4-FFF2-40B4-BE49-F238E27FC236}">
                  <a16:creationId xmlns:a16="http://schemas.microsoft.com/office/drawing/2014/main" id="{50E6DD95-D6E5-459A-999D-F583A0B300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69" name="Picture 68" descr="Icon&#10;&#10;Description automatically generated with low confidence">
              <a:extLst>
                <a:ext uri="{FF2B5EF4-FFF2-40B4-BE49-F238E27FC236}">
                  <a16:creationId xmlns:a16="http://schemas.microsoft.com/office/drawing/2014/main" id="{EAA804E9-9357-4795-A5ED-1864A7DD2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70" name="Picture 69" descr="Icon&#10;&#10;Description automatically generated with low confidence">
              <a:extLst>
                <a:ext uri="{FF2B5EF4-FFF2-40B4-BE49-F238E27FC236}">
                  <a16:creationId xmlns:a16="http://schemas.microsoft.com/office/drawing/2014/main" id="{154FBDAB-5215-4CD9-84DB-78A9B29F9A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71" name="Picture 70" descr="Icon&#10;&#10;Description automatically generated with low confidence">
              <a:extLst>
                <a:ext uri="{FF2B5EF4-FFF2-40B4-BE49-F238E27FC236}">
                  <a16:creationId xmlns:a16="http://schemas.microsoft.com/office/drawing/2014/main" id="{A2360201-168B-42E9-99DD-5627DC67C8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72" name="Picture 71" descr="Icon&#10;&#10;Description automatically generated with low confidence">
              <a:extLst>
                <a:ext uri="{FF2B5EF4-FFF2-40B4-BE49-F238E27FC236}">
                  <a16:creationId xmlns:a16="http://schemas.microsoft.com/office/drawing/2014/main" id="{48759463-F662-4CDC-9B5F-AC6E3BD05B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73" name="Picture 72" descr="Icon&#10;&#10;Description automatically generated with low confidence">
              <a:extLst>
                <a:ext uri="{FF2B5EF4-FFF2-40B4-BE49-F238E27FC236}">
                  <a16:creationId xmlns:a16="http://schemas.microsoft.com/office/drawing/2014/main" id="{DAC9ABF9-8E4E-49DE-BF25-2FE9DAF22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74" name="Picture 73" descr="Icon&#10;&#10;Description automatically generated with low confidence">
              <a:extLst>
                <a:ext uri="{FF2B5EF4-FFF2-40B4-BE49-F238E27FC236}">
                  <a16:creationId xmlns:a16="http://schemas.microsoft.com/office/drawing/2014/main" id="{AA9FC454-5451-4E44-BDF6-70141B71BB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75" name="Picture 74" descr="Icon&#10;&#10;Description automatically generated with low confidence">
              <a:extLst>
                <a:ext uri="{FF2B5EF4-FFF2-40B4-BE49-F238E27FC236}">
                  <a16:creationId xmlns:a16="http://schemas.microsoft.com/office/drawing/2014/main" id="{4760CAB9-2D32-4676-9724-3E447D4D36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76" name="Picture 75" descr="Icon&#10;&#10;Description automatically generated with low confidence">
              <a:extLst>
                <a:ext uri="{FF2B5EF4-FFF2-40B4-BE49-F238E27FC236}">
                  <a16:creationId xmlns:a16="http://schemas.microsoft.com/office/drawing/2014/main" id="{2D2E9338-C948-43A4-A635-DF58C76EB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77" name="Picture 76" descr="Icon&#10;&#10;Description automatically generated with low confidence">
              <a:extLst>
                <a:ext uri="{FF2B5EF4-FFF2-40B4-BE49-F238E27FC236}">
                  <a16:creationId xmlns:a16="http://schemas.microsoft.com/office/drawing/2014/main" id="{9AFDD022-3193-4787-B509-9BD9A7E65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78" name="Picture 77" descr="Icon&#10;&#10;Description automatically generated with low confidence">
              <a:extLst>
                <a:ext uri="{FF2B5EF4-FFF2-40B4-BE49-F238E27FC236}">
                  <a16:creationId xmlns:a16="http://schemas.microsoft.com/office/drawing/2014/main" id="{74A1785E-3A54-42CF-8B26-D72B2F1F2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79" name="Picture 78" descr="Icon&#10;&#10;Description automatically generated with low confidence">
              <a:extLst>
                <a:ext uri="{FF2B5EF4-FFF2-40B4-BE49-F238E27FC236}">
                  <a16:creationId xmlns:a16="http://schemas.microsoft.com/office/drawing/2014/main" id="{10938844-7D72-46D6-9964-27238892F7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80" name="Picture 79" descr="Icon&#10;&#10;Description automatically generated with low confidence">
              <a:extLst>
                <a:ext uri="{FF2B5EF4-FFF2-40B4-BE49-F238E27FC236}">
                  <a16:creationId xmlns:a16="http://schemas.microsoft.com/office/drawing/2014/main" id="{E6A9DC99-9579-4394-955F-53C95EC1E1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81" name="Picture 80" descr="Icon&#10;&#10;Description automatically generated with low confidence">
              <a:extLst>
                <a:ext uri="{FF2B5EF4-FFF2-40B4-BE49-F238E27FC236}">
                  <a16:creationId xmlns:a16="http://schemas.microsoft.com/office/drawing/2014/main" id="{676A0D7C-E809-424F-A991-5E0330615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82" name="Picture 81" descr="Icon&#10;&#10;Description automatically generated with low confidence">
              <a:extLst>
                <a:ext uri="{FF2B5EF4-FFF2-40B4-BE49-F238E27FC236}">
                  <a16:creationId xmlns:a16="http://schemas.microsoft.com/office/drawing/2014/main" id="{87064FD2-8065-4E6D-A8BA-EADB0F4C7F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83" name="Picture 82" descr="Icon&#10;&#10;Description automatically generated with low confidence">
              <a:extLst>
                <a:ext uri="{FF2B5EF4-FFF2-40B4-BE49-F238E27FC236}">
                  <a16:creationId xmlns:a16="http://schemas.microsoft.com/office/drawing/2014/main" id="{E3B2E35B-EA94-451A-AB1C-382828C56D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84" name="Picture 83" descr="Icon&#10;&#10;Description automatically generated with low confidence">
              <a:extLst>
                <a:ext uri="{FF2B5EF4-FFF2-40B4-BE49-F238E27FC236}">
                  <a16:creationId xmlns:a16="http://schemas.microsoft.com/office/drawing/2014/main" id="{0DB08CFB-427E-4472-AA14-41F90511DA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85" name="Picture 84" descr="Icon&#10;&#10;Description automatically generated with low confidence">
              <a:extLst>
                <a:ext uri="{FF2B5EF4-FFF2-40B4-BE49-F238E27FC236}">
                  <a16:creationId xmlns:a16="http://schemas.microsoft.com/office/drawing/2014/main" id="{12705858-1AC0-49DE-906B-C0804D021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86" name="Picture 85" descr="Icon&#10;&#10;Description automatically generated with low confidence">
              <a:extLst>
                <a:ext uri="{FF2B5EF4-FFF2-40B4-BE49-F238E27FC236}">
                  <a16:creationId xmlns:a16="http://schemas.microsoft.com/office/drawing/2014/main" id="{79309F06-F7E3-49A5-A359-0811F939AD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87" name="Picture 86" descr="Icon&#10;&#10;Description automatically generated with low confidence">
              <a:extLst>
                <a:ext uri="{FF2B5EF4-FFF2-40B4-BE49-F238E27FC236}">
                  <a16:creationId xmlns:a16="http://schemas.microsoft.com/office/drawing/2014/main" id="{0CDA99C0-4EAE-4DB1-A879-B3E801E154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88" name="Group 87">
            <a:extLst>
              <a:ext uri="{FF2B5EF4-FFF2-40B4-BE49-F238E27FC236}">
                <a16:creationId xmlns:a16="http://schemas.microsoft.com/office/drawing/2014/main" id="{2089C3ED-D956-465C-BF9B-36BDCF573021}"/>
              </a:ext>
            </a:extLst>
          </p:cNvPr>
          <p:cNvGrpSpPr/>
          <p:nvPr/>
        </p:nvGrpSpPr>
        <p:grpSpPr>
          <a:xfrm>
            <a:off x="108730" y="1387859"/>
            <a:ext cx="11977440" cy="375727"/>
            <a:chOff x="3773" y="-372131"/>
            <a:chExt cx="23411246" cy="734400"/>
          </a:xfrm>
        </p:grpSpPr>
        <p:pic>
          <p:nvPicPr>
            <p:cNvPr id="89" name="Picture 88" descr="Icon&#10;&#10;Description automatically generated with low confidence">
              <a:extLst>
                <a:ext uri="{FF2B5EF4-FFF2-40B4-BE49-F238E27FC236}">
                  <a16:creationId xmlns:a16="http://schemas.microsoft.com/office/drawing/2014/main" id="{6FC145C7-FEFD-4F8C-85BC-E97D3A1BE3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90" name="Picture 89" descr="Icon&#10;&#10;Description automatically generated with low confidence">
              <a:extLst>
                <a:ext uri="{FF2B5EF4-FFF2-40B4-BE49-F238E27FC236}">
                  <a16:creationId xmlns:a16="http://schemas.microsoft.com/office/drawing/2014/main" id="{3EABFDBE-F9CB-4B06-BF8F-32D116F8B0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91" name="Picture 90" descr="Icon&#10;&#10;Description automatically generated with low confidence">
              <a:extLst>
                <a:ext uri="{FF2B5EF4-FFF2-40B4-BE49-F238E27FC236}">
                  <a16:creationId xmlns:a16="http://schemas.microsoft.com/office/drawing/2014/main" id="{529CB23F-E8A3-4F29-BAFF-E86ABF15F5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92" name="Picture 91" descr="Icon&#10;&#10;Description automatically generated with low confidence">
              <a:extLst>
                <a:ext uri="{FF2B5EF4-FFF2-40B4-BE49-F238E27FC236}">
                  <a16:creationId xmlns:a16="http://schemas.microsoft.com/office/drawing/2014/main" id="{326D2E56-4539-48AE-ABE7-9D4D9DB6F4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93" name="Picture 92" descr="Icon&#10;&#10;Description automatically generated with low confidence">
              <a:extLst>
                <a:ext uri="{FF2B5EF4-FFF2-40B4-BE49-F238E27FC236}">
                  <a16:creationId xmlns:a16="http://schemas.microsoft.com/office/drawing/2014/main" id="{4EBF3FD2-B7DF-4C42-94F5-8E10E38D45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94" name="Picture 93" descr="Icon&#10;&#10;Description automatically generated with low confidence">
              <a:extLst>
                <a:ext uri="{FF2B5EF4-FFF2-40B4-BE49-F238E27FC236}">
                  <a16:creationId xmlns:a16="http://schemas.microsoft.com/office/drawing/2014/main" id="{F01E01E5-2649-4798-9577-AFDA736EBF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95" name="Picture 94" descr="Icon&#10;&#10;Description automatically generated with low confidence">
              <a:extLst>
                <a:ext uri="{FF2B5EF4-FFF2-40B4-BE49-F238E27FC236}">
                  <a16:creationId xmlns:a16="http://schemas.microsoft.com/office/drawing/2014/main" id="{23347009-A2E3-4D89-BA28-BC76AE7DE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96" name="Picture 95" descr="Icon&#10;&#10;Description automatically generated with low confidence">
              <a:extLst>
                <a:ext uri="{FF2B5EF4-FFF2-40B4-BE49-F238E27FC236}">
                  <a16:creationId xmlns:a16="http://schemas.microsoft.com/office/drawing/2014/main" id="{C70DC956-7833-4167-85D1-79D58A12B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377CA89C-A369-4A77-9497-DAC143EF8D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E0ECBAB8-3535-440F-B15B-2ED0B4F5AA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99" name="Picture 98" descr="Icon&#10;&#10;Description automatically generated with low confidence">
              <a:extLst>
                <a:ext uri="{FF2B5EF4-FFF2-40B4-BE49-F238E27FC236}">
                  <a16:creationId xmlns:a16="http://schemas.microsoft.com/office/drawing/2014/main" id="{01B20644-A71F-490C-BE91-C62354DD5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00" name="Picture 99" descr="Icon&#10;&#10;Description automatically generated with low confidence">
              <a:extLst>
                <a:ext uri="{FF2B5EF4-FFF2-40B4-BE49-F238E27FC236}">
                  <a16:creationId xmlns:a16="http://schemas.microsoft.com/office/drawing/2014/main" id="{C3E827D1-5A67-4A6B-8F33-92C3A5E87A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01" name="Picture 100" descr="Icon&#10;&#10;Description automatically generated with low confidence">
              <a:extLst>
                <a:ext uri="{FF2B5EF4-FFF2-40B4-BE49-F238E27FC236}">
                  <a16:creationId xmlns:a16="http://schemas.microsoft.com/office/drawing/2014/main" id="{56B53FA6-03E0-438D-9D35-B15E5B5E95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02" name="Picture 101" descr="Icon&#10;&#10;Description automatically generated with low confidence">
              <a:extLst>
                <a:ext uri="{FF2B5EF4-FFF2-40B4-BE49-F238E27FC236}">
                  <a16:creationId xmlns:a16="http://schemas.microsoft.com/office/drawing/2014/main" id="{768B2CA3-E49D-4E15-A99A-1D2FD50002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03" name="Picture 102" descr="Icon&#10;&#10;Description automatically generated with low confidence">
              <a:extLst>
                <a:ext uri="{FF2B5EF4-FFF2-40B4-BE49-F238E27FC236}">
                  <a16:creationId xmlns:a16="http://schemas.microsoft.com/office/drawing/2014/main" id="{70A03A67-4CD5-492A-9D94-21CB21EFE9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04" name="Picture 103" descr="Icon&#10;&#10;Description automatically generated with low confidence">
              <a:extLst>
                <a:ext uri="{FF2B5EF4-FFF2-40B4-BE49-F238E27FC236}">
                  <a16:creationId xmlns:a16="http://schemas.microsoft.com/office/drawing/2014/main" id="{AC746EBF-85DD-4B67-82BE-484591C572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05" name="Picture 104" descr="Icon&#10;&#10;Description automatically generated with low confidence">
              <a:extLst>
                <a:ext uri="{FF2B5EF4-FFF2-40B4-BE49-F238E27FC236}">
                  <a16:creationId xmlns:a16="http://schemas.microsoft.com/office/drawing/2014/main" id="{E833B44B-227E-4117-BE92-BE8DA1F491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06" name="Picture 105" descr="Icon&#10;&#10;Description automatically generated with low confidence">
              <a:extLst>
                <a:ext uri="{FF2B5EF4-FFF2-40B4-BE49-F238E27FC236}">
                  <a16:creationId xmlns:a16="http://schemas.microsoft.com/office/drawing/2014/main" id="{19D56C4E-3126-4BA8-BD7E-4B6AF0C80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07" name="Picture 106" descr="Icon&#10;&#10;Description automatically generated with low confidence">
              <a:extLst>
                <a:ext uri="{FF2B5EF4-FFF2-40B4-BE49-F238E27FC236}">
                  <a16:creationId xmlns:a16="http://schemas.microsoft.com/office/drawing/2014/main" id="{7B53AE02-2CD6-4D60-87F6-AAF780C14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08" name="Picture 107" descr="Icon&#10;&#10;Description automatically generated with low confidence">
              <a:extLst>
                <a:ext uri="{FF2B5EF4-FFF2-40B4-BE49-F238E27FC236}">
                  <a16:creationId xmlns:a16="http://schemas.microsoft.com/office/drawing/2014/main" id="{FBD59BA5-EAC0-4D5F-9FBB-8B08F6549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09" name="Picture 108" descr="Icon&#10;&#10;Description automatically generated with low confidence">
              <a:extLst>
                <a:ext uri="{FF2B5EF4-FFF2-40B4-BE49-F238E27FC236}">
                  <a16:creationId xmlns:a16="http://schemas.microsoft.com/office/drawing/2014/main" id="{1E627469-3AC8-4910-9210-25D7943A9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10" name="Picture 109" descr="Icon&#10;&#10;Description automatically generated with low confidence">
              <a:extLst>
                <a:ext uri="{FF2B5EF4-FFF2-40B4-BE49-F238E27FC236}">
                  <a16:creationId xmlns:a16="http://schemas.microsoft.com/office/drawing/2014/main" id="{8AA4338D-BCE5-44BC-9081-AD9BCE2B6B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11" name="Picture 110" descr="Icon&#10;&#10;Description automatically generated with low confidence">
              <a:extLst>
                <a:ext uri="{FF2B5EF4-FFF2-40B4-BE49-F238E27FC236}">
                  <a16:creationId xmlns:a16="http://schemas.microsoft.com/office/drawing/2014/main" id="{B00DB0E3-AB44-49C4-BB5C-6169A992A0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12" name="Picture 111" descr="Icon&#10;&#10;Description automatically generated with low confidence">
              <a:extLst>
                <a:ext uri="{FF2B5EF4-FFF2-40B4-BE49-F238E27FC236}">
                  <a16:creationId xmlns:a16="http://schemas.microsoft.com/office/drawing/2014/main" id="{38EFAB88-FF90-4A0C-A7DC-AD2FFD801C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13" name="Picture 112" descr="Icon&#10;&#10;Description automatically generated with low confidence">
              <a:extLst>
                <a:ext uri="{FF2B5EF4-FFF2-40B4-BE49-F238E27FC236}">
                  <a16:creationId xmlns:a16="http://schemas.microsoft.com/office/drawing/2014/main" id="{57F740CE-0C21-4DA4-91A9-9E7EF21A8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14" name="Picture 113" descr="Icon&#10;&#10;Description automatically generated with low confidence">
              <a:extLst>
                <a:ext uri="{FF2B5EF4-FFF2-40B4-BE49-F238E27FC236}">
                  <a16:creationId xmlns:a16="http://schemas.microsoft.com/office/drawing/2014/main" id="{B041E5C1-D9C7-4139-9029-00CA93CE14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15" name="Group 114">
            <a:extLst>
              <a:ext uri="{FF2B5EF4-FFF2-40B4-BE49-F238E27FC236}">
                <a16:creationId xmlns:a16="http://schemas.microsoft.com/office/drawing/2014/main" id="{E913B9D3-48EC-418A-B108-812D776D4A5B}"/>
              </a:ext>
            </a:extLst>
          </p:cNvPr>
          <p:cNvGrpSpPr/>
          <p:nvPr/>
        </p:nvGrpSpPr>
        <p:grpSpPr>
          <a:xfrm>
            <a:off x="108730" y="1854209"/>
            <a:ext cx="11977440" cy="375727"/>
            <a:chOff x="3773" y="-372131"/>
            <a:chExt cx="23411246" cy="734400"/>
          </a:xfrm>
        </p:grpSpPr>
        <p:pic>
          <p:nvPicPr>
            <p:cNvPr id="116" name="Picture 115" descr="Icon&#10;&#10;Description automatically generated with low confidence">
              <a:extLst>
                <a:ext uri="{FF2B5EF4-FFF2-40B4-BE49-F238E27FC236}">
                  <a16:creationId xmlns:a16="http://schemas.microsoft.com/office/drawing/2014/main" id="{04515383-96F6-4346-AFD0-3E6F11EA32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17" name="Picture 116" descr="Icon&#10;&#10;Description automatically generated with low confidence">
              <a:extLst>
                <a:ext uri="{FF2B5EF4-FFF2-40B4-BE49-F238E27FC236}">
                  <a16:creationId xmlns:a16="http://schemas.microsoft.com/office/drawing/2014/main" id="{6C2B8B88-8820-4274-95BD-543837E6B6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18" name="Picture 117" descr="Icon&#10;&#10;Description automatically generated with low confidence">
              <a:extLst>
                <a:ext uri="{FF2B5EF4-FFF2-40B4-BE49-F238E27FC236}">
                  <a16:creationId xmlns:a16="http://schemas.microsoft.com/office/drawing/2014/main" id="{C3F5C3F7-6863-4E4E-BA35-BD1E715855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19" name="Picture 118" descr="Icon&#10;&#10;Description automatically generated with low confidence">
              <a:extLst>
                <a:ext uri="{FF2B5EF4-FFF2-40B4-BE49-F238E27FC236}">
                  <a16:creationId xmlns:a16="http://schemas.microsoft.com/office/drawing/2014/main" id="{05B6E6F3-F17A-4B4F-8C2C-8BEC7B8B8F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20" name="Picture 119" descr="Icon&#10;&#10;Description automatically generated with low confidence">
              <a:extLst>
                <a:ext uri="{FF2B5EF4-FFF2-40B4-BE49-F238E27FC236}">
                  <a16:creationId xmlns:a16="http://schemas.microsoft.com/office/drawing/2014/main" id="{DF14873D-775C-436B-AA5F-E88EDED68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21" name="Picture 120" descr="Icon&#10;&#10;Description automatically generated with low confidence">
              <a:extLst>
                <a:ext uri="{FF2B5EF4-FFF2-40B4-BE49-F238E27FC236}">
                  <a16:creationId xmlns:a16="http://schemas.microsoft.com/office/drawing/2014/main" id="{5B9183A0-20C7-4C81-B5C2-EDCB13BED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22" name="Picture 121" descr="Icon&#10;&#10;Description automatically generated with low confidence">
              <a:extLst>
                <a:ext uri="{FF2B5EF4-FFF2-40B4-BE49-F238E27FC236}">
                  <a16:creationId xmlns:a16="http://schemas.microsoft.com/office/drawing/2014/main" id="{1DF9F18E-DFAD-4FD5-9EDA-49DBF3A5D6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23" name="Picture 122" descr="Icon&#10;&#10;Description automatically generated with low confidence">
              <a:extLst>
                <a:ext uri="{FF2B5EF4-FFF2-40B4-BE49-F238E27FC236}">
                  <a16:creationId xmlns:a16="http://schemas.microsoft.com/office/drawing/2014/main" id="{80884448-ABC2-44D2-A5CA-E4D1B54645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24" name="Picture 123" descr="Icon&#10;&#10;Description automatically generated with low confidence">
              <a:extLst>
                <a:ext uri="{FF2B5EF4-FFF2-40B4-BE49-F238E27FC236}">
                  <a16:creationId xmlns:a16="http://schemas.microsoft.com/office/drawing/2014/main" id="{F170F081-CC2A-4966-8F93-F37E63FE6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25" name="Picture 124" descr="Icon&#10;&#10;Description automatically generated with low confidence">
              <a:extLst>
                <a:ext uri="{FF2B5EF4-FFF2-40B4-BE49-F238E27FC236}">
                  <a16:creationId xmlns:a16="http://schemas.microsoft.com/office/drawing/2014/main" id="{0F0BDFA4-D4A1-402B-B903-C174450E92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26" name="Picture 125" descr="Icon&#10;&#10;Description automatically generated with low confidence">
              <a:extLst>
                <a:ext uri="{FF2B5EF4-FFF2-40B4-BE49-F238E27FC236}">
                  <a16:creationId xmlns:a16="http://schemas.microsoft.com/office/drawing/2014/main" id="{0F6005F2-33EE-42C2-8F68-AED0857D03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27" name="Picture 126" descr="Icon&#10;&#10;Description automatically generated with low confidence">
              <a:extLst>
                <a:ext uri="{FF2B5EF4-FFF2-40B4-BE49-F238E27FC236}">
                  <a16:creationId xmlns:a16="http://schemas.microsoft.com/office/drawing/2014/main" id="{EE102AE0-099F-417C-BEC5-DE5008C5B2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28" name="Picture 127" descr="Icon&#10;&#10;Description automatically generated with low confidence">
              <a:extLst>
                <a:ext uri="{FF2B5EF4-FFF2-40B4-BE49-F238E27FC236}">
                  <a16:creationId xmlns:a16="http://schemas.microsoft.com/office/drawing/2014/main" id="{1FAFF7B1-F9FD-420A-83FC-5259E19D4F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29" name="Picture 128" descr="Icon&#10;&#10;Description automatically generated with low confidence">
              <a:extLst>
                <a:ext uri="{FF2B5EF4-FFF2-40B4-BE49-F238E27FC236}">
                  <a16:creationId xmlns:a16="http://schemas.microsoft.com/office/drawing/2014/main" id="{AE956508-CA1A-433D-95FF-D36746E4A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30" name="Picture 129" descr="Icon&#10;&#10;Description automatically generated with low confidence">
              <a:extLst>
                <a:ext uri="{FF2B5EF4-FFF2-40B4-BE49-F238E27FC236}">
                  <a16:creationId xmlns:a16="http://schemas.microsoft.com/office/drawing/2014/main" id="{5964B992-F4A3-4B63-8C64-9D6AE0AEA9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31" name="Picture 130" descr="Icon&#10;&#10;Description automatically generated with low confidence">
              <a:extLst>
                <a:ext uri="{FF2B5EF4-FFF2-40B4-BE49-F238E27FC236}">
                  <a16:creationId xmlns:a16="http://schemas.microsoft.com/office/drawing/2014/main" id="{50EB07B8-50F9-4C42-B099-7350D55FC4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32" name="Picture 131" descr="Icon&#10;&#10;Description automatically generated with low confidence">
              <a:extLst>
                <a:ext uri="{FF2B5EF4-FFF2-40B4-BE49-F238E27FC236}">
                  <a16:creationId xmlns:a16="http://schemas.microsoft.com/office/drawing/2014/main" id="{E68F39A3-2618-4D7B-9977-2D7DD946D6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33" name="Picture 132" descr="Icon&#10;&#10;Description automatically generated with low confidence">
              <a:extLst>
                <a:ext uri="{FF2B5EF4-FFF2-40B4-BE49-F238E27FC236}">
                  <a16:creationId xmlns:a16="http://schemas.microsoft.com/office/drawing/2014/main" id="{BC3AE412-5FDC-4799-9101-B6EB47E818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34" name="Picture 133" descr="Icon&#10;&#10;Description automatically generated with low confidence">
              <a:extLst>
                <a:ext uri="{FF2B5EF4-FFF2-40B4-BE49-F238E27FC236}">
                  <a16:creationId xmlns:a16="http://schemas.microsoft.com/office/drawing/2014/main" id="{DE92D0D7-D20A-436B-BF6C-A2A6718CEB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35" name="Picture 134" descr="Icon&#10;&#10;Description automatically generated with low confidence">
              <a:extLst>
                <a:ext uri="{FF2B5EF4-FFF2-40B4-BE49-F238E27FC236}">
                  <a16:creationId xmlns:a16="http://schemas.microsoft.com/office/drawing/2014/main" id="{889D3BB7-679F-44D4-86BD-1E150B7B4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36" name="Picture 135" descr="Icon&#10;&#10;Description automatically generated with low confidence">
              <a:extLst>
                <a:ext uri="{FF2B5EF4-FFF2-40B4-BE49-F238E27FC236}">
                  <a16:creationId xmlns:a16="http://schemas.microsoft.com/office/drawing/2014/main" id="{B0A2B86E-B909-4889-83BB-C39B9EC209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37" name="Picture 136" descr="Icon&#10;&#10;Description automatically generated with low confidence">
              <a:extLst>
                <a:ext uri="{FF2B5EF4-FFF2-40B4-BE49-F238E27FC236}">
                  <a16:creationId xmlns:a16="http://schemas.microsoft.com/office/drawing/2014/main" id="{441C8708-CCD1-43E2-9BD4-45B9184A9F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38" name="Picture 137" descr="Icon&#10;&#10;Description automatically generated with low confidence">
              <a:extLst>
                <a:ext uri="{FF2B5EF4-FFF2-40B4-BE49-F238E27FC236}">
                  <a16:creationId xmlns:a16="http://schemas.microsoft.com/office/drawing/2014/main" id="{57433784-FF53-404A-B76B-A21D9E13CC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39" name="Picture 138" descr="Icon&#10;&#10;Description automatically generated with low confidence">
              <a:extLst>
                <a:ext uri="{FF2B5EF4-FFF2-40B4-BE49-F238E27FC236}">
                  <a16:creationId xmlns:a16="http://schemas.microsoft.com/office/drawing/2014/main" id="{0471B6AF-1A25-426B-A4C4-CC08DBDE36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40" name="Picture 139" descr="Icon&#10;&#10;Description automatically generated with low confidence">
              <a:extLst>
                <a:ext uri="{FF2B5EF4-FFF2-40B4-BE49-F238E27FC236}">
                  <a16:creationId xmlns:a16="http://schemas.microsoft.com/office/drawing/2014/main" id="{8F767981-62DD-4C59-9827-A87B333A8E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41" name="Picture 140" descr="Icon&#10;&#10;Description automatically generated with low confidence">
              <a:extLst>
                <a:ext uri="{FF2B5EF4-FFF2-40B4-BE49-F238E27FC236}">
                  <a16:creationId xmlns:a16="http://schemas.microsoft.com/office/drawing/2014/main" id="{4566B490-67A4-4AA1-90A8-96088AA05A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42" name="Group 141">
            <a:extLst>
              <a:ext uri="{FF2B5EF4-FFF2-40B4-BE49-F238E27FC236}">
                <a16:creationId xmlns:a16="http://schemas.microsoft.com/office/drawing/2014/main" id="{922DFC6A-CB6F-423F-A021-9B89559D897A}"/>
              </a:ext>
            </a:extLst>
          </p:cNvPr>
          <p:cNvGrpSpPr/>
          <p:nvPr/>
        </p:nvGrpSpPr>
        <p:grpSpPr>
          <a:xfrm>
            <a:off x="108730" y="2316828"/>
            <a:ext cx="11977440" cy="375727"/>
            <a:chOff x="3773" y="-372131"/>
            <a:chExt cx="23411246" cy="734400"/>
          </a:xfrm>
        </p:grpSpPr>
        <p:pic>
          <p:nvPicPr>
            <p:cNvPr id="143" name="Picture 142" descr="Icon&#10;&#10;Description automatically generated with low confidence">
              <a:extLst>
                <a:ext uri="{FF2B5EF4-FFF2-40B4-BE49-F238E27FC236}">
                  <a16:creationId xmlns:a16="http://schemas.microsoft.com/office/drawing/2014/main" id="{7D38E239-5FF9-49B4-83F3-C4091AE6DB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44" name="Picture 143" descr="Icon&#10;&#10;Description automatically generated with low confidence">
              <a:extLst>
                <a:ext uri="{FF2B5EF4-FFF2-40B4-BE49-F238E27FC236}">
                  <a16:creationId xmlns:a16="http://schemas.microsoft.com/office/drawing/2014/main" id="{9191C4D7-F5D5-4CD0-A29A-9FB1FA80A1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45" name="Picture 144" descr="Icon&#10;&#10;Description automatically generated with low confidence">
              <a:extLst>
                <a:ext uri="{FF2B5EF4-FFF2-40B4-BE49-F238E27FC236}">
                  <a16:creationId xmlns:a16="http://schemas.microsoft.com/office/drawing/2014/main" id="{F94E5EB6-2027-4F1D-9EAE-BFE9B1178A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46" name="Picture 145" descr="Icon&#10;&#10;Description automatically generated with low confidence">
              <a:extLst>
                <a:ext uri="{FF2B5EF4-FFF2-40B4-BE49-F238E27FC236}">
                  <a16:creationId xmlns:a16="http://schemas.microsoft.com/office/drawing/2014/main" id="{7D1740B4-D2E4-410F-90EF-E26CFDA4FE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47" name="Picture 146" descr="Icon&#10;&#10;Description automatically generated with low confidence">
              <a:extLst>
                <a:ext uri="{FF2B5EF4-FFF2-40B4-BE49-F238E27FC236}">
                  <a16:creationId xmlns:a16="http://schemas.microsoft.com/office/drawing/2014/main" id="{178BABB0-CC2B-4E03-B4FC-5770E22F67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148" name="Picture 147" descr="Icon&#10;&#10;Description automatically generated with low confidence">
              <a:extLst>
                <a:ext uri="{FF2B5EF4-FFF2-40B4-BE49-F238E27FC236}">
                  <a16:creationId xmlns:a16="http://schemas.microsoft.com/office/drawing/2014/main" id="{A776A6B4-4FAF-4369-9C47-6CAA2850AF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149" name="Picture 148" descr="Icon&#10;&#10;Description automatically generated with low confidence">
              <a:extLst>
                <a:ext uri="{FF2B5EF4-FFF2-40B4-BE49-F238E27FC236}">
                  <a16:creationId xmlns:a16="http://schemas.microsoft.com/office/drawing/2014/main" id="{0D96E823-B78F-46FE-A2DF-B41B32E891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150" name="Picture 149" descr="Icon&#10;&#10;Description automatically generated with low confidence">
              <a:extLst>
                <a:ext uri="{FF2B5EF4-FFF2-40B4-BE49-F238E27FC236}">
                  <a16:creationId xmlns:a16="http://schemas.microsoft.com/office/drawing/2014/main" id="{B8BCFE14-B893-43D6-93D0-7AADD38ABA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151" name="Picture 150" descr="Icon&#10;&#10;Description automatically generated with low confidence">
              <a:extLst>
                <a:ext uri="{FF2B5EF4-FFF2-40B4-BE49-F238E27FC236}">
                  <a16:creationId xmlns:a16="http://schemas.microsoft.com/office/drawing/2014/main" id="{39673FA7-2C1C-4C6F-B486-07F2AD613A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152" name="Picture 151" descr="Icon&#10;&#10;Description automatically generated with low confidence">
              <a:extLst>
                <a:ext uri="{FF2B5EF4-FFF2-40B4-BE49-F238E27FC236}">
                  <a16:creationId xmlns:a16="http://schemas.microsoft.com/office/drawing/2014/main" id="{4237B972-C37F-4E5F-85BB-835667F446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153" name="Picture 152" descr="Icon&#10;&#10;Description automatically generated with low confidence">
              <a:extLst>
                <a:ext uri="{FF2B5EF4-FFF2-40B4-BE49-F238E27FC236}">
                  <a16:creationId xmlns:a16="http://schemas.microsoft.com/office/drawing/2014/main" id="{558E5BBA-A4EC-499C-86A5-A1EF51A7F3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154" name="Picture 153" descr="Icon&#10;&#10;Description automatically generated with low confidence">
              <a:extLst>
                <a:ext uri="{FF2B5EF4-FFF2-40B4-BE49-F238E27FC236}">
                  <a16:creationId xmlns:a16="http://schemas.microsoft.com/office/drawing/2014/main" id="{BA1B8CC4-F445-4698-A78F-59618391A5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155" name="Picture 154" descr="Icon&#10;&#10;Description automatically generated with low confidence">
              <a:extLst>
                <a:ext uri="{FF2B5EF4-FFF2-40B4-BE49-F238E27FC236}">
                  <a16:creationId xmlns:a16="http://schemas.microsoft.com/office/drawing/2014/main" id="{C7829E65-DDEF-4B3B-8777-56FD32821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156" name="Picture 155" descr="Icon&#10;&#10;Description automatically generated with low confidence">
              <a:extLst>
                <a:ext uri="{FF2B5EF4-FFF2-40B4-BE49-F238E27FC236}">
                  <a16:creationId xmlns:a16="http://schemas.microsoft.com/office/drawing/2014/main" id="{4AB27EA4-DB1A-4E94-B8AC-2F02482D5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57" name="Picture 156" descr="Icon&#10;&#10;Description automatically generated with low confidence">
              <a:extLst>
                <a:ext uri="{FF2B5EF4-FFF2-40B4-BE49-F238E27FC236}">
                  <a16:creationId xmlns:a16="http://schemas.microsoft.com/office/drawing/2014/main" id="{0DEA9D92-77C1-4EDB-8236-D3E610046E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58" name="Picture 157" descr="Icon&#10;&#10;Description automatically generated with low confidence">
              <a:extLst>
                <a:ext uri="{FF2B5EF4-FFF2-40B4-BE49-F238E27FC236}">
                  <a16:creationId xmlns:a16="http://schemas.microsoft.com/office/drawing/2014/main" id="{98BCD925-0E06-4EDE-865D-2E59BCF19C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59" name="Picture 158" descr="Icon&#10;&#10;Description automatically generated with low confidence">
              <a:extLst>
                <a:ext uri="{FF2B5EF4-FFF2-40B4-BE49-F238E27FC236}">
                  <a16:creationId xmlns:a16="http://schemas.microsoft.com/office/drawing/2014/main" id="{217DFE6A-F762-409A-BC83-47370B3BA9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60" name="Picture 159" descr="Icon&#10;&#10;Description automatically generated with low confidence">
              <a:extLst>
                <a:ext uri="{FF2B5EF4-FFF2-40B4-BE49-F238E27FC236}">
                  <a16:creationId xmlns:a16="http://schemas.microsoft.com/office/drawing/2014/main" id="{F2FE1AD9-31E9-4806-9BBD-679ADB5EF4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61" name="Picture 160" descr="Icon&#10;&#10;Description automatically generated with low confidence">
              <a:extLst>
                <a:ext uri="{FF2B5EF4-FFF2-40B4-BE49-F238E27FC236}">
                  <a16:creationId xmlns:a16="http://schemas.microsoft.com/office/drawing/2014/main" id="{2EFEE1B8-D44E-4BEE-A379-936F9BDDD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62" name="Picture 161" descr="Icon&#10;&#10;Description automatically generated with low confidence">
              <a:extLst>
                <a:ext uri="{FF2B5EF4-FFF2-40B4-BE49-F238E27FC236}">
                  <a16:creationId xmlns:a16="http://schemas.microsoft.com/office/drawing/2014/main" id="{6165B302-23C7-4742-9C3F-8B0486B18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63" name="Picture 162" descr="Icon&#10;&#10;Description automatically generated with low confidence">
              <a:extLst>
                <a:ext uri="{FF2B5EF4-FFF2-40B4-BE49-F238E27FC236}">
                  <a16:creationId xmlns:a16="http://schemas.microsoft.com/office/drawing/2014/main" id="{42826728-51B7-4C1E-AF97-63559285FC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64" name="Picture 163" descr="Icon&#10;&#10;Description automatically generated with low confidence">
              <a:extLst>
                <a:ext uri="{FF2B5EF4-FFF2-40B4-BE49-F238E27FC236}">
                  <a16:creationId xmlns:a16="http://schemas.microsoft.com/office/drawing/2014/main" id="{C16D3DFE-2BE7-4B47-A73A-5D0C3EE0C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65" name="Picture 164" descr="Icon&#10;&#10;Description automatically generated with low confidence">
              <a:extLst>
                <a:ext uri="{FF2B5EF4-FFF2-40B4-BE49-F238E27FC236}">
                  <a16:creationId xmlns:a16="http://schemas.microsoft.com/office/drawing/2014/main" id="{54191F4F-709B-470F-8704-133FE9A725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66" name="Picture 165" descr="Icon&#10;&#10;Description automatically generated with low confidence">
              <a:extLst>
                <a:ext uri="{FF2B5EF4-FFF2-40B4-BE49-F238E27FC236}">
                  <a16:creationId xmlns:a16="http://schemas.microsoft.com/office/drawing/2014/main" id="{49E29DFD-CD45-43D0-B48F-27DA6DE85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67" name="Picture 166" descr="Icon&#10;&#10;Description automatically generated with low confidence">
              <a:extLst>
                <a:ext uri="{FF2B5EF4-FFF2-40B4-BE49-F238E27FC236}">
                  <a16:creationId xmlns:a16="http://schemas.microsoft.com/office/drawing/2014/main" id="{A7537F0F-229A-4C1C-A89C-559C902690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68" name="Picture 167" descr="Icon&#10;&#10;Description automatically generated with low confidence">
              <a:extLst>
                <a:ext uri="{FF2B5EF4-FFF2-40B4-BE49-F238E27FC236}">
                  <a16:creationId xmlns:a16="http://schemas.microsoft.com/office/drawing/2014/main" id="{2F5D78A7-527F-4132-83A1-FDFF9B1A93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69" name="Group 168">
            <a:extLst>
              <a:ext uri="{FF2B5EF4-FFF2-40B4-BE49-F238E27FC236}">
                <a16:creationId xmlns:a16="http://schemas.microsoft.com/office/drawing/2014/main" id="{B550F6C3-04E5-4E1F-891B-A533950B198B}"/>
              </a:ext>
            </a:extLst>
          </p:cNvPr>
          <p:cNvGrpSpPr/>
          <p:nvPr/>
        </p:nvGrpSpPr>
        <p:grpSpPr>
          <a:xfrm>
            <a:off x="108730" y="2780547"/>
            <a:ext cx="11977440" cy="375727"/>
            <a:chOff x="3773" y="-372131"/>
            <a:chExt cx="23411246" cy="734400"/>
          </a:xfrm>
        </p:grpSpPr>
        <p:pic>
          <p:nvPicPr>
            <p:cNvPr id="170" name="Picture 169" descr="Icon&#10;&#10;Description automatically generated with low confidence">
              <a:extLst>
                <a:ext uri="{FF2B5EF4-FFF2-40B4-BE49-F238E27FC236}">
                  <a16:creationId xmlns:a16="http://schemas.microsoft.com/office/drawing/2014/main" id="{140E8DDF-AC2B-4E0B-9C6E-F0B3C3D2B2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71" name="Picture 170" descr="Icon&#10;&#10;Description automatically generated with low confidence">
              <a:extLst>
                <a:ext uri="{FF2B5EF4-FFF2-40B4-BE49-F238E27FC236}">
                  <a16:creationId xmlns:a16="http://schemas.microsoft.com/office/drawing/2014/main" id="{7B16EEEE-9514-4B0D-B044-BAD765DD77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72" name="Picture 171" descr="Icon&#10;&#10;Description automatically generated with low confidence">
              <a:extLst>
                <a:ext uri="{FF2B5EF4-FFF2-40B4-BE49-F238E27FC236}">
                  <a16:creationId xmlns:a16="http://schemas.microsoft.com/office/drawing/2014/main" id="{116FB31E-8529-4215-BEA9-040D588AF3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73" name="Picture 172" descr="Icon&#10;&#10;Description automatically generated with low confidence">
              <a:extLst>
                <a:ext uri="{FF2B5EF4-FFF2-40B4-BE49-F238E27FC236}">
                  <a16:creationId xmlns:a16="http://schemas.microsoft.com/office/drawing/2014/main" id="{0814378F-9E54-4061-A576-5ED5001ED9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74" name="Picture 173" descr="Icon&#10;&#10;Description automatically generated with low confidence">
              <a:extLst>
                <a:ext uri="{FF2B5EF4-FFF2-40B4-BE49-F238E27FC236}">
                  <a16:creationId xmlns:a16="http://schemas.microsoft.com/office/drawing/2014/main" id="{EDEA235E-6B1E-4E56-AB18-62287FAF09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75" name="Picture 174" descr="Icon&#10;&#10;Description automatically generated with low confidence">
              <a:extLst>
                <a:ext uri="{FF2B5EF4-FFF2-40B4-BE49-F238E27FC236}">
                  <a16:creationId xmlns:a16="http://schemas.microsoft.com/office/drawing/2014/main" id="{661D1B8B-5E6D-4882-BAA1-33701A3D73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76" name="Picture 175" descr="Icon&#10;&#10;Description automatically generated with low confidence">
              <a:extLst>
                <a:ext uri="{FF2B5EF4-FFF2-40B4-BE49-F238E27FC236}">
                  <a16:creationId xmlns:a16="http://schemas.microsoft.com/office/drawing/2014/main" id="{98402622-B725-4536-BEA0-271FCD37D7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77" name="Picture 176" descr="Icon&#10;&#10;Description automatically generated with low confidence">
              <a:extLst>
                <a:ext uri="{FF2B5EF4-FFF2-40B4-BE49-F238E27FC236}">
                  <a16:creationId xmlns:a16="http://schemas.microsoft.com/office/drawing/2014/main" id="{911140B4-4A1A-4F70-A872-905017122E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78" name="Picture 177" descr="Icon&#10;&#10;Description automatically generated with low confidence">
              <a:extLst>
                <a:ext uri="{FF2B5EF4-FFF2-40B4-BE49-F238E27FC236}">
                  <a16:creationId xmlns:a16="http://schemas.microsoft.com/office/drawing/2014/main" id="{90691DB4-3EB2-48A4-A707-7C21CC7DDC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79" name="Picture 178" descr="Icon&#10;&#10;Description automatically generated with low confidence">
              <a:extLst>
                <a:ext uri="{FF2B5EF4-FFF2-40B4-BE49-F238E27FC236}">
                  <a16:creationId xmlns:a16="http://schemas.microsoft.com/office/drawing/2014/main" id="{5574D515-BA9E-49B8-A2B1-894FF5CD3B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80" name="Picture 179" descr="Icon&#10;&#10;Description automatically generated with low confidence">
              <a:extLst>
                <a:ext uri="{FF2B5EF4-FFF2-40B4-BE49-F238E27FC236}">
                  <a16:creationId xmlns:a16="http://schemas.microsoft.com/office/drawing/2014/main" id="{606FAD46-E9FE-49D9-9DCE-FAE53067AF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81" name="Picture 180" descr="Icon&#10;&#10;Description automatically generated with low confidence">
              <a:extLst>
                <a:ext uri="{FF2B5EF4-FFF2-40B4-BE49-F238E27FC236}">
                  <a16:creationId xmlns:a16="http://schemas.microsoft.com/office/drawing/2014/main" id="{F001EDBD-D012-4C97-859F-83222F7886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182" name="Picture 181" descr="Icon&#10;&#10;Description automatically generated with low confidence">
              <a:extLst>
                <a:ext uri="{FF2B5EF4-FFF2-40B4-BE49-F238E27FC236}">
                  <a16:creationId xmlns:a16="http://schemas.microsoft.com/office/drawing/2014/main" id="{A4A3B34B-AB64-47DA-B129-493C666BCF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183" name="Picture 182" descr="Icon&#10;&#10;Description automatically generated with low confidence">
              <a:extLst>
                <a:ext uri="{FF2B5EF4-FFF2-40B4-BE49-F238E27FC236}">
                  <a16:creationId xmlns:a16="http://schemas.microsoft.com/office/drawing/2014/main" id="{30E1425E-8FFB-41BD-A1B0-C486B4FB42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184" name="Picture 183" descr="Icon&#10;&#10;Description automatically generated with low confidence">
              <a:extLst>
                <a:ext uri="{FF2B5EF4-FFF2-40B4-BE49-F238E27FC236}">
                  <a16:creationId xmlns:a16="http://schemas.microsoft.com/office/drawing/2014/main" id="{8B51310A-4BF3-40F7-857A-B74D4CD4AE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185" name="Picture 184" descr="Icon&#10;&#10;Description automatically generated with low confidence">
              <a:extLst>
                <a:ext uri="{FF2B5EF4-FFF2-40B4-BE49-F238E27FC236}">
                  <a16:creationId xmlns:a16="http://schemas.microsoft.com/office/drawing/2014/main" id="{8BBA9809-80BC-4A1C-9371-5F700A5E72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186" name="Picture 185" descr="Icon&#10;&#10;Description automatically generated with low confidence">
              <a:extLst>
                <a:ext uri="{FF2B5EF4-FFF2-40B4-BE49-F238E27FC236}">
                  <a16:creationId xmlns:a16="http://schemas.microsoft.com/office/drawing/2014/main" id="{1645510E-8262-44D1-89C7-9536E566C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187" name="Group 186">
            <a:extLst>
              <a:ext uri="{FF2B5EF4-FFF2-40B4-BE49-F238E27FC236}">
                <a16:creationId xmlns:a16="http://schemas.microsoft.com/office/drawing/2014/main" id="{D1EB5F3C-D8D2-4507-8AB3-F046BD420536}"/>
              </a:ext>
            </a:extLst>
          </p:cNvPr>
          <p:cNvGrpSpPr/>
          <p:nvPr/>
        </p:nvGrpSpPr>
        <p:grpSpPr>
          <a:xfrm>
            <a:off x="108730" y="3243167"/>
            <a:ext cx="11977440" cy="375727"/>
            <a:chOff x="3773" y="-372131"/>
            <a:chExt cx="23411246" cy="734400"/>
          </a:xfrm>
        </p:grpSpPr>
        <p:pic>
          <p:nvPicPr>
            <p:cNvPr id="188" name="Picture 187" descr="Icon&#10;&#10;Description automatically generated with low confidence">
              <a:extLst>
                <a:ext uri="{FF2B5EF4-FFF2-40B4-BE49-F238E27FC236}">
                  <a16:creationId xmlns:a16="http://schemas.microsoft.com/office/drawing/2014/main" id="{B132C569-74A0-493F-8039-AECED2A19A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189" name="Picture 188" descr="Icon&#10;&#10;Description automatically generated with low confidence">
              <a:extLst>
                <a:ext uri="{FF2B5EF4-FFF2-40B4-BE49-F238E27FC236}">
                  <a16:creationId xmlns:a16="http://schemas.microsoft.com/office/drawing/2014/main" id="{7728FFDC-6312-4988-8A46-FC224C014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190" name="Picture 189" descr="Icon&#10;&#10;Description automatically generated with low confidence">
              <a:extLst>
                <a:ext uri="{FF2B5EF4-FFF2-40B4-BE49-F238E27FC236}">
                  <a16:creationId xmlns:a16="http://schemas.microsoft.com/office/drawing/2014/main" id="{2D78C5F3-B879-4D09-81EA-0C79EF815C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191" name="Picture 190" descr="Icon&#10;&#10;Description automatically generated with low confidence">
              <a:extLst>
                <a:ext uri="{FF2B5EF4-FFF2-40B4-BE49-F238E27FC236}">
                  <a16:creationId xmlns:a16="http://schemas.microsoft.com/office/drawing/2014/main" id="{6C01F7D2-42C3-471C-AF42-661E5D4A36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192" name="Picture 191" descr="Icon&#10;&#10;Description automatically generated with low confidence">
              <a:extLst>
                <a:ext uri="{FF2B5EF4-FFF2-40B4-BE49-F238E27FC236}">
                  <a16:creationId xmlns:a16="http://schemas.microsoft.com/office/drawing/2014/main" id="{C559EA3F-A4EE-49A6-8F3D-1809B9C68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193" name="Picture 192" descr="Icon&#10;&#10;Description automatically generated with low confidence">
              <a:extLst>
                <a:ext uri="{FF2B5EF4-FFF2-40B4-BE49-F238E27FC236}">
                  <a16:creationId xmlns:a16="http://schemas.microsoft.com/office/drawing/2014/main" id="{E501AD7C-6638-4807-A0A8-A2FCDBD820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194" name="Picture 193" descr="Icon&#10;&#10;Description automatically generated with low confidence">
              <a:extLst>
                <a:ext uri="{FF2B5EF4-FFF2-40B4-BE49-F238E27FC236}">
                  <a16:creationId xmlns:a16="http://schemas.microsoft.com/office/drawing/2014/main" id="{EAEBE2B6-09FC-4EE5-8B66-D100978917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195" name="Picture 194" descr="Icon&#10;&#10;Description automatically generated with low confidence">
              <a:extLst>
                <a:ext uri="{FF2B5EF4-FFF2-40B4-BE49-F238E27FC236}">
                  <a16:creationId xmlns:a16="http://schemas.microsoft.com/office/drawing/2014/main" id="{60B09D66-F055-4E06-9A4F-F95F1D36A6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196" name="Picture 195" descr="Icon&#10;&#10;Description automatically generated with low confidence">
              <a:extLst>
                <a:ext uri="{FF2B5EF4-FFF2-40B4-BE49-F238E27FC236}">
                  <a16:creationId xmlns:a16="http://schemas.microsoft.com/office/drawing/2014/main" id="{2AB9CB9C-49BE-49B8-9D3E-EC174C0BBA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197" name="Picture 196" descr="Icon&#10;&#10;Description automatically generated with low confidence">
              <a:extLst>
                <a:ext uri="{FF2B5EF4-FFF2-40B4-BE49-F238E27FC236}">
                  <a16:creationId xmlns:a16="http://schemas.microsoft.com/office/drawing/2014/main" id="{29A4497C-B10E-473B-8E98-B81D82FBB3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198" name="Picture 197" descr="Icon&#10;&#10;Description automatically generated with low confidence">
              <a:extLst>
                <a:ext uri="{FF2B5EF4-FFF2-40B4-BE49-F238E27FC236}">
                  <a16:creationId xmlns:a16="http://schemas.microsoft.com/office/drawing/2014/main" id="{69F26BED-127D-45D6-AC3D-8CC94F6554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199" name="Picture 198" descr="Icon&#10;&#10;Description automatically generated with low confidence">
              <a:extLst>
                <a:ext uri="{FF2B5EF4-FFF2-40B4-BE49-F238E27FC236}">
                  <a16:creationId xmlns:a16="http://schemas.microsoft.com/office/drawing/2014/main" id="{70382362-A4D5-4EE6-ADD2-346A326526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00" name="Picture 199" descr="Icon&#10;&#10;Description automatically generated with low confidence">
              <a:extLst>
                <a:ext uri="{FF2B5EF4-FFF2-40B4-BE49-F238E27FC236}">
                  <a16:creationId xmlns:a16="http://schemas.microsoft.com/office/drawing/2014/main" id="{C659554F-C16E-4243-838C-2762D68968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01" name="Picture 200" descr="Icon&#10;&#10;Description automatically generated with low confidence">
              <a:extLst>
                <a:ext uri="{FF2B5EF4-FFF2-40B4-BE49-F238E27FC236}">
                  <a16:creationId xmlns:a16="http://schemas.microsoft.com/office/drawing/2014/main" id="{7F8780FC-AA38-45A2-97BF-9A6027C8AF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02" name="Picture 201" descr="Icon&#10;&#10;Description automatically generated with low confidence">
              <a:extLst>
                <a:ext uri="{FF2B5EF4-FFF2-40B4-BE49-F238E27FC236}">
                  <a16:creationId xmlns:a16="http://schemas.microsoft.com/office/drawing/2014/main" id="{5CDCB0C5-E639-43F4-94CD-46EC84EB30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03" name="Picture 202" descr="Icon&#10;&#10;Description automatically generated with low confidence">
              <a:extLst>
                <a:ext uri="{FF2B5EF4-FFF2-40B4-BE49-F238E27FC236}">
                  <a16:creationId xmlns:a16="http://schemas.microsoft.com/office/drawing/2014/main" id="{48CA14D3-48CA-4A91-A1F2-A40BCB858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04" name="Picture 203" descr="Icon&#10;&#10;Description automatically generated with low confidence">
              <a:extLst>
                <a:ext uri="{FF2B5EF4-FFF2-40B4-BE49-F238E27FC236}">
                  <a16:creationId xmlns:a16="http://schemas.microsoft.com/office/drawing/2014/main" id="{6302840B-51CF-4CF8-96BA-604CE0B536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05" name="Group 204">
            <a:extLst>
              <a:ext uri="{FF2B5EF4-FFF2-40B4-BE49-F238E27FC236}">
                <a16:creationId xmlns:a16="http://schemas.microsoft.com/office/drawing/2014/main" id="{AA5CAA6E-BA7E-4A32-953A-3820CA767BA8}"/>
              </a:ext>
            </a:extLst>
          </p:cNvPr>
          <p:cNvGrpSpPr/>
          <p:nvPr/>
        </p:nvGrpSpPr>
        <p:grpSpPr>
          <a:xfrm>
            <a:off x="108730" y="3708417"/>
            <a:ext cx="11977440" cy="375727"/>
            <a:chOff x="3773" y="-372131"/>
            <a:chExt cx="23411246" cy="734400"/>
          </a:xfrm>
        </p:grpSpPr>
        <p:pic>
          <p:nvPicPr>
            <p:cNvPr id="206" name="Picture 205" descr="Icon&#10;&#10;Description automatically generated with low confidence">
              <a:extLst>
                <a:ext uri="{FF2B5EF4-FFF2-40B4-BE49-F238E27FC236}">
                  <a16:creationId xmlns:a16="http://schemas.microsoft.com/office/drawing/2014/main" id="{88D103EF-1C4A-45B9-8116-CB663C6DE0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07" name="Picture 206" descr="Icon&#10;&#10;Description automatically generated with low confidence">
              <a:extLst>
                <a:ext uri="{FF2B5EF4-FFF2-40B4-BE49-F238E27FC236}">
                  <a16:creationId xmlns:a16="http://schemas.microsoft.com/office/drawing/2014/main" id="{FF56F893-BCD1-4974-8E36-FB12CBAF11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08" name="Picture 207" descr="Icon&#10;&#10;Description automatically generated with low confidence">
              <a:extLst>
                <a:ext uri="{FF2B5EF4-FFF2-40B4-BE49-F238E27FC236}">
                  <a16:creationId xmlns:a16="http://schemas.microsoft.com/office/drawing/2014/main" id="{51D2CF58-4A42-4242-91A2-44831E5997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09" name="Picture 208" descr="Icon&#10;&#10;Description automatically generated with low confidence">
              <a:extLst>
                <a:ext uri="{FF2B5EF4-FFF2-40B4-BE49-F238E27FC236}">
                  <a16:creationId xmlns:a16="http://schemas.microsoft.com/office/drawing/2014/main" id="{4CBE28C4-3C5C-45D0-A689-C6A3217C2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10" name="Picture 209" descr="Icon&#10;&#10;Description automatically generated with low confidence">
              <a:extLst>
                <a:ext uri="{FF2B5EF4-FFF2-40B4-BE49-F238E27FC236}">
                  <a16:creationId xmlns:a16="http://schemas.microsoft.com/office/drawing/2014/main" id="{E74BC346-2080-4145-BEE3-043721A5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11" name="Picture 210" descr="Icon&#10;&#10;Description automatically generated with low confidence">
              <a:extLst>
                <a:ext uri="{FF2B5EF4-FFF2-40B4-BE49-F238E27FC236}">
                  <a16:creationId xmlns:a16="http://schemas.microsoft.com/office/drawing/2014/main" id="{F9C6D954-AE8E-4DCC-9C53-7221F6017F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12" name="Picture 211" descr="Icon&#10;&#10;Description automatically generated with low confidence">
              <a:extLst>
                <a:ext uri="{FF2B5EF4-FFF2-40B4-BE49-F238E27FC236}">
                  <a16:creationId xmlns:a16="http://schemas.microsoft.com/office/drawing/2014/main" id="{A4C1AEC6-C4B6-420C-993C-F648037ED3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13" name="Picture 212" descr="Icon&#10;&#10;Description automatically generated with low confidence">
              <a:extLst>
                <a:ext uri="{FF2B5EF4-FFF2-40B4-BE49-F238E27FC236}">
                  <a16:creationId xmlns:a16="http://schemas.microsoft.com/office/drawing/2014/main" id="{9DD94E83-6093-43AB-8619-E0BC859FA8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14" name="Picture 213" descr="Icon&#10;&#10;Description automatically generated with low confidence">
              <a:extLst>
                <a:ext uri="{FF2B5EF4-FFF2-40B4-BE49-F238E27FC236}">
                  <a16:creationId xmlns:a16="http://schemas.microsoft.com/office/drawing/2014/main" id="{6F8E883D-69BC-4B4E-B3C2-9385C0F0A3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15" name="Picture 214" descr="Icon&#10;&#10;Description automatically generated with low confidence">
              <a:extLst>
                <a:ext uri="{FF2B5EF4-FFF2-40B4-BE49-F238E27FC236}">
                  <a16:creationId xmlns:a16="http://schemas.microsoft.com/office/drawing/2014/main" id="{A3A237A2-96C2-4EA4-A7CE-6F30F21C1A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16" name="Picture 215" descr="Icon&#10;&#10;Description automatically generated with low confidence">
              <a:extLst>
                <a:ext uri="{FF2B5EF4-FFF2-40B4-BE49-F238E27FC236}">
                  <a16:creationId xmlns:a16="http://schemas.microsoft.com/office/drawing/2014/main" id="{A829FEEE-0526-4196-93BA-7F549D76D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17" name="Picture 216" descr="Icon&#10;&#10;Description automatically generated with low confidence">
              <a:extLst>
                <a:ext uri="{FF2B5EF4-FFF2-40B4-BE49-F238E27FC236}">
                  <a16:creationId xmlns:a16="http://schemas.microsoft.com/office/drawing/2014/main" id="{9A7A4E44-9446-4002-A79A-DDAA820CE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18" name="Picture 217" descr="Icon&#10;&#10;Description automatically generated with low confidence">
              <a:extLst>
                <a:ext uri="{FF2B5EF4-FFF2-40B4-BE49-F238E27FC236}">
                  <a16:creationId xmlns:a16="http://schemas.microsoft.com/office/drawing/2014/main" id="{394510CE-40CA-4E37-B1DB-BA8ECD8059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19" name="Picture 218" descr="Icon&#10;&#10;Description automatically generated with low confidence">
              <a:extLst>
                <a:ext uri="{FF2B5EF4-FFF2-40B4-BE49-F238E27FC236}">
                  <a16:creationId xmlns:a16="http://schemas.microsoft.com/office/drawing/2014/main" id="{7343C082-32D3-4CE1-92B4-837BF9A1DC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20" name="Picture 219" descr="Icon&#10;&#10;Description automatically generated with low confidence">
              <a:extLst>
                <a:ext uri="{FF2B5EF4-FFF2-40B4-BE49-F238E27FC236}">
                  <a16:creationId xmlns:a16="http://schemas.microsoft.com/office/drawing/2014/main" id="{1D05962D-4B72-417D-B697-DE0CE72B8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21" name="Picture 220" descr="Icon&#10;&#10;Description automatically generated with low confidence">
              <a:extLst>
                <a:ext uri="{FF2B5EF4-FFF2-40B4-BE49-F238E27FC236}">
                  <a16:creationId xmlns:a16="http://schemas.microsoft.com/office/drawing/2014/main" id="{EF0EC194-CAFA-45AB-84C8-00F804084B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22" name="Picture 221" descr="Icon&#10;&#10;Description automatically generated with low confidence">
              <a:extLst>
                <a:ext uri="{FF2B5EF4-FFF2-40B4-BE49-F238E27FC236}">
                  <a16:creationId xmlns:a16="http://schemas.microsoft.com/office/drawing/2014/main" id="{6B1CA9ED-8767-40D2-9C5D-FA8B601BDB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23" name="Group 222">
            <a:extLst>
              <a:ext uri="{FF2B5EF4-FFF2-40B4-BE49-F238E27FC236}">
                <a16:creationId xmlns:a16="http://schemas.microsoft.com/office/drawing/2014/main" id="{8A16B6BF-C3F3-4F7A-B735-196372AF799F}"/>
              </a:ext>
            </a:extLst>
          </p:cNvPr>
          <p:cNvGrpSpPr/>
          <p:nvPr/>
        </p:nvGrpSpPr>
        <p:grpSpPr>
          <a:xfrm>
            <a:off x="108730" y="4171036"/>
            <a:ext cx="11977440" cy="375727"/>
            <a:chOff x="3773" y="-372131"/>
            <a:chExt cx="23411246" cy="734400"/>
          </a:xfrm>
        </p:grpSpPr>
        <p:pic>
          <p:nvPicPr>
            <p:cNvPr id="224" name="Picture 223" descr="Icon&#10;&#10;Description automatically generated with low confidence">
              <a:extLst>
                <a:ext uri="{FF2B5EF4-FFF2-40B4-BE49-F238E27FC236}">
                  <a16:creationId xmlns:a16="http://schemas.microsoft.com/office/drawing/2014/main" id="{2F86A9BF-1A4C-4C31-ACE4-421157732C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25" name="Picture 224" descr="Icon&#10;&#10;Description automatically generated with low confidence">
              <a:extLst>
                <a:ext uri="{FF2B5EF4-FFF2-40B4-BE49-F238E27FC236}">
                  <a16:creationId xmlns:a16="http://schemas.microsoft.com/office/drawing/2014/main" id="{25BC4614-438A-4A8E-A05F-9DC66BC6A2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26" name="Picture 225" descr="Icon&#10;&#10;Description automatically generated with low confidence">
              <a:extLst>
                <a:ext uri="{FF2B5EF4-FFF2-40B4-BE49-F238E27FC236}">
                  <a16:creationId xmlns:a16="http://schemas.microsoft.com/office/drawing/2014/main" id="{E3376EAA-4119-42A9-8642-7B45A36755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27" name="Picture 226" descr="Icon&#10;&#10;Description automatically generated with low confidence">
              <a:extLst>
                <a:ext uri="{FF2B5EF4-FFF2-40B4-BE49-F238E27FC236}">
                  <a16:creationId xmlns:a16="http://schemas.microsoft.com/office/drawing/2014/main" id="{46CA9EF0-A4E2-49E4-BFFC-368E5BBADC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28" name="Picture 227" descr="Icon&#10;&#10;Description automatically generated with low confidence">
              <a:extLst>
                <a:ext uri="{FF2B5EF4-FFF2-40B4-BE49-F238E27FC236}">
                  <a16:creationId xmlns:a16="http://schemas.microsoft.com/office/drawing/2014/main" id="{8122E25F-85E1-4C88-878A-6F4AE57D36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29" name="Picture 228" descr="Icon&#10;&#10;Description automatically generated with low confidence">
              <a:extLst>
                <a:ext uri="{FF2B5EF4-FFF2-40B4-BE49-F238E27FC236}">
                  <a16:creationId xmlns:a16="http://schemas.microsoft.com/office/drawing/2014/main" id="{C9EC8E2E-FF28-4597-803C-8C42DFF370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30" name="Picture 229" descr="Icon&#10;&#10;Description automatically generated with low confidence">
              <a:extLst>
                <a:ext uri="{FF2B5EF4-FFF2-40B4-BE49-F238E27FC236}">
                  <a16:creationId xmlns:a16="http://schemas.microsoft.com/office/drawing/2014/main" id="{E665EDE0-52A3-4A87-8C03-EA7A7EE716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31" name="Picture 230" descr="Icon&#10;&#10;Description automatically generated with low confidence">
              <a:extLst>
                <a:ext uri="{FF2B5EF4-FFF2-40B4-BE49-F238E27FC236}">
                  <a16:creationId xmlns:a16="http://schemas.microsoft.com/office/drawing/2014/main" id="{162EF8E6-5792-4584-88C6-C744CDBC23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32" name="Picture 231" descr="Icon&#10;&#10;Description automatically generated with low confidence">
              <a:extLst>
                <a:ext uri="{FF2B5EF4-FFF2-40B4-BE49-F238E27FC236}">
                  <a16:creationId xmlns:a16="http://schemas.microsoft.com/office/drawing/2014/main" id="{C99CAEAE-6B97-4A2A-A663-0612127A1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33" name="Picture 232" descr="Icon&#10;&#10;Description automatically generated with low confidence">
              <a:extLst>
                <a:ext uri="{FF2B5EF4-FFF2-40B4-BE49-F238E27FC236}">
                  <a16:creationId xmlns:a16="http://schemas.microsoft.com/office/drawing/2014/main" id="{930F886F-3ECD-4A6C-B51E-734AAFF579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34" name="Picture 233" descr="Icon&#10;&#10;Description automatically generated with low confidence">
              <a:extLst>
                <a:ext uri="{FF2B5EF4-FFF2-40B4-BE49-F238E27FC236}">
                  <a16:creationId xmlns:a16="http://schemas.microsoft.com/office/drawing/2014/main" id="{126A704B-852C-4C3F-A974-3A65D46E8B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35" name="Picture 234" descr="Icon&#10;&#10;Description automatically generated with low confidence">
              <a:extLst>
                <a:ext uri="{FF2B5EF4-FFF2-40B4-BE49-F238E27FC236}">
                  <a16:creationId xmlns:a16="http://schemas.microsoft.com/office/drawing/2014/main" id="{289A7601-9F58-4777-91EB-E1487A8FE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36" name="Picture 235" descr="Icon&#10;&#10;Description automatically generated with low confidence">
              <a:extLst>
                <a:ext uri="{FF2B5EF4-FFF2-40B4-BE49-F238E27FC236}">
                  <a16:creationId xmlns:a16="http://schemas.microsoft.com/office/drawing/2014/main" id="{000C5BA2-8AAA-4492-8D22-F04A421BD5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37" name="Picture 236" descr="Icon&#10;&#10;Description automatically generated with low confidence">
              <a:extLst>
                <a:ext uri="{FF2B5EF4-FFF2-40B4-BE49-F238E27FC236}">
                  <a16:creationId xmlns:a16="http://schemas.microsoft.com/office/drawing/2014/main" id="{7CA17183-57EA-4F7D-8589-D27945473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38" name="Picture 237" descr="Icon&#10;&#10;Description automatically generated with low confidence">
              <a:extLst>
                <a:ext uri="{FF2B5EF4-FFF2-40B4-BE49-F238E27FC236}">
                  <a16:creationId xmlns:a16="http://schemas.microsoft.com/office/drawing/2014/main" id="{EC452EDF-07CD-4632-B6E5-6D9195AFD1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39" name="Picture 238" descr="Icon&#10;&#10;Description automatically generated with low confidence">
              <a:extLst>
                <a:ext uri="{FF2B5EF4-FFF2-40B4-BE49-F238E27FC236}">
                  <a16:creationId xmlns:a16="http://schemas.microsoft.com/office/drawing/2014/main" id="{3DD60E6B-F20D-475D-8BD7-0D5B214AF2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40" name="Picture 239" descr="Icon&#10;&#10;Description automatically generated with low confidence">
              <a:extLst>
                <a:ext uri="{FF2B5EF4-FFF2-40B4-BE49-F238E27FC236}">
                  <a16:creationId xmlns:a16="http://schemas.microsoft.com/office/drawing/2014/main" id="{133BC9DE-1D3F-45CC-9627-B2CFFEB912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pic>
          <p:nvPicPr>
            <p:cNvPr id="241" name="Picture 240" descr="Icon&#10;&#10;Description automatically generated with low confidence">
              <a:extLst>
                <a:ext uri="{FF2B5EF4-FFF2-40B4-BE49-F238E27FC236}">
                  <a16:creationId xmlns:a16="http://schemas.microsoft.com/office/drawing/2014/main" id="{127E1E77-BA98-4350-BA47-8B2ACFF3C1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301" y="-372131"/>
              <a:ext cx="737962" cy="734400"/>
            </a:xfrm>
            <a:prstGeom prst="rect">
              <a:avLst/>
            </a:prstGeom>
          </p:spPr>
        </p:pic>
        <p:pic>
          <p:nvPicPr>
            <p:cNvPr id="242" name="Picture 241" descr="Icon&#10;&#10;Description automatically generated with low confidence">
              <a:extLst>
                <a:ext uri="{FF2B5EF4-FFF2-40B4-BE49-F238E27FC236}">
                  <a16:creationId xmlns:a16="http://schemas.microsoft.com/office/drawing/2014/main" id="{27C97D40-1B96-4924-A4EB-76DBFFA49D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7" y="-372131"/>
              <a:ext cx="737962" cy="734400"/>
            </a:xfrm>
            <a:prstGeom prst="rect">
              <a:avLst/>
            </a:prstGeom>
          </p:spPr>
        </p:pic>
        <p:pic>
          <p:nvPicPr>
            <p:cNvPr id="243" name="Picture 242" descr="Icon&#10;&#10;Description automatically generated with low confidence">
              <a:extLst>
                <a:ext uri="{FF2B5EF4-FFF2-40B4-BE49-F238E27FC236}">
                  <a16:creationId xmlns:a16="http://schemas.microsoft.com/office/drawing/2014/main" id="{D5418B08-6A05-4E3C-8B65-28088D323B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2021" y="-372131"/>
              <a:ext cx="737962" cy="734400"/>
            </a:xfrm>
            <a:prstGeom prst="rect">
              <a:avLst/>
            </a:prstGeom>
          </p:spPr>
        </p:pic>
        <p:pic>
          <p:nvPicPr>
            <p:cNvPr id="244" name="Picture 243" descr="Icon&#10;&#10;Description automatically generated with low confidence">
              <a:extLst>
                <a:ext uri="{FF2B5EF4-FFF2-40B4-BE49-F238E27FC236}">
                  <a16:creationId xmlns:a16="http://schemas.microsoft.com/office/drawing/2014/main" id="{773D2488-C7D4-46ED-91A8-9CB40546A4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1" y="-372131"/>
              <a:ext cx="737962" cy="734400"/>
            </a:xfrm>
            <a:prstGeom prst="rect">
              <a:avLst/>
            </a:prstGeom>
          </p:spPr>
        </p:pic>
        <p:pic>
          <p:nvPicPr>
            <p:cNvPr id="245" name="Picture 244" descr="Icon&#10;&#10;Description automatically generated with low confidence">
              <a:extLst>
                <a:ext uri="{FF2B5EF4-FFF2-40B4-BE49-F238E27FC236}">
                  <a16:creationId xmlns:a16="http://schemas.microsoft.com/office/drawing/2014/main" id="{8D90D513-FAB5-4CF8-9980-BA3AC7C842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2968" y="-372131"/>
              <a:ext cx="737962" cy="734400"/>
            </a:xfrm>
            <a:prstGeom prst="rect">
              <a:avLst/>
            </a:prstGeom>
          </p:spPr>
        </p:pic>
        <p:pic>
          <p:nvPicPr>
            <p:cNvPr id="246" name="Picture 245" descr="Icon&#10;&#10;Description automatically generated with low confidence">
              <a:extLst>
                <a:ext uri="{FF2B5EF4-FFF2-40B4-BE49-F238E27FC236}">
                  <a16:creationId xmlns:a16="http://schemas.microsoft.com/office/drawing/2014/main" id="{116CF695-05FA-4F5A-BED0-A2716812D6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5" y="-372131"/>
              <a:ext cx="737962" cy="734400"/>
            </a:xfrm>
            <a:prstGeom prst="rect">
              <a:avLst/>
            </a:prstGeom>
          </p:spPr>
        </p:pic>
        <p:pic>
          <p:nvPicPr>
            <p:cNvPr id="247" name="Picture 246" descr="Icon&#10;&#10;Description automatically generated with low confidence">
              <a:extLst>
                <a:ext uri="{FF2B5EF4-FFF2-40B4-BE49-F238E27FC236}">
                  <a16:creationId xmlns:a16="http://schemas.microsoft.com/office/drawing/2014/main" id="{A144884A-92C8-4C2F-BA9A-088B56210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2" y="-372131"/>
              <a:ext cx="737962" cy="734400"/>
            </a:xfrm>
            <a:prstGeom prst="rect">
              <a:avLst/>
            </a:prstGeom>
          </p:spPr>
        </p:pic>
        <p:pic>
          <p:nvPicPr>
            <p:cNvPr id="248" name="Picture 247" descr="Icon&#10;&#10;Description automatically generated with low confidence">
              <a:extLst>
                <a:ext uri="{FF2B5EF4-FFF2-40B4-BE49-F238E27FC236}">
                  <a16:creationId xmlns:a16="http://schemas.microsoft.com/office/drawing/2014/main" id="{903535CE-46BC-4736-8FDD-A49F706147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6625" y="-372131"/>
              <a:ext cx="737962" cy="734400"/>
            </a:xfrm>
            <a:prstGeom prst="rect">
              <a:avLst/>
            </a:prstGeom>
          </p:spPr>
        </p:pic>
        <p:pic>
          <p:nvPicPr>
            <p:cNvPr id="249" name="Picture 248" descr="Icon&#10;&#10;Description automatically generated with low confidence">
              <a:extLst>
                <a:ext uri="{FF2B5EF4-FFF2-40B4-BE49-F238E27FC236}">
                  <a16:creationId xmlns:a16="http://schemas.microsoft.com/office/drawing/2014/main" id="{9C343083-5467-454E-A64E-26DA25C366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855" y="-372131"/>
              <a:ext cx="737962" cy="734400"/>
            </a:xfrm>
            <a:prstGeom prst="rect">
              <a:avLst/>
            </a:prstGeom>
          </p:spPr>
        </p:pic>
      </p:grpSp>
      <p:grpSp>
        <p:nvGrpSpPr>
          <p:cNvPr id="250" name="Group 249">
            <a:extLst>
              <a:ext uri="{FF2B5EF4-FFF2-40B4-BE49-F238E27FC236}">
                <a16:creationId xmlns:a16="http://schemas.microsoft.com/office/drawing/2014/main" id="{DC8D0648-65F8-4947-BC91-FC4EBCE32605}"/>
              </a:ext>
            </a:extLst>
          </p:cNvPr>
          <p:cNvGrpSpPr/>
          <p:nvPr/>
        </p:nvGrpSpPr>
        <p:grpSpPr>
          <a:xfrm>
            <a:off x="108730" y="4633656"/>
            <a:ext cx="11977440" cy="375727"/>
            <a:chOff x="3773" y="-372131"/>
            <a:chExt cx="23411246" cy="734400"/>
          </a:xfrm>
        </p:grpSpPr>
        <p:pic>
          <p:nvPicPr>
            <p:cNvPr id="251" name="Picture 250" descr="Icon&#10;&#10;Description automatically generated with low confidence">
              <a:extLst>
                <a:ext uri="{FF2B5EF4-FFF2-40B4-BE49-F238E27FC236}">
                  <a16:creationId xmlns:a16="http://schemas.microsoft.com/office/drawing/2014/main" id="{26C210C9-9D7D-41F6-9E26-81A286D972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52" name="Picture 251" descr="Icon&#10;&#10;Description automatically generated with low confidence">
              <a:extLst>
                <a:ext uri="{FF2B5EF4-FFF2-40B4-BE49-F238E27FC236}">
                  <a16:creationId xmlns:a16="http://schemas.microsoft.com/office/drawing/2014/main" id="{9714F4DB-9F82-408C-B765-FB77006E56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53" name="Picture 252" descr="Icon&#10;&#10;Description automatically generated with low confidence">
              <a:extLst>
                <a:ext uri="{FF2B5EF4-FFF2-40B4-BE49-F238E27FC236}">
                  <a16:creationId xmlns:a16="http://schemas.microsoft.com/office/drawing/2014/main" id="{C4D635D4-EEC6-4CE8-867C-007E8E2F20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54" name="Picture 253" descr="Icon&#10;&#10;Description automatically generated with low confidence">
              <a:extLst>
                <a:ext uri="{FF2B5EF4-FFF2-40B4-BE49-F238E27FC236}">
                  <a16:creationId xmlns:a16="http://schemas.microsoft.com/office/drawing/2014/main" id="{A20CE515-EA19-4A3E-B8AA-C93304AF37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55" name="Picture 254" descr="Icon&#10;&#10;Description automatically generated with low confidence">
              <a:extLst>
                <a:ext uri="{FF2B5EF4-FFF2-40B4-BE49-F238E27FC236}">
                  <a16:creationId xmlns:a16="http://schemas.microsoft.com/office/drawing/2014/main" id="{F4BFCF90-432F-470A-8C0C-91EBAC942D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256" name="Picture 255" descr="Icon&#10;&#10;Description automatically generated with low confidence">
              <a:extLst>
                <a:ext uri="{FF2B5EF4-FFF2-40B4-BE49-F238E27FC236}">
                  <a16:creationId xmlns:a16="http://schemas.microsoft.com/office/drawing/2014/main" id="{F6904088-AD1C-4322-8FD7-2FF1D9271B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257" name="Picture 256" descr="Icon&#10;&#10;Description automatically generated with low confidence">
              <a:extLst>
                <a:ext uri="{FF2B5EF4-FFF2-40B4-BE49-F238E27FC236}">
                  <a16:creationId xmlns:a16="http://schemas.microsoft.com/office/drawing/2014/main" id="{62583C20-B1D9-4BC2-9974-C3810ECE2F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258" name="Picture 257" descr="Icon&#10;&#10;Description automatically generated with low confidence">
              <a:extLst>
                <a:ext uri="{FF2B5EF4-FFF2-40B4-BE49-F238E27FC236}">
                  <a16:creationId xmlns:a16="http://schemas.microsoft.com/office/drawing/2014/main" id="{DDDECDDC-D3AE-4D89-83EF-2722DC63D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259" name="Picture 258" descr="Icon&#10;&#10;Description automatically generated with low confidence">
              <a:extLst>
                <a:ext uri="{FF2B5EF4-FFF2-40B4-BE49-F238E27FC236}">
                  <a16:creationId xmlns:a16="http://schemas.microsoft.com/office/drawing/2014/main" id="{7FE04139-DAA5-4662-B684-F784F2923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260" name="Picture 259" descr="Icon&#10;&#10;Description automatically generated with low confidence">
              <a:extLst>
                <a:ext uri="{FF2B5EF4-FFF2-40B4-BE49-F238E27FC236}">
                  <a16:creationId xmlns:a16="http://schemas.microsoft.com/office/drawing/2014/main" id="{3B31CABF-6E2C-4B25-8BDA-AE82D152B7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261" name="Picture 260" descr="Icon&#10;&#10;Description automatically generated with low confidence">
              <a:extLst>
                <a:ext uri="{FF2B5EF4-FFF2-40B4-BE49-F238E27FC236}">
                  <a16:creationId xmlns:a16="http://schemas.microsoft.com/office/drawing/2014/main" id="{EC2AFD07-B7EA-441A-8B1A-C75340CD9D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262" name="Picture 261" descr="Icon&#10;&#10;Description automatically generated with low confidence">
              <a:extLst>
                <a:ext uri="{FF2B5EF4-FFF2-40B4-BE49-F238E27FC236}">
                  <a16:creationId xmlns:a16="http://schemas.microsoft.com/office/drawing/2014/main" id="{4869B4D5-8959-42AD-B793-68656E3702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63" name="Picture 262" descr="Icon&#10;&#10;Description automatically generated with low confidence">
              <a:extLst>
                <a:ext uri="{FF2B5EF4-FFF2-40B4-BE49-F238E27FC236}">
                  <a16:creationId xmlns:a16="http://schemas.microsoft.com/office/drawing/2014/main" id="{1162997B-1107-4B6F-BA92-604CA7481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64" name="Picture 263" descr="Icon&#10;&#10;Description automatically generated with low confidence">
              <a:extLst>
                <a:ext uri="{FF2B5EF4-FFF2-40B4-BE49-F238E27FC236}">
                  <a16:creationId xmlns:a16="http://schemas.microsoft.com/office/drawing/2014/main" id="{E859176C-E606-4C7F-8512-45F2B9935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65" name="Picture 264" descr="Icon&#10;&#10;Description automatically generated with low confidence">
              <a:extLst>
                <a:ext uri="{FF2B5EF4-FFF2-40B4-BE49-F238E27FC236}">
                  <a16:creationId xmlns:a16="http://schemas.microsoft.com/office/drawing/2014/main" id="{79CF0E7C-CE00-41B4-AC57-27385E6C55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66" name="Picture 265" descr="Icon&#10;&#10;Description automatically generated with low confidence">
              <a:extLst>
                <a:ext uri="{FF2B5EF4-FFF2-40B4-BE49-F238E27FC236}">
                  <a16:creationId xmlns:a16="http://schemas.microsoft.com/office/drawing/2014/main" id="{285FA592-A500-494F-A845-AAF324099D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67" name="Picture 266" descr="Icon&#10;&#10;Description automatically generated with low confidence">
              <a:extLst>
                <a:ext uri="{FF2B5EF4-FFF2-40B4-BE49-F238E27FC236}">
                  <a16:creationId xmlns:a16="http://schemas.microsoft.com/office/drawing/2014/main" id="{7B772214-205D-48C2-9E1F-CB5A3A3EF4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68" name="Picture 267" descr="Icon&#10;&#10;Description automatically generated with low confidence">
              <a:extLst>
                <a:ext uri="{FF2B5EF4-FFF2-40B4-BE49-F238E27FC236}">
                  <a16:creationId xmlns:a16="http://schemas.microsoft.com/office/drawing/2014/main" id="{23F54616-D64C-4351-9D0B-E2BEAB05A4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69" name="Picture 268" descr="Icon&#10;&#10;Description automatically generated with low confidence">
              <a:extLst>
                <a:ext uri="{FF2B5EF4-FFF2-40B4-BE49-F238E27FC236}">
                  <a16:creationId xmlns:a16="http://schemas.microsoft.com/office/drawing/2014/main" id="{8360A208-BB44-4C3F-BCEB-9088AF78B8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70" name="Picture 269" descr="Icon&#10;&#10;Description automatically generated with low confidence">
              <a:extLst>
                <a:ext uri="{FF2B5EF4-FFF2-40B4-BE49-F238E27FC236}">
                  <a16:creationId xmlns:a16="http://schemas.microsoft.com/office/drawing/2014/main" id="{61D5FC2B-F5EE-4372-8932-AC4EE03CD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71" name="Picture 270" descr="Icon&#10;&#10;Description automatically generated with low confidence">
              <a:extLst>
                <a:ext uri="{FF2B5EF4-FFF2-40B4-BE49-F238E27FC236}">
                  <a16:creationId xmlns:a16="http://schemas.microsoft.com/office/drawing/2014/main" id="{F69A31F7-B1DB-4181-B951-E40E61563A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72" name="Picture 271" descr="Icon&#10;&#10;Description automatically generated with low confidence">
              <a:extLst>
                <a:ext uri="{FF2B5EF4-FFF2-40B4-BE49-F238E27FC236}">
                  <a16:creationId xmlns:a16="http://schemas.microsoft.com/office/drawing/2014/main" id="{A03FCC20-C737-40CA-987F-4FCC507AD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273" name="Picture 272" descr="Icon&#10;&#10;Description automatically generated with low confidence">
              <a:extLst>
                <a:ext uri="{FF2B5EF4-FFF2-40B4-BE49-F238E27FC236}">
                  <a16:creationId xmlns:a16="http://schemas.microsoft.com/office/drawing/2014/main" id="{D5D8EFBF-35CF-4D7A-A618-696BD777E0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274" name="Picture 273" descr="Icon&#10;&#10;Description automatically generated with low confidence">
              <a:extLst>
                <a:ext uri="{FF2B5EF4-FFF2-40B4-BE49-F238E27FC236}">
                  <a16:creationId xmlns:a16="http://schemas.microsoft.com/office/drawing/2014/main" id="{540AB756-AAC8-4298-BD51-356B51C50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275" name="Picture 274" descr="Icon&#10;&#10;Description automatically generated with low confidence">
              <a:extLst>
                <a:ext uri="{FF2B5EF4-FFF2-40B4-BE49-F238E27FC236}">
                  <a16:creationId xmlns:a16="http://schemas.microsoft.com/office/drawing/2014/main" id="{7BE88722-E7D4-4E14-BBA6-E72B701FE9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276" name="Picture 275" descr="Icon&#10;&#10;Description automatically generated with low confidence">
              <a:extLst>
                <a:ext uri="{FF2B5EF4-FFF2-40B4-BE49-F238E27FC236}">
                  <a16:creationId xmlns:a16="http://schemas.microsoft.com/office/drawing/2014/main" id="{10279176-D322-44D2-A0D9-0F91181572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277" name="Group 276">
            <a:extLst>
              <a:ext uri="{FF2B5EF4-FFF2-40B4-BE49-F238E27FC236}">
                <a16:creationId xmlns:a16="http://schemas.microsoft.com/office/drawing/2014/main" id="{086E9CD1-A1B3-48B8-A976-836A42F2050E}"/>
              </a:ext>
            </a:extLst>
          </p:cNvPr>
          <p:cNvGrpSpPr/>
          <p:nvPr/>
        </p:nvGrpSpPr>
        <p:grpSpPr>
          <a:xfrm>
            <a:off x="108730" y="5096276"/>
            <a:ext cx="11977440" cy="375727"/>
            <a:chOff x="3773" y="-372131"/>
            <a:chExt cx="23411246" cy="734400"/>
          </a:xfrm>
        </p:grpSpPr>
        <p:pic>
          <p:nvPicPr>
            <p:cNvPr id="278" name="Picture 277" descr="Icon&#10;&#10;Description automatically generated with low confidence">
              <a:extLst>
                <a:ext uri="{FF2B5EF4-FFF2-40B4-BE49-F238E27FC236}">
                  <a16:creationId xmlns:a16="http://schemas.microsoft.com/office/drawing/2014/main" id="{5C68F64E-F9AE-4654-B071-CA7B757B6C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279" name="Picture 278" descr="Icon&#10;&#10;Description automatically generated with low confidence">
              <a:extLst>
                <a:ext uri="{FF2B5EF4-FFF2-40B4-BE49-F238E27FC236}">
                  <a16:creationId xmlns:a16="http://schemas.microsoft.com/office/drawing/2014/main" id="{A5981618-1DDB-416B-8AB7-E061FD44B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280" name="Picture 279" descr="Icon&#10;&#10;Description automatically generated with low confidence">
              <a:extLst>
                <a:ext uri="{FF2B5EF4-FFF2-40B4-BE49-F238E27FC236}">
                  <a16:creationId xmlns:a16="http://schemas.microsoft.com/office/drawing/2014/main" id="{D58CAB42-909D-430E-B7A3-85C9F62474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281" name="Picture 280" descr="Icon&#10;&#10;Description automatically generated with low confidence">
              <a:extLst>
                <a:ext uri="{FF2B5EF4-FFF2-40B4-BE49-F238E27FC236}">
                  <a16:creationId xmlns:a16="http://schemas.microsoft.com/office/drawing/2014/main" id="{B13CF275-3512-434B-A7A1-96DBDDE17E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282" name="Picture 281" descr="Icon&#10;&#10;Description automatically generated with low confidence">
              <a:extLst>
                <a:ext uri="{FF2B5EF4-FFF2-40B4-BE49-F238E27FC236}">
                  <a16:creationId xmlns:a16="http://schemas.microsoft.com/office/drawing/2014/main" id="{6AC299F4-6E10-4520-A351-50EEE68631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283" name="Picture 282" descr="Icon&#10;&#10;Description automatically generated with low confidence">
              <a:extLst>
                <a:ext uri="{FF2B5EF4-FFF2-40B4-BE49-F238E27FC236}">
                  <a16:creationId xmlns:a16="http://schemas.microsoft.com/office/drawing/2014/main" id="{2D33F0B7-5445-4914-8CF5-219D7F783C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284" name="Picture 283" descr="Icon&#10;&#10;Description automatically generated with low confidence">
              <a:extLst>
                <a:ext uri="{FF2B5EF4-FFF2-40B4-BE49-F238E27FC236}">
                  <a16:creationId xmlns:a16="http://schemas.microsoft.com/office/drawing/2014/main" id="{D00412EF-303F-4E7B-A00C-7D1ECB7C55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285" name="Picture 284" descr="Icon&#10;&#10;Description automatically generated with low confidence">
              <a:extLst>
                <a:ext uri="{FF2B5EF4-FFF2-40B4-BE49-F238E27FC236}">
                  <a16:creationId xmlns:a16="http://schemas.microsoft.com/office/drawing/2014/main" id="{EC282F42-1B39-4EB2-AA33-550011B834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286" name="Picture 285" descr="Icon&#10;&#10;Description automatically generated with low confidence">
              <a:extLst>
                <a:ext uri="{FF2B5EF4-FFF2-40B4-BE49-F238E27FC236}">
                  <a16:creationId xmlns:a16="http://schemas.microsoft.com/office/drawing/2014/main" id="{C4365954-D059-40A4-BB0D-4477D15250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287" name="Picture 286" descr="Icon&#10;&#10;Description automatically generated with low confidence">
              <a:extLst>
                <a:ext uri="{FF2B5EF4-FFF2-40B4-BE49-F238E27FC236}">
                  <a16:creationId xmlns:a16="http://schemas.microsoft.com/office/drawing/2014/main" id="{97AED342-439A-45E7-A6EA-FD7181B223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288" name="Picture 287" descr="Icon&#10;&#10;Description automatically generated with low confidence">
              <a:extLst>
                <a:ext uri="{FF2B5EF4-FFF2-40B4-BE49-F238E27FC236}">
                  <a16:creationId xmlns:a16="http://schemas.microsoft.com/office/drawing/2014/main" id="{7FA12DC1-22A7-490C-B9FE-E25852DCF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289" name="Picture 288" descr="Icon&#10;&#10;Description automatically generated with low confidence">
              <a:extLst>
                <a:ext uri="{FF2B5EF4-FFF2-40B4-BE49-F238E27FC236}">
                  <a16:creationId xmlns:a16="http://schemas.microsoft.com/office/drawing/2014/main" id="{9E1BB4C1-0B48-42BD-9102-537C448058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290" name="Picture 289" descr="Icon&#10;&#10;Description automatically generated with low confidence">
              <a:extLst>
                <a:ext uri="{FF2B5EF4-FFF2-40B4-BE49-F238E27FC236}">
                  <a16:creationId xmlns:a16="http://schemas.microsoft.com/office/drawing/2014/main" id="{CF94C4C3-7CB5-484F-81EA-86B225D4FB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291" name="Picture 290" descr="Icon&#10;&#10;Description automatically generated with low confidence">
              <a:extLst>
                <a:ext uri="{FF2B5EF4-FFF2-40B4-BE49-F238E27FC236}">
                  <a16:creationId xmlns:a16="http://schemas.microsoft.com/office/drawing/2014/main" id="{5C0CAF0C-F551-4BF2-885B-1734C30876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292" name="Picture 291" descr="Icon&#10;&#10;Description automatically generated with low confidence">
              <a:extLst>
                <a:ext uri="{FF2B5EF4-FFF2-40B4-BE49-F238E27FC236}">
                  <a16:creationId xmlns:a16="http://schemas.microsoft.com/office/drawing/2014/main" id="{4F114444-EC2A-4B92-BF78-29495BEA18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293" name="Picture 292" descr="Icon&#10;&#10;Description automatically generated with low confidence">
              <a:extLst>
                <a:ext uri="{FF2B5EF4-FFF2-40B4-BE49-F238E27FC236}">
                  <a16:creationId xmlns:a16="http://schemas.microsoft.com/office/drawing/2014/main" id="{3B4EDF36-4096-4999-A80C-A5904BFD6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294" name="Picture 293" descr="Icon&#10;&#10;Description automatically generated with low confidence">
              <a:extLst>
                <a:ext uri="{FF2B5EF4-FFF2-40B4-BE49-F238E27FC236}">
                  <a16:creationId xmlns:a16="http://schemas.microsoft.com/office/drawing/2014/main" id="{B26841E8-177B-4858-9F5A-03C466B1D8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295" name="Picture 294" descr="Icon&#10;&#10;Description automatically generated with low confidence">
              <a:extLst>
                <a:ext uri="{FF2B5EF4-FFF2-40B4-BE49-F238E27FC236}">
                  <a16:creationId xmlns:a16="http://schemas.microsoft.com/office/drawing/2014/main" id="{240E6826-6A0D-4CF0-A848-615A1A6938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296" name="Picture 295" descr="Icon&#10;&#10;Description automatically generated with low confidence">
              <a:extLst>
                <a:ext uri="{FF2B5EF4-FFF2-40B4-BE49-F238E27FC236}">
                  <a16:creationId xmlns:a16="http://schemas.microsoft.com/office/drawing/2014/main" id="{0050518E-B757-434B-84B7-8FC2CF890F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297" name="Picture 296" descr="Icon&#10;&#10;Description automatically generated with low confidence">
              <a:extLst>
                <a:ext uri="{FF2B5EF4-FFF2-40B4-BE49-F238E27FC236}">
                  <a16:creationId xmlns:a16="http://schemas.microsoft.com/office/drawing/2014/main" id="{B03ED3A8-8D3D-4A5D-985F-BDCF5E574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298" name="Picture 297" descr="Icon&#10;&#10;Description automatically generated with low confidence">
              <a:extLst>
                <a:ext uri="{FF2B5EF4-FFF2-40B4-BE49-F238E27FC236}">
                  <a16:creationId xmlns:a16="http://schemas.microsoft.com/office/drawing/2014/main" id="{FA9B03B8-67F5-41E3-B389-1DBB20509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299" name="Picture 298" descr="Icon&#10;&#10;Description automatically generated with low confidence">
              <a:extLst>
                <a:ext uri="{FF2B5EF4-FFF2-40B4-BE49-F238E27FC236}">
                  <a16:creationId xmlns:a16="http://schemas.microsoft.com/office/drawing/2014/main" id="{C0395F28-8FFB-448D-AAA6-76A5C6C5F3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00" name="Picture 299" descr="Icon&#10;&#10;Description automatically generated with low confidence">
              <a:extLst>
                <a:ext uri="{FF2B5EF4-FFF2-40B4-BE49-F238E27FC236}">
                  <a16:creationId xmlns:a16="http://schemas.microsoft.com/office/drawing/2014/main" id="{08FA8BCB-2D85-45E3-A55C-A4A4FEE2D7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01" name="Picture 300" descr="Icon&#10;&#10;Description automatically generated with low confidence">
              <a:extLst>
                <a:ext uri="{FF2B5EF4-FFF2-40B4-BE49-F238E27FC236}">
                  <a16:creationId xmlns:a16="http://schemas.microsoft.com/office/drawing/2014/main" id="{3039FF08-25D2-4419-8D3A-1D49359F9C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02" name="Picture 301" descr="Icon&#10;&#10;Description automatically generated with low confidence">
              <a:extLst>
                <a:ext uri="{FF2B5EF4-FFF2-40B4-BE49-F238E27FC236}">
                  <a16:creationId xmlns:a16="http://schemas.microsoft.com/office/drawing/2014/main" id="{0E36E3DD-CB8B-4254-9DF4-50774F6C95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03" name="Picture 302" descr="Icon&#10;&#10;Description automatically generated with low confidence">
              <a:extLst>
                <a:ext uri="{FF2B5EF4-FFF2-40B4-BE49-F238E27FC236}">
                  <a16:creationId xmlns:a16="http://schemas.microsoft.com/office/drawing/2014/main" id="{3A587D00-1958-42DD-A1E3-EB7EFF73F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04" name="Group 303">
            <a:extLst>
              <a:ext uri="{FF2B5EF4-FFF2-40B4-BE49-F238E27FC236}">
                <a16:creationId xmlns:a16="http://schemas.microsoft.com/office/drawing/2014/main" id="{AB8A8B56-9FE2-40C1-B067-74C008A69511}"/>
              </a:ext>
            </a:extLst>
          </p:cNvPr>
          <p:cNvGrpSpPr/>
          <p:nvPr/>
        </p:nvGrpSpPr>
        <p:grpSpPr>
          <a:xfrm>
            <a:off x="108730" y="5559995"/>
            <a:ext cx="11977440" cy="375727"/>
            <a:chOff x="3773" y="-372131"/>
            <a:chExt cx="23411246" cy="734400"/>
          </a:xfrm>
        </p:grpSpPr>
        <p:pic>
          <p:nvPicPr>
            <p:cNvPr id="305" name="Picture 304" descr="Icon&#10;&#10;Description automatically generated with low confidence">
              <a:extLst>
                <a:ext uri="{FF2B5EF4-FFF2-40B4-BE49-F238E27FC236}">
                  <a16:creationId xmlns:a16="http://schemas.microsoft.com/office/drawing/2014/main" id="{ACD41DC6-2C49-418E-8FEA-BABE6B6A60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06" name="Picture 305" descr="Icon&#10;&#10;Description automatically generated with low confidence">
              <a:extLst>
                <a:ext uri="{FF2B5EF4-FFF2-40B4-BE49-F238E27FC236}">
                  <a16:creationId xmlns:a16="http://schemas.microsoft.com/office/drawing/2014/main" id="{D72BABAF-C6A2-4E0B-9ABB-C1F9CE81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07" name="Picture 306" descr="Icon&#10;&#10;Description automatically generated with low confidence">
              <a:extLst>
                <a:ext uri="{FF2B5EF4-FFF2-40B4-BE49-F238E27FC236}">
                  <a16:creationId xmlns:a16="http://schemas.microsoft.com/office/drawing/2014/main" id="{7FAE3002-1D87-4BF6-889D-92F31166E7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08" name="Picture 307" descr="Icon&#10;&#10;Description automatically generated with low confidence">
              <a:extLst>
                <a:ext uri="{FF2B5EF4-FFF2-40B4-BE49-F238E27FC236}">
                  <a16:creationId xmlns:a16="http://schemas.microsoft.com/office/drawing/2014/main" id="{A4625AC4-8B53-4702-8AD9-2A0DFEEEF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09" name="Picture 308" descr="Icon&#10;&#10;Description automatically generated with low confidence">
              <a:extLst>
                <a:ext uri="{FF2B5EF4-FFF2-40B4-BE49-F238E27FC236}">
                  <a16:creationId xmlns:a16="http://schemas.microsoft.com/office/drawing/2014/main" id="{5ED26218-DB18-49B8-BC6B-92B35B74D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10" name="Picture 309" descr="Icon&#10;&#10;Description automatically generated with low confidence">
              <a:extLst>
                <a:ext uri="{FF2B5EF4-FFF2-40B4-BE49-F238E27FC236}">
                  <a16:creationId xmlns:a16="http://schemas.microsoft.com/office/drawing/2014/main" id="{56EBA094-EF0F-4A69-8111-624D1CFC4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11" name="Picture 310" descr="Icon&#10;&#10;Description automatically generated with low confidence">
              <a:extLst>
                <a:ext uri="{FF2B5EF4-FFF2-40B4-BE49-F238E27FC236}">
                  <a16:creationId xmlns:a16="http://schemas.microsoft.com/office/drawing/2014/main" id="{7C8AA1D1-4218-4C2B-8104-A3C3DAFE65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12" name="Picture 311" descr="Icon&#10;&#10;Description automatically generated with low confidence">
              <a:extLst>
                <a:ext uri="{FF2B5EF4-FFF2-40B4-BE49-F238E27FC236}">
                  <a16:creationId xmlns:a16="http://schemas.microsoft.com/office/drawing/2014/main" id="{25623DD1-554D-4525-BA10-2900E8E32D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13" name="Picture 312" descr="Icon&#10;&#10;Description automatically generated with low confidence">
              <a:extLst>
                <a:ext uri="{FF2B5EF4-FFF2-40B4-BE49-F238E27FC236}">
                  <a16:creationId xmlns:a16="http://schemas.microsoft.com/office/drawing/2014/main" id="{E054F5D3-C2BA-443B-81F8-AD305B566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14" name="Picture 313" descr="Icon&#10;&#10;Description automatically generated with low confidence">
              <a:extLst>
                <a:ext uri="{FF2B5EF4-FFF2-40B4-BE49-F238E27FC236}">
                  <a16:creationId xmlns:a16="http://schemas.microsoft.com/office/drawing/2014/main" id="{5B86559F-2C57-418D-971B-41D728733E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15" name="Picture 314" descr="Icon&#10;&#10;Description automatically generated with low confidence">
              <a:extLst>
                <a:ext uri="{FF2B5EF4-FFF2-40B4-BE49-F238E27FC236}">
                  <a16:creationId xmlns:a16="http://schemas.microsoft.com/office/drawing/2014/main" id="{E7426D76-49B7-4A34-9FFE-27248F3244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16" name="Picture 315" descr="Icon&#10;&#10;Description automatically generated with low confidence">
              <a:extLst>
                <a:ext uri="{FF2B5EF4-FFF2-40B4-BE49-F238E27FC236}">
                  <a16:creationId xmlns:a16="http://schemas.microsoft.com/office/drawing/2014/main" id="{428A8F43-7001-43C3-A166-62B18809B7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17" name="Picture 316" descr="Icon&#10;&#10;Description automatically generated with low confidence">
              <a:extLst>
                <a:ext uri="{FF2B5EF4-FFF2-40B4-BE49-F238E27FC236}">
                  <a16:creationId xmlns:a16="http://schemas.microsoft.com/office/drawing/2014/main" id="{3A7FB1F4-28E8-4488-AD34-F238FE2D61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18" name="Picture 317" descr="Icon&#10;&#10;Description automatically generated with low confidence">
              <a:extLst>
                <a:ext uri="{FF2B5EF4-FFF2-40B4-BE49-F238E27FC236}">
                  <a16:creationId xmlns:a16="http://schemas.microsoft.com/office/drawing/2014/main" id="{024D9471-3751-46BE-B936-AD16BCEF5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19" name="Picture 318" descr="Icon&#10;&#10;Description automatically generated with low confidence">
              <a:extLst>
                <a:ext uri="{FF2B5EF4-FFF2-40B4-BE49-F238E27FC236}">
                  <a16:creationId xmlns:a16="http://schemas.microsoft.com/office/drawing/2014/main" id="{07DDDFA7-21C9-4902-BEC3-3C83FDAD1D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20" name="Picture 319" descr="Icon&#10;&#10;Description automatically generated with low confidence">
              <a:extLst>
                <a:ext uri="{FF2B5EF4-FFF2-40B4-BE49-F238E27FC236}">
                  <a16:creationId xmlns:a16="http://schemas.microsoft.com/office/drawing/2014/main" id="{F87F4298-4A15-4E22-8201-3192C55BC4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21" name="Picture 320" descr="Icon&#10;&#10;Description automatically generated with low confidence">
              <a:extLst>
                <a:ext uri="{FF2B5EF4-FFF2-40B4-BE49-F238E27FC236}">
                  <a16:creationId xmlns:a16="http://schemas.microsoft.com/office/drawing/2014/main" id="{8298A787-F3A3-4170-8EF7-C802061BA0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22" name="Picture 321" descr="Icon&#10;&#10;Description automatically generated with low confidence">
              <a:extLst>
                <a:ext uri="{FF2B5EF4-FFF2-40B4-BE49-F238E27FC236}">
                  <a16:creationId xmlns:a16="http://schemas.microsoft.com/office/drawing/2014/main" id="{9890C368-5FED-4477-B08A-9B0E4C8E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23" name="Picture 322" descr="Icon&#10;&#10;Description automatically generated with low confidence">
              <a:extLst>
                <a:ext uri="{FF2B5EF4-FFF2-40B4-BE49-F238E27FC236}">
                  <a16:creationId xmlns:a16="http://schemas.microsoft.com/office/drawing/2014/main" id="{59E6DE03-4CE3-4B21-9BCC-9EAD5F5E08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24" name="Picture 323" descr="Icon&#10;&#10;Description automatically generated with low confidence">
              <a:extLst>
                <a:ext uri="{FF2B5EF4-FFF2-40B4-BE49-F238E27FC236}">
                  <a16:creationId xmlns:a16="http://schemas.microsoft.com/office/drawing/2014/main" id="{0B081360-80DA-47DF-BDF3-D0CFD1ED88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25" name="Picture 324" descr="Icon&#10;&#10;Description automatically generated with low confidence">
              <a:extLst>
                <a:ext uri="{FF2B5EF4-FFF2-40B4-BE49-F238E27FC236}">
                  <a16:creationId xmlns:a16="http://schemas.microsoft.com/office/drawing/2014/main" id="{FEDE991E-9D28-4C70-96B3-ADD7EC023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26" name="Picture 325" descr="Icon&#10;&#10;Description automatically generated with low confidence">
              <a:extLst>
                <a:ext uri="{FF2B5EF4-FFF2-40B4-BE49-F238E27FC236}">
                  <a16:creationId xmlns:a16="http://schemas.microsoft.com/office/drawing/2014/main" id="{8DF68D10-B580-4BBF-903A-5318144C40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27" name="Picture 326" descr="Icon&#10;&#10;Description automatically generated with low confidence">
              <a:extLst>
                <a:ext uri="{FF2B5EF4-FFF2-40B4-BE49-F238E27FC236}">
                  <a16:creationId xmlns:a16="http://schemas.microsoft.com/office/drawing/2014/main" id="{2280D938-1B1D-443B-864C-B6E8E37603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28" name="Picture 327" descr="Icon&#10;&#10;Description automatically generated with low confidence">
              <a:extLst>
                <a:ext uri="{FF2B5EF4-FFF2-40B4-BE49-F238E27FC236}">
                  <a16:creationId xmlns:a16="http://schemas.microsoft.com/office/drawing/2014/main" id="{D46A2FB0-A611-4EDB-B814-626CE73F2A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29" name="Picture 328" descr="Icon&#10;&#10;Description automatically generated with low confidence">
              <a:extLst>
                <a:ext uri="{FF2B5EF4-FFF2-40B4-BE49-F238E27FC236}">
                  <a16:creationId xmlns:a16="http://schemas.microsoft.com/office/drawing/2014/main" id="{D02C9BA4-199C-4013-AA43-1B9A13B9AA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30" name="Picture 329" descr="Icon&#10;&#10;Description automatically generated with low confidence">
              <a:extLst>
                <a:ext uri="{FF2B5EF4-FFF2-40B4-BE49-F238E27FC236}">
                  <a16:creationId xmlns:a16="http://schemas.microsoft.com/office/drawing/2014/main" id="{26D24036-FE27-4C2D-B76B-0D726A9D48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31" name="Group 330">
            <a:extLst>
              <a:ext uri="{FF2B5EF4-FFF2-40B4-BE49-F238E27FC236}">
                <a16:creationId xmlns:a16="http://schemas.microsoft.com/office/drawing/2014/main" id="{6D312DB1-502B-41A4-8A4F-8AA7DDC44274}"/>
              </a:ext>
            </a:extLst>
          </p:cNvPr>
          <p:cNvGrpSpPr/>
          <p:nvPr/>
        </p:nvGrpSpPr>
        <p:grpSpPr>
          <a:xfrm>
            <a:off x="108730" y="6022614"/>
            <a:ext cx="11977440" cy="375727"/>
            <a:chOff x="3773" y="-372131"/>
            <a:chExt cx="23411246" cy="734400"/>
          </a:xfrm>
        </p:grpSpPr>
        <p:pic>
          <p:nvPicPr>
            <p:cNvPr id="332" name="Picture 331" descr="Icon&#10;&#10;Description automatically generated with low confidence">
              <a:extLst>
                <a:ext uri="{FF2B5EF4-FFF2-40B4-BE49-F238E27FC236}">
                  <a16:creationId xmlns:a16="http://schemas.microsoft.com/office/drawing/2014/main" id="{59D5A75F-62F5-4290-B390-FB0CD8BC1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33" name="Picture 332" descr="Icon&#10;&#10;Description automatically generated with low confidence">
              <a:extLst>
                <a:ext uri="{FF2B5EF4-FFF2-40B4-BE49-F238E27FC236}">
                  <a16:creationId xmlns:a16="http://schemas.microsoft.com/office/drawing/2014/main" id="{8EF215AD-9D03-48E0-A8ED-E1B4600E79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34" name="Picture 333" descr="Icon&#10;&#10;Description automatically generated with low confidence">
              <a:extLst>
                <a:ext uri="{FF2B5EF4-FFF2-40B4-BE49-F238E27FC236}">
                  <a16:creationId xmlns:a16="http://schemas.microsoft.com/office/drawing/2014/main" id="{EF13537F-D6C0-4979-95EA-A8B5A74336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35" name="Picture 334" descr="Icon&#10;&#10;Description automatically generated with low confidence">
              <a:extLst>
                <a:ext uri="{FF2B5EF4-FFF2-40B4-BE49-F238E27FC236}">
                  <a16:creationId xmlns:a16="http://schemas.microsoft.com/office/drawing/2014/main" id="{BB429FFD-EB6C-44F5-BA91-53027C7291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36" name="Picture 335" descr="Icon&#10;&#10;Description automatically generated with low confidence">
              <a:extLst>
                <a:ext uri="{FF2B5EF4-FFF2-40B4-BE49-F238E27FC236}">
                  <a16:creationId xmlns:a16="http://schemas.microsoft.com/office/drawing/2014/main" id="{9712A8DD-4E6C-4BF1-A24C-49670EDB75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37" name="Picture 336" descr="Icon&#10;&#10;Description automatically generated with low confidence">
              <a:extLst>
                <a:ext uri="{FF2B5EF4-FFF2-40B4-BE49-F238E27FC236}">
                  <a16:creationId xmlns:a16="http://schemas.microsoft.com/office/drawing/2014/main" id="{3425C3F1-47F4-4285-B11F-5663BD5D85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38" name="Picture 337" descr="Icon&#10;&#10;Description automatically generated with low confidence">
              <a:extLst>
                <a:ext uri="{FF2B5EF4-FFF2-40B4-BE49-F238E27FC236}">
                  <a16:creationId xmlns:a16="http://schemas.microsoft.com/office/drawing/2014/main" id="{DBF0B565-22E3-4C35-951F-13F1F8374A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39" name="Picture 338" descr="Icon&#10;&#10;Description automatically generated with low confidence">
              <a:extLst>
                <a:ext uri="{FF2B5EF4-FFF2-40B4-BE49-F238E27FC236}">
                  <a16:creationId xmlns:a16="http://schemas.microsoft.com/office/drawing/2014/main" id="{FD8714C2-07E4-45A3-BC6B-82AB1B0858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40" name="Picture 339" descr="Icon&#10;&#10;Description automatically generated with low confidence">
              <a:extLst>
                <a:ext uri="{FF2B5EF4-FFF2-40B4-BE49-F238E27FC236}">
                  <a16:creationId xmlns:a16="http://schemas.microsoft.com/office/drawing/2014/main" id="{D04D1EED-F2BF-4B77-96AD-E92336DEF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41" name="Picture 340" descr="Icon&#10;&#10;Description automatically generated with low confidence">
              <a:extLst>
                <a:ext uri="{FF2B5EF4-FFF2-40B4-BE49-F238E27FC236}">
                  <a16:creationId xmlns:a16="http://schemas.microsoft.com/office/drawing/2014/main" id="{69AC4DDC-A39A-4431-90B6-0E86076D7E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42" name="Picture 341" descr="Icon&#10;&#10;Description automatically generated with low confidence">
              <a:extLst>
                <a:ext uri="{FF2B5EF4-FFF2-40B4-BE49-F238E27FC236}">
                  <a16:creationId xmlns:a16="http://schemas.microsoft.com/office/drawing/2014/main" id="{11310960-0517-4EB3-A975-0C7434358B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43" name="Picture 342" descr="Icon&#10;&#10;Description automatically generated with low confidence">
              <a:extLst>
                <a:ext uri="{FF2B5EF4-FFF2-40B4-BE49-F238E27FC236}">
                  <a16:creationId xmlns:a16="http://schemas.microsoft.com/office/drawing/2014/main" id="{D12E51C9-D436-4035-B0FC-53E2989650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44" name="Picture 343" descr="Icon&#10;&#10;Description automatically generated with low confidence">
              <a:extLst>
                <a:ext uri="{FF2B5EF4-FFF2-40B4-BE49-F238E27FC236}">
                  <a16:creationId xmlns:a16="http://schemas.microsoft.com/office/drawing/2014/main" id="{FC86BC49-73B8-4320-A858-43EC6E95E9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45" name="Picture 344" descr="Icon&#10;&#10;Description automatically generated with low confidence">
              <a:extLst>
                <a:ext uri="{FF2B5EF4-FFF2-40B4-BE49-F238E27FC236}">
                  <a16:creationId xmlns:a16="http://schemas.microsoft.com/office/drawing/2014/main" id="{24787586-51DB-4C55-ACF1-3739879AA0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46" name="Picture 345" descr="Icon&#10;&#10;Description automatically generated with low confidence">
              <a:extLst>
                <a:ext uri="{FF2B5EF4-FFF2-40B4-BE49-F238E27FC236}">
                  <a16:creationId xmlns:a16="http://schemas.microsoft.com/office/drawing/2014/main" id="{DEE423F5-9B8D-4101-B94B-03E72D5594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47" name="Picture 346" descr="Icon&#10;&#10;Description automatically generated with low confidence">
              <a:extLst>
                <a:ext uri="{FF2B5EF4-FFF2-40B4-BE49-F238E27FC236}">
                  <a16:creationId xmlns:a16="http://schemas.microsoft.com/office/drawing/2014/main" id="{FB92E956-9C73-4B7D-84E2-F2FA606253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48" name="Picture 347" descr="Icon&#10;&#10;Description automatically generated with low confidence">
              <a:extLst>
                <a:ext uri="{FF2B5EF4-FFF2-40B4-BE49-F238E27FC236}">
                  <a16:creationId xmlns:a16="http://schemas.microsoft.com/office/drawing/2014/main" id="{F6FB9966-027C-4069-BA9C-CD3CEFB24B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49" name="Picture 348" descr="Icon&#10;&#10;Description automatically generated with low confidence">
              <a:extLst>
                <a:ext uri="{FF2B5EF4-FFF2-40B4-BE49-F238E27FC236}">
                  <a16:creationId xmlns:a16="http://schemas.microsoft.com/office/drawing/2014/main" id="{3AA53B27-110B-4477-BDB6-3B798751B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50" name="Picture 349" descr="Icon&#10;&#10;Description automatically generated with low confidence">
              <a:extLst>
                <a:ext uri="{FF2B5EF4-FFF2-40B4-BE49-F238E27FC236}">
                  <a16:creationId xmlns:a16="http://schemas.microsoft.com/office/drawing/2014/main" id="{78C897A1-5339-4551-8A82-08F3793873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51" name="Picture 350" descr="Icon&#10;&#10;Description automatically generated with low confidence">
              <a:extLst>
                <a:ext uri="{FF2B5EF4-FFF2-40B4-BE49-F238E27FC236}">
                  <a16:creationId xmlns:a16="http://schemas.microsoft.com/office/drawing/2014/main" id="{B11CB192-F961-4FA5-BAD0-B16C4C1E6B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52" name="Picture 351" descr="Icon&#10;&#10;Description automatically generated with low confidence">
              <a:extLst>
                <a:ext uri="{FF2B5EF4-FFF2-40B4-BE49-F238E27FC236}">
                  <a16:creationId xmlns:a16="http://schemas.microsoft.com/office/drawing/2014/main" id="{64EB1688-29EA-43DD-BE1D-00646678F3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53" name="Picture 352" descr="Icon&#10;&#10;Description automatically generated with low confidence">
              <a:extLst>
                <a:ext uri="{FF2B5EF4-FFF2-40B4-BE49-F238E27FC236}">
                  <a16:creationId xmlns:a16="http://schemas.microsoft.com/office/drawing/2014/main" id="{0533E1F6-1859-44A0-84A3-6A08CE7662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54" name="Picture 353" descr="Icon&#10;&#10;Description automatically generated with low confidence">
              <a:extLst>
                <a:ext uri="{FF2B5EF4-FFF2-40B4-BE49-F238E27FC236}">
                  <a16:creationId xmlns:a16="http://schemas.microsoft.com/office/drawing/2014/main" id="{6D08E41B-BC7D-4027-AFE3-23EE2413A2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55" name="Picture 354" descr="Icon&#10;&#10;Description automatically generated with low confidence">
              <a:extLst>
                <a:ext uri="{FF2B5EF4-FFF2-40B4-BE49-F238E27FC236}">
                  <a16:creationId xmlns:a16="http://schemas.microsoft.com/office/drawing/2014/main" id="{A0416869-6FAF-4835-8B83-67984D5593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56" name="Picture 355" descr="Icon&#10;&#10;Description automatically generated with low confidence">
              <a:extLst>
                <a:ext uri="{FF2B5EF4-FFF2-40B4-BE49-F238E27FC236}">
                  <a16:creationId xmlns:a16="http://schemas.microsoft.com/office/drawing/2014/main" id="{A2BB883B-1BE9-4A30-BA14-0DC62A062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57" name="Picture 356" descr="Icon&#10;&#10;Description automatically generated with low confidence">
              <a:extLst>
                <a:ext uri="{FF2B5EF4-FFF2-40B4-BE49-F238E27FC236}">
                  <a16:creationId xmlns:a16="http://schemas.microsoft.com/office/drawing/2014/main" id="{7ACDD3EC-C693-4D09-B19E-DADC02ADC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grpSp>
        <p:nvGrpSpPr>
          <p:cNvPr id="358" name="Group 357">
            <a:extLst>
              <a:ext uri="{FF2B5EF4-FFF2-40B4-BE49-F238E27FC236}">
                <a16:creationId xmlns:a16="http://schemas.microsoft.com/office/drawing/2014/main" id="{59985128-5260-4384-AFB4-E5249383D16C}"/>
              </a:ext>
            </a:extLst>
          </p:cNvPr>
          <p:cNvGrpSpPr/>
          <p:nvPr/>
        </p:nvGrpSpPr>
        <p:grpSpPr>
          <a:xfrm>
            <a:off x="108730" y="6482273"/>
            <a:ext cx="11977440" cy="375727"/>
            <a:chOff x="3773" y="-372131"/>
            <a:chExt cx="23411246" cy="734400"/>
          </a:xfrm>
        </p:grpSpPr>
        <p:pic>
          <p:nvPicPr>
            <p:cNvPr id="359" name="Picture 358" descr="Icon&#10;&#10;Description automatically generated with low confidence">
              <a:extLst>
                <a:ext uri="{FF2B5EF4-FFF2-40B4-BE49-F238E27FC236}">
                  <a16:creationId xmlns:a16="http://schemas.microsoft.com/office/drawing/2014/main" id="{EAF5B111-33CB-46BE-9241-D0E91160B9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 y="-372131"/>
              <a:ext cx="737962" cy="734400"/>
            </a:xfrm>
            <a:prstGeom prst="rect">
              <a:avLst/>
            </a:prstGeom>
          </p:spPr>
        </p:pic>
        <p:pic>
          <p:nvPicPr>
            <p:cNvPr id="360" name="Picture 359" descr="Icon&#10;&#10;Description automatically generated with low confidence">
              <a:extLst>
                <a:ext uri="{FF2B5EF4-FFF2-40B4-BE49-F238E27FC236}">
                  <a16:creationId xmlns:a16="http://schemas.microsoft.com/office/drawing/2014/main" id="{0DC7FFD6-1DE7-4ADF-B16F-A520607B7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970" y="-372131"/>
              <a:ext cx="737962" cy="734400"/>
            </a:xfrm>
            <a:prstGeom prst="rect">
              <a:avLst/>
            </a:prstGeom>
          </p:spPr>
        </p:pic>
        <p:pic>
          <p:nvPicPr>
            <p:cNvPr id="361" name="Picture 360" descr="Icon&#10;&#10;Description automatically generated with low confidence">
              <a:extLst>
                <a:ext uri="{FF2B5EF4-FFF2-40B4-BE49-F238E27FC236}">
                  <a16:creationId xmlns:a16="http://schemas.microsoft.com/office/drawing/2014/main" id="{47FB5CD0-0032-4537-819A-DB3E49508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0167" y="-372131"/>
              <a:ext cx="737962" cy="734400"/>
            </a:xfrm>
            <a:prstGeom prst="rect">
              <a:avLst/>
            </a:prstGeom>
          </p:spPr>
        </p:pic>
        <p:pic>
          <p:nvPicPr>
            <p:cNvPr id="362" name="Picture 361" descr="Icon&#10;&#10;Description automatically generated with low confidence">
              <a:extLst>
                <a:ext uri="{FF2B5EF4-FFF2-40B4-BE49-F238E27FC236}">
                  <a16:creationId xmlns:a16="http://schemas.microsoft.com/office/drawing/2014/main" id="{163E35DC-2325-44A4-962B-79DBE4621B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8364" y="-372131"/>
              <a:ext cx="737962" cy="734400"/>
            </a:xfrm>
            <a:prstGeom prst="rect">
              <a:avLst/>
            </a:prstGeom>
          </p:spPr>
        </p:pic>
        <p:pic>
          <p:nvPicPr>
            <p:cNvPr id="363" name="Picture 362" descr="Icon&#10;&#10;Description automatically generated with low confidence">
              <a:extLst>
                <a:ext uri="{FF2B5EF4-FFF2-40B4-BE49-F238E27FC236}">
                  <a16:creationId xmlns:a16="http://schemas.microsoft.com/office/drawing/2014/main" id="{B615F873-BE9A-4656-A008-A3FE93289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61" y="-372131"/>
              <a:ext cx="737962" cy="734400"/>
            </a:xfrm>
            <a:prstGeom prst="rect">
              <a:avLst/>
            </a:prstGeom>
          </p:spPr>
        </p:pic>
        <p:pic>
          <p:nvPicPr>
            <p:cNvPr id="364" name="Picture 363" descr="Icon&#10;&#10;Description automatically generated with low confidence">
              <a:extLst>
                <a:ext uri="{FF2B5EF4-FFF2-40B4-BE49-F238E27FC236}">
                  <a16:creationId xmlns:a16="http://schemas.microsoft.com/office/drawing/2014/main" id="{36260F73-B1F6-4C02-A7ED-AC5D7089D2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758" y="-372131"/>
              <a:ext cx="737962" cy="734400"/>
            </a:xfrm>
            <a:prstGeom prst="rect">
              <a:avLst/>
            </a:prstGeom>
          </p:spPr>
        </p:pic>
        <p:pic>
          <p:nvPicPr>
            <p:cNvPr id="365" name="Picture 364" descr="Icon&#10;&#10;Description automatically generated with low confidence">
              <a:extLst>
                <a:ext uri="{FF2B5EF4-FFF2-40B4-BE49-F238E27FC236}">
                  <a16:creationId xmlns:a16="http://schemas.microsoft.com/office/drawing/2014/main" id="{EAA17D26-0D5D-47E1-BE28-4D3F8A529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955" y="-372131"/>
              <a:ext cx="737962" cy="734400"/>
            </a:xfrm>
            <a:prstGeom prst="rect">
              <a:avLst/>
            </a:prstGeom>
          </p:spPr>
        </p:pic>
        <p:pic>
          <p:nvPicPr>
            <p:cNvPr id="366" name="Picture 365" descr="Icon&#10;&#10;Description automatically generated with low confidence">
              <a:extLst>
                <a:ext uri="{FF2B5EF4-FFF2-40B4-BE49-F238E27FC236}">
                  <a16:creationId xmlns:a16="http://schemas.microsoft.com/office/drawing/2014/main" id="{DF8F26E8-522B-431E-AD2C-3F5F87C64D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152" y="-372131"/>
              <a:ext cx="737962" cy="734400"/>
            </a:xfrm>
            <a:prstGeom prst="rect">
              <a:avLst/>
            </a:prstGeom>
          </p:spPr>
        </p:pic>
        <p:pic>
          <p:nvPicPr>
            <p:cNvPr id="367" name="Picture 366" descr="Icon&#10;&#10;Description automatically generated with low confidence">
              <a:extLst>
                <a:ext uri="{FF2B5EF4-FFF2-40B4-BE49-F238E27FC236}">
                  <a16:creationId xmlns:a16="http://schemas.microsoft.com/office/drawing/2014/main" id="{183D2A2B-BB69-4E20-B3C3-498B142DF0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349" y="-372131"/>
              <a:ext cx="737962" cy="734400"/>
            </a:xfrm>
            <a:prstGeom prst="rect">
              <a:avLst/>
            </a:prstGeom>
          </p:spPr>
        </p:pic>
        <p:pic>
          <p:nvPicPr>
            <p:cNvPr id="368" name="Picture 367" descr="Icon&#10;&#10;Description automatically generated with low confidence">
              <a:extLst>
                <a:ext uri="{FF2B5EF4-FFF2-40B4-BE49-F238E27FC236}">
                  <a16:creationId xmlns:a16="http://schemas.microsoft.com/office/drawing/2014/main" id="{FFF7089D-C03C-4621-B71D-CD4DA9B8B3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546" y="-372131"/>
              <a:ext cx="737962" cy="734400"/>
            </a:xfrm>
            <a:prstGeom prst="rect">
              <a:avLst/>
            </a:prstGeom>
          </p:spPr>
        </p:pic>
        <p:pic>
          <p:nvPicPr>
            <p:cNvPr id="369" name="Picture 368" descr="Icon&#10;&#10;Description automatically generated with low confidence">
              <a:extLst>
                <a:ext uri="{FF2B5EF4-FFF2-40B4-BE49-F238E27FC236}">
                  <a16:creationId xmlns:a16="http://schemas.microsoft.com/office/drawing/2014/main" id="{E6A37402-31F3-42FE-8897-8BA28EF20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5743" y="-372131"/>
              <a:ext cx="737962" cy="734400"/>
            </a:xfrm>
            <a:prstGeom prst="rect">
              <a:avLst/>
            </a:prstGeom>
          </p:spPr>
        </p:pic>
        <p:pic>
          <p:nvPicPr>
            <p:cNvPr id="370" name="Picture 369" descr="Icon&#10;&#10;Description automatically generated with low confidence">
              <a:extLst>
                <a:ext uri="{FF2B5EF4-FFF2-40B4-BE49-F238E27FC236}">
                  <a16:creationId xmlns:a16="http://schemas.microsoft.com/office/drawing/2014/main" id="{56903452-B679-4DAC-90EB-03B81593C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3940" y="-372131"/>
              <a:ext cx="737962" cy="734400"/>
            </a:xfrm>
            <a:prstGeom prst="rect">
              <a:avLst/>
            </a:prstGeom>
          </p:spPr>
        </p:pic>
        <p:pic>
          <p:nvPicPr>
            <p:cNvPr id="371" name="Picture 370" descr="Icon&#10;&#10;Description automatically generated with low confidence">
              <a:extLst>
                <a:ext uri="{FF2B5EF4-FFF2-40B4-BE49-F238E27FC236}">
                  <a16:creationId xmlns:a16="http://schemas.microsoft.com/office/drawing/2014/main" id="{5E51B866-06F4-4595-94EA-65654C416B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2137" y="-372131"/>
              <a:ext cx="737962" cy="734400"/>
            </a:xfrm>
            <a:prstGeom prst="rect">
              <a:avLst/>
            </a:prstGeom>
          </p:spPr>
        </p:pic>
        <p:pic>
          <p:nvPicPr>
            <p:cNvPr id="372" name="Picture 371" descr="Icon&#10;&#10;Description automatically generated with low confidence">
              <a:extLst>
                <a:ext uri="{FF2B5EF4-FFF2-40B4-BE49-F238E27FC236}">
                  <a16:creationId xmlns:a16="http://schemas.microsoft.com/office/drawing/2014/main" id="{B6FEC6CC-8944-4EC7-97A9-C0F66EBF16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3019" y="-372131"/>
              <a:ext cx="737962" cy="734400"/>
            </a:xfrm>
            <a:prstGeom prst="rect">
              <a:avLst/>
            </a:prstGeom>
          </p:spPr>
        </p:pic>
        <p:pic>
          <p:nvPicPr>
            <p:cNvPr id="373" name="Picture 372" descr="Icon&#10;&#10;Description automatically generated with low confidence">
              <a:extLst>
                <a:ext uri="{FF2B5EF4-FFF2-40B4-BE49-F238E27FC236}">
                  <a16:creationId xmlns:a16="http://schemas.microsoft.com/office/drawing/2014/main" id="{5989EFFF-270D-40D7-BBDD-E0B5EC96AA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879" y="-372131"/>
              <a:ext cx="737962" cy="734400"/>
            </a:xfrm>
            <a:prstGeom prst="rect">
              <a:avLst/>
            </a:prstGeom>
          </p:spPr>
        </p:pic>
        <p:pic>
          <p:nvPicPr>
            <p:cNvPr id="374" name="Picture 373" descr="Icon&#10;&#10;Description automatically generated with low confidence">
              <a:extLst>
                <a:ext uri="{FF2B5EF4-FFF2-40B4-BE49-F238E27FC236}">
                  <a16:creationId xmlns:a16="http://schemas.microsoft.com/office/drawing/2014/main" id="{22ED2851-B115-40C3-AB71-52824EC12E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6739" y="-372131"/>
              <a:ext cx="737962" cy="734400"/>
            </a:xfrm>
            <a:prstGeom prst="rect">
              <a:avLst/>
            </a:prstGeom>
          </p:spPr>
        </p:pic>
        <p:pic>
          <p:nvPicPr>
            <p:cNvPr id="375" name="Picture 374" descr="Icon&#10;&#10;Description automatically generated with low confidence">
              <a:extLst>
                <a:ext uri="{FF2B5EF4-FFF2-40B4-BE49-F238E27FC236}">
                  <a16:creationId xmlns:a16="http://schemas.microsoft.com/office/drawing/2014/main" id="{AB3BC5C3-8E79-42CC-AA31-8D595A106D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2262" y="-372131"/>
              <a:ext cx="737962" cy="734400"/>
            </a:xfrm>
            <a:prstGeom prst="rect">
              <a:avLst/>
            </a:prstGeom>
          </p:spPr>
        </p:pic>
        <p:pic>
          <p:nvPicPr>
            <p:cNvPr id="376" name="Picture 375" descr="Icon&#10;&#10;Description automatically generated with low confidence">
              <a:extLst>
                <a:ext uri="{FF2B5EF4-FFF2-40B4-BE49-F238E27FC236}">
                  <a16:creationId xmlns:a16="http://schemas.microsoft.com/office/drawing/2014/main" id="{B6466964-7F02-42D9-B872-072BED468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11448" y="-372131"/>
              <a:ext cx="737962" cy="734400"/>
            </a:xfrm>
            <a:prstGeom prst="rect">
              <a:avLst/>
            </a:prstGeom>
          </p:spPr>
        </p:pic>
        <p:pic>
          <p:nvPicPr>
            <p:cNvPr id="377" name="Picture 376" descr="Icon&#10;&#10;Description automatically generated with low confidence">
              <a:extLst>
                <a:ext uri="{FF2B5EF4-FFF2-40B4-BE49-F238E27FC236}">
                  <a16:creationId xmlns:a16="http://schemas.microsoft.com/office/drawing/2014/main" id="{7FADA498-5A8A-4CCA-ADDF-F757FF269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9645" y="-372131"/>
              <a:ext cx="737962" cy="734400"/>
            </a:xfrm>
            <a:prstGeom prst="rect">
              <a:avLst/>
            </a:prstGeom>
          </p:spPr>
        </p:pic>
        <p:pic>
          <p:nvPicPr>
            <p:cNvPr id="378" name="Picture 377" descr="Icon&#10;&#10;Description automatically generated with low confidence">
              <a:extLst>
                <a:ext uri="{FF2B5EF4-FFF2-40B4-BE49-F238E27FC236}">
                  <a16:creationId xmlns:a16="http://schemas.microsoft.com/office/drawing/2014/main" id="{69FAFAF7-19DB-46ED-98B1-83B4ED320F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505" y="-372131"/>
              <a:ext cx="737962" cy="734400"/>
            </a:xfrm>
            <a:prstGeom prst="rect">
              <a:avLst/>
            </a:prstGeom>
          </p:spPr>
        </p:pic>
        <p:pic>
          <p:nvPicPr>
            <p:cNvPr id="379" name="Picture 378" descr="Icon&#10;&#10;Description automatically generated with low confidence">
              <a:extLst>
                <a:ext uri="{FF2B5EF4-FFF2-40B4-BE49-F238E27FC236}">
                  <a16:creationId xmlns:a16="http://schemas.microsoft.com/office/drawing/2014/main" id="{C4E23735-6C87-4158-98D1-5E3ED2D81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9702" y="-372131"/>
              <a:ext cx="737962" cy="734400"/>
            </a:xfrm>
            <a:prstGeom prst="rect">
              <a:avLst/>
            </a:prstGeom>
          </p:spPr>
        </p:pic>
        <p:pic>
          <p:nvPicPr>
            <p:cNvPr id="380" name="Picture 379" descr="Icon&#10;&#10;Description automatically generated with low confidence">
              <a:extLst>
                <a:ext uri="{FF2B5EF4-FFF2-40B4-BE49-F238E27FC236}">
                  <a16:creationId xmlns:a16="http://schemas.microsoft.com/office/drawing/2014/main" id="{C4FD3FEB-BF85-4E0C-91E9-498E02D59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1562" y="-372131"/>
              <a:ext cx="737962" cy="734400"/>
            </a:xfrm>
            <a:prstGeom prst="rect">
              <a:avLst/>
            </a:prstGeom>
          </p:spPr>
        </p:pic>
        <p:pic>
          <p:nvPicPr>
            <p:cNvPr id="381" name="Picture 380" descr="Icon&#10;&#10;Description automatically generated with low confidence">
              <a:extLst>
                <a:ext uri="{FF2B5EF4-FFF2-40B4-BE49-F238E27FC236}">
                  <a16:creationId xmlns:a16="http://schemas.microsoft.com/office/drawing/2014/main" id="{A044BCE8-16B8-4C12-AEC3-FA6A384C31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3422" y="-372131"/>
              <a:ext cx="737962" cy="734400"/>
            </a:xfrm>
            <a:prstGeom prst="rect">
              <a:avLst/>
            </a:prstGeom>
          </p:spPr>
        </p:pic>
        <p:pic>
          <p:nvPicPr>
            <p:cNvPr id="382" name="Picture 381" descr="Icon&#10;&#10;Description automatically generated with low confidence">
              <a:extLst>
                <a:ext uri="{FF2B5EF4-FFF2-40B4-BE49-F238E27FC236}">
                  <a16:creationId xmlns:a16="http://schemas.microsoft.com/office/drawing/2014/main" id="{3EB86AB7-947B-446E-B750-9976977A66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7967" y="-372131"/>
              <a:ext cx="737962" cy="734400"/>
            </a:xfrm>
            <a:prstGeom prst="rect">
              <a:avLst/>
            </a:prstGeom>
          </p:spPr>
        </p:pic>
        <p:pic>
          <p:nvPicPr>
            <p:cNvPr id="383" name="Picture 382" descr="Icon&#10;&#10;Description automatically generated with low confidence">
              <a:extLst>
                <a:ext uri="{FF2B5EF4-FFF2-40B4-BE49-F238E27FC236}">
                  <a16:creationId xmlns:a16="http://schemas.microsoft.com/office/drawing/2014/main" id="{0148AF92-8A45-4C5E-9BCB-B8FC73DDF3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62512" y="-372131"/>
              <a:ext cx="737962" cy="734400"/>
            </a:xfrm>
            <a:prstGeom prst="rect">
              <a:avLst/>
            </a:prstGeom>
          </p:spPr>
        </p:pic>
        <p:pic>
          <p:nvPicPr>
            <p:cNvPr id="384" name="Picture 383" descr="Icon&#10;&#10;Description automatically generated with low confidence">
              <a:extLst>
                <a:ext uri="{FF2B5EF4-FFF2-40B4-BE49-F238E27FC236}">
                  <a16:creationId xmlns:a16="http://schemas.microsoft.com/office/drawing/2014/main" id="{FA0DEFE6-F7A5-4EA2-9FBB-60751160A5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057" y="-372131"/>
              <a:ext cx="737962" cy="734400"/>
            </a:xfrm>
            <a:prstGeom prst="rect">
              <a:avLst/>
            </a:prstGeom>
          </p:spPr>
        </p:pic>
      </p:grpSp>
      <p:sp>
        <p:nvSpPr>
          <p:cNvPr id="3" name="Text Placeholder 2"/>
          <p:cNvSpPr>
            <a:spLocks noGrp="1"/>
          </p:cNvSpPr>
          <p:nvPr>
            <p:ph type="body" sz="quarter" idx="10"/>
          </p:nvPr>
        </p:nvSpPr>
        <p:spPr>
          <a:xfrm>
            <a:off x="2262586" y="3083165"/>
            <a:ext cx="3773833" cy="535730"/>
          </a:xfrm>
        </p:spPr>
        <p:txBody>
          <a:bodyPr vert="horz" anchor="t" anchorCtr="0">
            <a:noAutofit/>
          </a:bodyPr>
          <a:lstStyle>
            <a:lvl1pPr marL="0" indent="0">
              <a:buNone/>
              <a:defRPr sz="36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2091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58564"/>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pos="736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120087"/>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pos="73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pening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414949"/>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47">
          <p15:clr>
            <a:srgbClr val="FBAE40"/>
          </p15:clr>
        </p15:guide>
        <p15:guide id="3" orient="horz" pos="4156">
          <p15:clr>
            <a:srgbClr val="FBAE40"/>
          </p15:clr>
        </p15:guide>
        <p15:guide id="4" pos="73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6" name="Slide Number Placeholder 5"/>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3" name="Title 2"/>
          <p:cNvSpPr>
            <a:spLocks noGrp="1"/>
          </p:cNvSpPr>
          <p:nvPr>
            <p:ph type="title"/>
          </p:nvPr>
        </p:nvSpPr>
        <p:spPr>
          <a:xfrm>
            <a:off x="436426" y="547406"/>
            <a:ext cx="11755574" cy="505107"/>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4" name="Text Placeholder 3">
            <a:extLst>
              <a:ext uri="{FF2B5EF4-FFF2-40B4-BE49-F238E27FC236}">
                <a16:creationId xmlns:a16="http://schemas.microsoft.com/office/drawing/2014/main" id="{6A041EA4-C7F0-4FDB-B18C-99883E485A58}"/>
              </a:ext>
            </a:extLst>
          </p:cNvPr>
          <p:cNvSpPr>
            <a:spLocks noGrp="1"/>
          </p:cNvSpPr>
          <p:nvPr>
            <p:ph type="body" sz="quarter" idx="13"/>
          </p:nvPr>
        </p:nvSpPr>
        <p:spPr>
          <a:xfrm>
            <a:off x="455091" y="1836420"/>
            <a:ext cx="11185525" cy="3524250"/>
          </a:xfrm>
        </p:spPr>
        <p:txBody>
          <a:bodyPr/>
          <a:lstStyle>
            <a:lvl1pPr>
              <a:lnSpc>
                <a:spcPct val="100000"/>
              </a:lnSpc>
              <a:buClr>
                <a:srgbClr val="ED0677"/>
              </a:buClr>
              <a:defRPr sz="1800">
                <a:solidFill>
                  <a:schemeClr val="tx1"/>
                </a:solidFill>
              </a:defRPr>
            </a:lvl1pPr>
            <a:lvl2pPr>
              <a:lnSpc>
                <a:spcPct val="100000"/>
              </a:lnSpc>
              <a:buClr>
                <a:srgbClr val="ED0677"/>
              </a:buClr>
              <a:defRPr sz="1600">
                <a:solidFill>
                  <a:schemeClr val="tx1"/>
                </a:solidFill>
              </a:defRPr>
            </a:lvl2pPr>
            <a:lvl3pPr>
              <a:lnSpc>
                <a:spcPct val="100000"/>
              </a:lnSpc>
              <a:buClr>
                <a:srgbClr val="ED0677"/>
              </a:buClr>
              <a:defRPr sz="1400">
                <a:solidFill>
                  <a:schemeClr val="tx1"/>
                </a:solidFill>
              </a:defRPr>
            </a:lvl3pPr>
            <a:lvl4pPr>
              <a:lnSpc>
                <a:spcPct val="100000"/>
              </a:lnSpc>
              <a:buClr>
                <a:srgbClr val="ED0677"/>
              </a:buClr>
              <a:defRPr sz="1200">
                <a:solidFill>
                  <a:schemeClr val="tx1"/>
                </a:solidFill>
              </a:defRPr>
            </a:lvl4pPr>
            <a:lvl5pPr>
              <a:lnSpc>
                <a:spcPct val="100000"/>
              </a:lnSpc>
              <a:buClr>
                <a:srgbClr val="ED0677"/>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385878"/>
      </p:ext>
    </p:extLst>
  </p:cSld>
  <p:clrMapOvr>
    <a:masterClrMapping/>
  </p:clrMapOvr>
  <p:extLst>
    <p:ext uri="{DCECCB84-F9BA-43D5-87BE-67443E8EF086}">
      <p15:sldGuideLst xmlns:p15="http://schemas.microsoft.com/office/powerpoint/2012/main">
        <p15:guide id="1" orient="horz" pos="663">
          <p15:clr>
            <a:srgbClr val="FBAE40"/>
          </p15:clr>
        </p15:guide>
        <p15:guide id="2" pos="325">
          <p15:clr>
            <a:srgbClr val="FBAE40"/>
          </p15:clr>
        </p15:guide>
        <p15:guide id="3" orient="horz" pos="4152">
          <p15:clr>
            <a:srgbClr val="FBAE40"/>
          </p15:clr>
        </p15:guide>
        <p15:guide id="4" pos="736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6" name="Slide Number Placeholder 5"/>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3" name="Title 2"/>
          <p:cNvSpPr>
            <a:spLocks noGrp="1"/>
          </p:cNvSpPr>
          <p:nvPr>
            <p:ph type="title"/>
          </p:nvPr>
        </p:nvSpPr>
        <p:spPr>
          <a:xfrm>
            <a:off x="436426" y="547406"/>
            <a:ext cx="11755574" cy="505107"/>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1524508399"/>
      </p:ext>
    </p:extLst>
  </p:cSld>
  <p:clrMapOvr>
    <a:masterClrMapping/>
  </p:clrMapOvr>
  <p:extLst>
    <p:ext uri="{DCECCB84-F9BA-43D5-87BE-67443E8EF086}">
      <p15:sldGuideLst xmlns:p15="http://schemas.microsoft.com/office/powerpoint/2012/main">
        <p15:guide id="1" orient="horz" pos="663">
          <p15:clr>
            <a:srgbClr val="FBAE40"/>
          </p15:clr>
        </p15:guide>
        <p15:guide id="2" pos="325">
          <p15:clr>
            <a:srgbClr val="FBAE40"/>
          </p15:clr>
        </p15:guide>
        <p15:guide id="3" orient="horz" pos="4152">
          <p15:clr>
            <a:srgbClr val="FBAE40"/>
          </p15:clr>
        </p15:guide>
        <p15:guide id="4" pos="73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lide 2">
    <p:bg>
      <p:bgPr>
        <a:solidFill>
          <a:srgbClr val="034EA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088777-27A0-4D61-9711-6C2015A40F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52018" y="6399745"/>
            <a:ext cx="1187016" cy="240238"/>
          </a:xfrm>
          <a:prstGeom prst="rect">
            <a:avLst/>
          </a:prstGeom>
        </p:spPr>
      </p:pic>
      <p:sp>
        <p:nvSpPr>
          <p:cNvPr id="6" name="Footer Placeholder 4">
            <a:extLst>
              <a:ext uri="{FF2B5EF4-FFF2-40B4-BE49-F238E27FC236}">
                <a16:creationId xmlns:a16="http://schemas.microsoft.com/office/drawing/2014/main" id="{06C0EB91-BA0E-499A-99F4-8890CB0482EF}"/>
              </a:ext>
            </a:extLst>
          </p:cNvPr>
          <p:cNvSpPr>
            <a:spLocks noGrp="1"/>
          </p:cNvSpPr>
          <p:nvPr>
            <p:ph type="ftr" sz="quarter" idx="11"/>
          </p:nvPr>
        </p:nvSpPr>
        <p:spPr>
          <a:xfrm>
            <a:off x="4724677" y="6453336"/>
            <a:ext cx="2742646" cy="188690"/>
          </a:xfrm>
          <a:prstGeom prst="rect">
            <a:avLst/>
          </a:prstGeom>
        </p:spPr>
        <p:txBody>
          <a:bodyPr>
            <a:noAutofit/>
          </a:bodyPr>
          <a:lstStyle>
            <a:lvl1pPr algn="ctr">
              <a:lnSpc>
                <a:spcPct val="100000"/>
              </a:lnSpc>
              <a:defRPr sz="900">
                <a:solidFill>
                  <a:schemeClr val="bg1"/>
                </a:solidFill>
                <a:latin typeface="Nunito Sans" panose="00000500000000000000" pitchFamily="2" charset="0"/>
              </a:defRPr>
            </a:lvl1pPr>
          </a:lstStyle>
          <a:p>
            <a:r>
              <a:rPr lang="en-US"/>
              <a:t>© 2021 Indegene. All rights reserved.</a:t>
            </a:r>
            <a:endParaRPr lang="en-IN" dirty="0"/>
          </a:p>
        </p:txBody>
      </p:sp>
      <p:sp>
        <p:nvSpPr>
          <p:cNvPr id="7" name="Slide Number Placeholder 5">
            <a:extLst>
              <a:ext uri="{FF2B5EF4-FFF2-40B4-BE49-F238E27FC236}">
                <a16:creationId xmlns:a16="http://schemas.microsoft.com/office/drawing/2014/main" id="{FEBAB439-C7C1-4B08-8ADD-ABF465A6FAFA}"/>
              </a:ext>
            </a:extLst>
          </p:cNvPr>
          <p:cNvSpPr>
            <a:spLocks noGrp="1"/>
          </p:cNvSpPr>
          <p:nvPr>
            <p:ph type="sldNum" sz="quarter" idx="12"/>
          </p:nvPr>
        </p:nvSpPr>
        <p:spPr>
          <a:xfrm>
            <a:off x="11243039" y="6453337"/>
            <a:ext cx="457200" cy="188690"/>
          </a:xfrm>
          <a:prstGeom prst="rect">
            <a:avLst/>
          </a:prstGeom>
        </p:spPr>
        <p:txBody>
          <a:bodyPr rIns="0">
            <a:noAutofit/>
          </a:bodyPr>
          <a:lstStyle>
            <a:lvl1pPr algn="r">
              <a:lnSpc>
                <a:spcPct val="100000"/>
              </a:lnSpc>
              <a:defRPr sz="900">
                <a:solidFill>
                  <a:schemeClr val="bg1"/>
                </a:solidFill>
                <a:latin typeface="Nunito Sans" panose="00000500000000000000" pitchFamily="2" charset="0"/>
              </a:defRPr>
            </a:lvl1pPr>
          </a:lstStyle>
          <a:p>
            <a:fld id="{C8FF5BAC-20BC-42CA-B80C-4B364F701D57}" type="slidenum">
              <a:rPr lang="en-IN" smtClean="0"/>
              <a:pPr/>
              <a:t>‹#›</a:t>
            </a:fld>
            <a:endParaRPr lang="en-IN" dirty="0"/>
          </a:p>
        </p:txBody>
      </p:sp>
      <p:sp>
        <p:nvSpPr>
          <p:cNvPr id="8" name="Title 2">
            <a:extLst>
              <a:ext uri="{FF2B5EF4-FFF2-40B4-BE49-F238E27FC236}">
                <a16:creationId xmlns:a16="http://schemas.microsoft.com/office/drawing/2014/main" id="{D1847286-43B6-43D5-A997-90FFAD84ACE6}"/>
              </a:ext>
            </a:extLst>
          </p:cNvPr>
          <p:cNvSpPr>
            <a:spLocks noGrp="1"/>
          </p:cNvSpPr>
          <p:nvPr>
            <p:ph type="title"/>
          </p:nvPr>
        </p:nvSpPr>
        <p:spPr>
          <a:xfrm>
            <a:off x="436426" y="547406"/>
            <a:ext cx="11755574" cy="505107"/>
          </a:xfrm>
        </p:spPr>
        <p:txBody>
          <a:bodyPr>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312294627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lumn Layout">
    <p:spTree>
      <p:nvGrpSpPr>
        <p:cNvPr id="1" name=""/>
        <p:cNvGrpSpPr/>
        <p:nvPr/>
      </p:nvGrpSpPr>
      <p:grpSpPr>
        <a:xfrm>
          <a:off x="0" y="0"/>
          <a:ext cx="0" cy="0"/>
          <a:chOff x="0" y="0"/>
          <a:chExt cx="0" cy="0"/>
        </a:xfrm>
      </p:grpSpPr>
      <p:sp>
        <p:nvSpPr>
          <p:cNvPr id="7" name="Title 2"/>
          <p:cNvSpPr>
            <a:spLocks noGrp="1"/>
          </p:cNvSpPr>
          <p:nvPr>
            <p:ph type="title"/>
          </p:nvPr>
        </p:nvSpPr>
        <p:spPr>
          <a:xfrm>
            <a:off x="442274" y="547406"/>
            <a:ext cx="11749725" cy="541619"/>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20" name="Content Placeholder 19"/>
          <p:cNvSpPr>
            <a:spLocks noGrp="1"/>
          </p:cNvSpPr>
          <p:nvPr>
            <p:ph sz="quarter" idx="13"/>
          </p:nvPr>
        </p:nvSpPr>
        <p:spPr>
          <a:xfrm>
            <a:off x="475816" y="1839153"/>
            <a:ext cx="5268913" cy="3565525"/>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Content Placeholder 19"/>
          <p:cNvSpPr>
            <a:spLocks noGrp="1"/>
          </p:cNvSpPr>
          <p:nvPr>
            <p:ph sz="quarter" idx="14"/>
          </p:nvPr>
        </p:nvSpPr>
        <p:spPr>
          <a:xfrm>
            <a:off x="6342054" y="1839152"/>
            <a:ext cx="5268913" cy="3565525"/>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Footer Placeholder 4">
            <a:extLst>
              <a:ext uri="{FF2B5EF4-FFF2-40B4-BE49-F238E27FC236}">
                <a16:creationId xmlns:a16="http://schemas.microsoft.com/office/drawing/2014/main" id="{98F7DE41-BD1C-46A7-B3C3-F035D0147D32}"/>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12" name="Slide Number Placeholder 5">
            <a:extLst>
              <a:ext uri="{FF2B5EF4-FFF2-40B4-BE49-F238E27FC236}">
                <a16:creationId xmlns:a16="http://schemas.microsoft.com/office/drawing/2014/main" id="{7BA972C4-C721-4929-AC6B-404E584E8259}"/>
              </a:ext>
            </a:extLst>
          </p:cNvPr>
          <p:cNvSpPr>
            <a:spLocks noGrp="1"/>
          </p:cNvSpPr>
          <p:nvPr>
            <p:ph type="sldNum" sz="quarter" idx="12"/>
          </p:nvPr>
        </p:nvSpPr>
        <p:spPr>
          <a:xfrm>
            <a:off x="11250607" y="6453337"/>
            <a:ext cx="457200" cy="188690"/>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3" name="Picture 12">
            <a:extLst>
              <a:ext uri="{FF2B5EF4-FFF2-40B4-BE49-F238E27FC236}">
                <a16:creationId xmlns:a16="http://schemas.microsoft.com/office/drawing/2014/main" id="{EA06778C-8D8F-47CE-8077-882BFE3960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Tree>
    <p:extLst>
      <p:ext uri="{BB962C8B-B14F-4D97-AF65-F5344CB8AC3E}">
        <p14:creationId xmlns:p14="http://schemas.microsoft.com/office/powerpoint/2010/main" val="4074934198"/>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4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 Column Layout">
    <p:spTree>
      <p:nvGrpSpPr>
        <p:cNvPr id="1" name=""/>
        <p:cNvGrpSpPr/>
        <p:nvPr/>
      </p:nvGrpSpPr>
      <p:grpSpPr>
        <a:xfrm>
          <a:off x="0" y="0"/>
          <a:ext cx="0" cy="0"/>
          <a:chOff x="0" y="0"/>
          <a:chExt cx="0" cy="0"/>
        </a:xfrm>
      </p:grpSpPr>
      <p:sp>
        <p:nvSpPr>
          <p:cNvPr id="13" name="Content Placeholder 12"/>
          <p:cNvSpPr>
            <a:spLocks noGrp="1"/>
          </p:cNvSpPr>
          <p:nvPr>
            <p:ph sz="quarter" idx="13"/>
          </p:nvPr>
        </p:nvSpPr>
        <p:spPr>
          <a:xfrm>
            <a:off x="500931"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4" name="Content Placeholder 12"/>
          <p:cNvSpPr>
            <a:spLocks noGrp="1"/>
          </p:cNvSpPr>
          <p:nvPr>
            <p:ph sz="quarter" idx="14"/>
          </p:nvPr>
        </p:nvSpPr>
        <p:spPr>
          <a:xfrm>
            <a:off x="3437374"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2"/>
          <p:cNvSpPr>
            <a:spLocks noGrp="1"/>
          </p:cNvSpPr>
          <p:nvPr>
            <p:ph sz="quarter" idx="15"/>
          </p:nvPr>
        </p:nvSpPr>
        <p:spPr>
          <a:xfrm>
            <a:off x="6318503"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2"/>
          <p:cNvSpPr>
            <a:spLocks noGrp="1"/>
          </p:cNvSpPr>
          <p:nvPr>
            <p:ph sz="quarter" idx="16"/>
          </p:nvPr>
        </p:nvSpPr>
        <p:spPr>
          <a:xfrm>
            <a:off x="9199632" y="1846190"/>
            <a:ext cx="2498725" cy="3632200"/>
          </a:xfrm>
        </p:spPr>
        <p:txBody>
          <a:bodyPr>
            <a:noAutofit/>
          </a:bodyPr>
          <a:lstStyle>
            <a:lvl1pPr>
              <a:lnSpc>
                <a:spcPct val="100000"/>
              </a:lnSpc>
              <a:buClr>
                <a:srgbClr val="ED0677"/>
              </a:buClr>
              <a:defRPr sz="1200">
                <a:latin typeface="Nunito Sans" panose="00000500000000000000" pitchFamily="2" charset="0"/>
              </a:defRPr>
            </a:lvl1pPr>
            <a:lvl2pPr>
              <a:lnSpc>
                <a:spcPct val="100000"/>
              </a:lnSpc>
              <a:buClr>
                <a:srgbClr val="ED0677"/>
              </a:buClr>
              <a:defRPr sz="1200">
                <a:latin typeface="Nunito Sans" panose="00000500000000000000" pitchFamily="2" charset="0"/>
              </a:defRPr>
            </a:lvl2pPr>
            <a:lvl3pPr>
              <a:lnSpc>
                <a:spcPct val="100000"/>
              </a:lnSpc>
              <a:buClr>
                <a:srgbClr val="ED0677"/>
              </a:buClr>
              <a:defRPr sz="1200">
                <a:latin typeface="Nunito Sans" panose="00000500000000000000" pitchFamily="2" charset="0"/>
              </a:defRPr>
            </a:lvl3pPr>
            <a:lvl4pPr>
              <a:lnSpc>
                <a:spcPct val="100000"/>
              </a:lnSpc>
              <a:buClr>
                <a:srgbClr val="ED0677"/>
              </a:buClr>
              <a:defRPr sz="1200">
                <a:latin typeface="Nunito Sans" panose="00000500000000000000" pitchFamily="2" charset="0"/>
              </a:defRPr>
            </a:lvl4pPr>
            <a:lvl5pPr>
              <a:lnSpc>
                <a:spcPct val="100000"/>
              </a:lnSpc>
              <a:buClr>
                <a:srgbClr val="ED0677"/>
              </a:buClr>
              <a:defRPr sz="12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Footer Placeholder 4">
            <a:extLst>
              <a:ext uri="{FF2B5EF4-FFF2-40B4-BE49-F238E27FC236}">
                <a16:creationId xmlns:a16="http://schemas.microsoft.com/office/drawing/2014/main" id="{BC2A9461-8393-4BE6-9753-2FB204160157}"/>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
        <p:nvSpPr>
          <p:cNvPr id="22" name="Slide Number Placeholder 5">
            <a:extLst>
              <a:ext uri="{FF2B5EF4-FFF2-40B4-BE49-F238E27FC236}">
                <a16:creationId xmlns:a16="http://schemas.microsoft.com/office/drawing/2014/main" id="{6D182374-F7A9-47FB-9962-8F76F32725D8}"/>
              </a:ext>
            </a:extLst>
          </p:cNvPr>
          <p:cNvSpPr>
            <a:spLocks noGrp="1"/>
          </p:cNvSpPr>
          <p:nvPr>
            <p:ph type="sldNum" sz="quarter" idx="12"/>
          </p:nvPr>
        </p:nvSpPr>
        <p:spPr>
          <a:xfrm>
            <a:off x="11331571" y="6453336"/>
            <a:ext cx="36576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23" name="Picture 22">
            <a:extLst>
              <a:ext uri="{FF2B5EF4-FFF2-40B4-BE49-F238E27FC236}">
                <a16:creationId xmlns:a16="http://schemas.microsoft.com/office/drawing/2014/main" id="{C63BE802-6D78-4C59-8B63-66ADC154F1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11" name="Title 2">
            <a:extLst>
              <a:ext uri="{FF2B5EF4-FFF2-40B4-BE49-F238E27FC236}">
                <a16:creationId xmlns:a16="http://schemas.microsoft.com/office/drawing/2014/main" id="{A2928D15-15DC-419E-97FF-042010D1B33D}"/>
              </a:ext>
            </a:extLst>
          </p:cNvPr>
          <p:cNvSpPr>
            <a:spLocks noGrp="1"/>
          </p:cNvSpPr>
          <p:nvPr>
            <p:ph type="title"/>
          </p:nvPr>
        </p:nvSpPr>
        <p:spPr>
          <a:xfrm>
            <a:off x="442274" y="550583"/>
            <a:ext cx="11749726" cy="538442"/>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Tree>
    <p:extLst>
      <p:ext uri="{BB962C8B-B14F-4D97-AF65-F5344CB8AC3E}">
        <p14:creationId xmlns:p14="http://schemas.microsoft.com/office/powerpoint/2010/main" val="649127966"/>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Image">
    <p:spTree>
      <p:nvGrpSpPr>
        <p:cNvPr id="1" name=""/>
        <p:cNvGrpSpPr/>
        <p:nvPr/>
      </p:nvGrpSpPr>
      <p:grpSpPr>
        <a:xfrm>
          <a:off x="0" y="0"/>
          <a:ext cx="0" cy="0"/>
          <a:chOff x="0" y="0"/>
          <a:chExt cx="0" cy="0"/>
        </a:xfrm>
      </p:grpSpPr>
      <p:sp>
        <p:nvSpPr>
          <p:cNvPr id="8" name="Title 2"/>
          <p:cNvSpPr>
            <a:spLocks noGrp="1"/>
          </p:cNvSpPr>
          <p:nvPr>
            <p:ph type="title"/>
          </p:nvPr>
        </p:nvSpPr>
        <p:spPr>
          <a:xfrm>
            <a:off x="442274" y="550720"/>
            <a:ext cx="11749726" cy="538305"/>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9" name="Picture Placeholder 8"/>
          <p:cNvSpPr>
            <a:spLocks noGrp="1"/>
          </p:cNvSpPr>
          <p:nvPr>
            <p:ph type="pic" sz="quarter" idx="13"/>
          </p:nvPr>
        </p:nvSpPr>
        <p:spPr>
          <a:xfrm>
            <a:off x="6209037" y="1840118"/>
            <a:ext cx="5495925" cy="4133850"/>
          </a:xfrm>
        </p:spPr>
        <p:txBody>
          <a:bodyPr>
            <a:noAutofit/>
          </a:bodyPr>
          <a:lstStyle>
            <a:lvl1pPr>
              <a:lnSpc>
                <a:spcPct val="100000"/>
              </a:lnSpc>
              <a:buClr>
                <a:srgbClr val="ED0677"/>
              </a:buClr>
              <a:defRPr/>
            </a:lvl1pPr>
          </a:lstStyle>
          <a:p>
            <a:r>
              <a:rPr lang="en-US"/>
              <a:t>Click icon to add picture</a:t>
            </a:r>
            <a:endParaRPr lang="en-IN"/>
          </a:p>
        </p:txBody>
      </p:sp>
      <p:sp>
        <p:nvSpPr>
          <p:cNvPr id="11" name="Text Placeholder 10"/>
          <p:cNvSpPr>
            <a:spLocks noGrp="1"/>
          </p:cNvSpPr>
          <p:nvPr>
            <p:ph type="body" sz="quarter" idx="14"/>
          </p:nvPr>
        </p:nvSpPr>
        <p:spPr>
          <a:xfrm>
            <a:off x="479376" y="1840118"/>
            <a:ext cx="4997450" cy="4121150"/>
          </a:xfrm>
        </p:spPr>
        <p:txBody>
          <a:bodyPr>
            <a:noAutofit/>
          </a:bodyPr>
          <a:lstStyle>
            <a:lvl1pPr>
              <a:lnSpc>
                <a:spcPct val="100000"/>
              </a:lnSpc>
              <a:buClr>
                <a:srgbClr val="ED0677"/>
              </a:buClr>
              <a:defRPr sz="1600">
                <a:latin typeface="Nunito Sans" panose="00000500000000000000" pitchFamily="2" charset="0"/>
              </a:defRPr>
            </a:lvl1pPr>
            <a:lvl2pPr>
              <a:lnSpc>
                <a:spcPct val="100000"/>
              </a:lnSpc>
              <a:buClr>
                <a:srgbClr val="ED0677"/>
              </a:buClr>
              <a:defRPr sz="1600">
                <a:latin typeface="Nunito Sans" panose="00000500000000000000" pitchFamily="2" charset="0"/>
              </a:defRPr>
            </a:lvl2pPr>
            <a:lvl3pPr>
              <a:lnSpc>
                <a:spcPct val="100000"/>
              </a:lnSpc>
              <a:buClr>
                <a:srgbClr val="ED0677"/>
              </a:buClr>
              <a:defRPr sz="1600">
                <a:latin typeface="Nunito Sans" panose="00000500000000000000" pitchFamily="2" charset="0"/>
              </a:defRPr>
            </a:lvl3pPr>
            <a:lvl4pPr>
              <a:lnSpc>
                <a:spcPct val="100000"/>
              </a:lnSpc>
              <a:buClr>
                <a:srgbClr val="ED0677"/>
              </a:buClr>
              <a:defRPr sz="1600">
                <a:latin typeface="Nunito Sans" panose="00000500000000000000" pitchFamily="2" charset="0"/>
              </a:defRPr>
            </a:lvl4pPr>
            <a:lvl5pPr>
              <a:lnSpc>
                <a:spcPct val="100000"/>
              </a:lnSpc>
              <a:buClr>
                <a:srgbClr val="ED0677"/>
              </a:buClr>
              <a:defRPr sz="16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5" name="Slide Number Placeholder 5">
            <a:extLst>
              <a:ext uri="{FF2B5EF4-FFF2-40B4-BE49-F238E27FC236}">
                <a16:creationId xmlns:a16="http://schemas.microsoft.com/office/drawing/2014/main" id="{5642ECE7-60ED-49B7-8C9E-196FEB97058C}"/>
              </a:ext>
            </a:extLst>
          </p:cNvPr>
          <p:cNvSpPr>
            <a:spLocks noGrp="1"/>
          </p:cNvSpPr>
          <p:nvPr>
            <p:ph type="sldNum" sz="quarter" idx="12"/>
          </p:nvPr>
        </p:nvSpPr>
        <p:spPr>
          <a:xfrm>
            <a:off x="11242475" y="6453337"/>
            <a:ext cx="457200" cy="207252"/>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2" name="Picture 11">
            <a:extLst>
              <a:ext uri="{FF2B5EF4-FFF2-40B4-BE49-F238E27FC236}">
                <a16:creationId xmlns:a16="http://schemas.microsoft.com/office/drawing/2014/main" id="{04BE5F4D-9001-483C-97F5-7F2AD2558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10" name="Footer Placeholder 4">
            <a:extLst>
              <a:ext uri="{FF2B5EF4-FFF2-40B4-BE49-F238E27FC236}">
                <a16:creationId xmlns:a16="http://schemas.microsoft.com/office/drawing/2014/main" id="{57D92D7F-3E5B-4D65-BC2F-A6D78C5F88F6}"/>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4072415963"/>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graph">
    <p:spTree>
      <p:nvGrpSpPr>
        <p:cNvPr id="1" name=""/>
        <p:cNvGrpSpPr/>
        <p:nvPr/>
      </p:nvGrpSpPr>
      <p:grpSpPr>
        <a:xfrm>
          <a:off x="0" y="0"/>
          <a:ext cx="0" cy="0"/>
          <a:chOff x="0" y="0"/>
          <a:chExt cx="0" cy="0"/>
        </a:xfrm>
      </p:grpSpPr>
      <p:sp>
        <p:nvSpPr>
          <p:cNvPr id="8" name="Text Placeholder 10"/>
          <p:cNvSpPr>
            <a:spLocks noGrp="1"/>
          </p:cNvSpPr>
          <p:nvPr>
            <p:ph type="body" sz="quarter" idx="14"/>
          </p:nvPr>
        </p:nvSpPr>
        <p:spPr>
          <a:xfrm>
            <a:off x="457200" y="1836420"/>
            <a:ext cx="5638800" cy="4121150"/>
          </a:xfrm>
        </p:spPr>
        <p:txBody>
          <a:bodyPr>
            <a:noAutofit/>
          </a:bodyPr>
          <a:lstStyle>
            <a:lvl1pPr>
              <a:lnSpc>
                <a:spcPct val="100000"/>
              </a:lnSpc>
              <a:buClr>
                <a:srgbClr val="ED0677"/>
              </a:buClr>
              <a:defRPr sz="1600">
                <a:latin typeface="Nunito Sans" panose="00000500000000000000" pitchFamily="2" charset="0"/>
              </a:defRPr>
            </a:lvl1pPr>
            <a:lvl2pPr>
              <a:lnSpc>
                <a:spcPct val="100000"/>
              </a:lnSpc>
              <a:buClr>
                <a:srgbClr val="ED0677"/>
              </a:buClr>
              <a:defRPr sz="1600">
                <a:latin typeface="Nunito Sans" panose="00000500000000000000" pitchFamily="2" charset="0"/>
              </a:defRPr>
            </a:lvl2pPr>
            <a:lvl3pPr>
              <a:lnSpc>
                <a:spcPct val="100000"/>
              </a:lnSpc>
              <a:buClr>
                <a:srgbClr val="ED0677"/>
              </a:buClr>
              <a:defRPr sz="1600">
                <a:latin typeface="Nunito Sans" panose="00000500000000000000" pitchFamily="2" charset="0"/>
              </a:defRPr>
            </a:lvl3pPr>
            <a:lvl4pPr>
              <a:lnSpc>
                <a:spcPct val="100000"/>
              </a:lnSpc>
              <a:buClr>
                <a:srgbClr val="ED0677"/>
              </a:buClr>
              <a:defRPr sz="1600">
                <a:latin typeface="Nunito Sans" panose="00000500000000000000" pitchFamily="2" charset="0"/>
              </a:defRPr>
            </a:lvl4pPr>
            <a:lvl5pPr>
              <a:lnSpc>
                <a:spcPct val="100000"/>
              </a:lnSpc>
              <a:buClr>
                <a:srgbClr val="ED0677"/>
              </a:buClr>
              <a:defRPr sz="1600">
                <a:latin typeface="Nunito Sa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Chart Placeholder 9"/>
          <p:cNvSpPr>
            <a:spLocks noGrp="1"/>
          </p:cNvSpPr>
          <p:nvPr>
            <p:ph type="chart" sz="quarter" idx="15"/>
          </p:nvPr>
        </p:nvSpPr>
        <p:spPr>
          <a:xfrm>
            <a:off x="6651342" y="1836420"/>
            <a:ext cx="5045765" cy="4121150"/>
          </a:xfrm>
        </p:spPr>
        <p:txBody>
          <a:bodyPr>
            <a:noAutofit/>
          </a:bodyPr>
          <a:lstStyle>
            <a:lvl1pPr>
              <a:lnSpc>
                <a:spcPct val="100000"/>
              </a:lnSpc>
              <a:buClr>
                <a:srgbClr val="ED0677"/>
              </a:buClr>
              <a:defRPr/>
            </a:lvl1pPr>
          </a:lstStyle>
          <a:p>
            <a:r>
              <a:rPr lang="en-US"/>
              <a:t>Click icon to add chart</a:t>
            </a:r>
            <a:endParaRPr lang="en-IN" dirty="0"/>
          </a:p>
        </p:txBody>
      </p:sp>
      <p:sp>
        <p:nvSpPr>
          <p:cNvPr id="12" name="Title 2"/>
          <p:cNvSpPr>
            <a:spLocks noGrp="1"/>
          </p:cNvSpPr>
          <p:nvPr>
            <p:ph type="title"/>
          </p:nvPr>
        </p:nvSpPr>
        <p:spPr>
          <a:xfrm>
            <a:off x="442274" y="550720"/>
            <a:ext cx="11749726" cy="480131"/>
          </a:xfrm>
        </p:spPr>
        <p:txBody>
          <a:bodyPr>
            <a:noAutofit/>
          </a:bodyPr>
          <a:lstStyle>
            <a:lvl1pPr>
              <a:lnSpc>
                <a:spcPct val="100000"/>
              </a:lnSpc>
              <a:defRPr sz="2800">
                <a:solidFill>
                  <a:srgbClr val="034EA2"/>
                </a:solidFill>
                <a:latin typeface="Nunito Sans" panose="00000500000000000000" pitchFamily="2" charset="0"/>
              </a:defRPr>
            </a:lvl1pPr>
          </a:lstStyle>
          <a:p>
            <a:r>
              <a:rPr lang="en-US"/>
              <a:t>Click to edit Master title style</a:t>
            </a:r>
            <a:endParaRPr lang="en-IN" dirty="0"/>
          </a:p>
        </p:txBody>
      </p:sp>
      <p:sp>
        <p:nvSpPr>
          <p:cNvPr id="17" name="Slide Number Placeholder 5">
            <a:extLst>
              <a:ext uri="{FF2B5EF4-FFF2-40B4-BE49-F238E27FC236}">
                <a16:creationId xmlns:a16="http://schemas.microsoft.com/office/drawing/2014/main" id="{CE57690A-C1CC-446E-9CF2-D2A57CA71075}"/>
              </a:ext>
            </a:extLst>
          </p:cNvPr>
          <p:cNvSpPr>
            <a:spLocks noGrp="1"/>
          </p:cNvSpPr>
          <p:nvPr>
            <p:ph type="sldNum" sz="quarter" idx="12"/>
          </p:nvPr>
        </p:nvSpPr>
        <p:spPr>
          <a:xfrm>
            <a:off x="11241458" y="6453337"/>
            <a:ext cx="457200" cy="188690"/>
          </a:xfrm>
          <a:prstGeom prst="rect">
            <a:avLst/>
          </a:prstGeom>
        </p:spPr>
        <p:txBody>
          <a:bodyPr rIns="0">
            <a:noAutofit/>
          </a:bodyPr>
          <a:lstStyle>
            <a:lvl1pPr algn="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pic>
        <p:nvPicPr>
          <p:cNvPr id="18" name="Picture 17">
            <a:extLst>
              <a:ext uri="{FF2B5EF4-FFF2-40B4-BE49-F238E27FC236}">
                <a16:creationId xmlns:a16="http://schemas.microsoft.com/office/drawing/2014/main" id="{091F3C46-CAC5-4E88-87D4-AD238ED51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 y="6398674"/>
            <a:ext cx="1202400" cy="243352"/>
          </a:xfrm>
          <a:prstGeom prst="rect">
            <a:avLst/>
          </a:prstGeom>
        </p:spPr>
      </p:pic>
      <p:sp>
        <p:nvSpPr>
          <p:cNvPr id="9" name="Footer Placeholder 4">
            <a:extLst>
              <a:ext uri="{FF2B5EF4-FFF2-40B4-BE49-F238E27FC236}">
                <a16:creationId xmlns:a16="http://schemas.microsoft.com/office/drawing/2014/main" id="{DAF84010-19DF-41C4-A34C-03EB970EF357}"/>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3933802344"/>
      </p:ext>
    </p:extLst>
  </p:cSld>
  <p:clrMapOvr>
    <a:masterClrMapping/>
  </p:clrMapOvr>
  <p:hf hdr="0" dt="0"/>
  <p:extLst>
    <p:ext uri="{DCECCB84-F9BA-43D5-87BE-67443E8EF086}">
      <p15:sldGuideLst xmlns:p15="http://schemas.microsoft.com/office/powerpoint/2012/main">
        <p15:guide id="1" orient="horz" pos="686">
          <p15:clr>
            <a:srgbClr val="FBAE40"/>
          </p15:clr>
        </p15:guide>
        <p15:guide id="2" pos="3840">
          <p15:clr>
            <a:srgbClr val="FBAE40"/>
          </p15:clr>
        </p15:guide>
        <p15:guide id="3" orient="horz" pos="41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mmary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E354C5-AD1B-43A3-88A6-C08ADC4A84DD}"/>
              </a:ext>
            </a:extLst>
          </p:cNvPr>
          <p:cNvSpPr/>
          <p:nvPr/>
        </p:nvSpPr>
        <p:spPr>
          <a:xfrm>
            <a:off x="3762" y="0"/>
            <a:ext cx="4827545" cy="6858000"/>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lnSpc>
                <a:spcPct val="100000"/>
              </a:lnSpc>
            </a:pPr>
            <a:r>
              <a:rPr lang="en-US" sz="7678" dirty="0"/>
              <a:t>  </a:t>
            </a:r>
            <a:endParaRPr lang="en-IN" sz="7678" dirty="0"/>
          </a:p>
        </p:txBody>
      </p:sp>
      <p:sp>
        <p:nvSpPr>
          <p:cNvPr id="7" name="Title 2"/>
          <p:cNvSpPr>
            <a:spLocks noGrp="1"/>
          </p:cNvSpPr>
          <p:nvPr>
            <p:ph type="title"/>
          </p:nvPr>
        </p:nvSpPr>
        <p:spPr>
          <a:xfrm>
            <a:off x="457200" y="1033272"/>
            <a:ext cx="3404169" cy="4396377"/>
          </a:xfrm>
        </p:spPr>
        <p:txBody>
          <a:bodyPr vert="horz" anchor="t" anchorCtr="0">
            <a:noAutofit/>
          </a:bodyPr>
          <a:lstStyle>
            <a:lvl1pPr>
              <a:lnSpc>
                <a:spcPct val="100000"/>
              </a:lnSpc>
              <a:defRPr sz="2800">
                <a:solidFill>
                  <a:schemeClr val="bg1"/>
                </a:solidFill>
                <a:latin typeface="Nunito Sans" panose="00000500000000000000" pitchFamily="2" charset="0"/>
              </a:defRPr>
            </a:lvl1pPr>
          </a:lstStyle>
          <a:p>
            <a:r>
              <a:rPr lang="en-US"/>
              <a:t>Click to edit Master title style</a:t>
            </a:r>
            <a:endParaRPr lang="en-IN" dirty="0"/>
          </a:p>
        </p:txBody>
      </p:sp>
      <p:pic>
        <p:nvPicPr>
          <p:cNvPr id="11" name="Picture 10">
            <a:extLst>
              <a:ext uri="{FF2B5EF4-FFF2-40B4-BE49-F238E27FC236}">
                <a16:creationId xmlns:a16="http://schemas.microsoft.com/office/drawing/2014/main" id="{ADC3B60E-8AAC-4B02-9402-463F0E5AD5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12064" y="6400800"/>
            <a:ext cx="1187016" cy="240238"/>
          </a:xfrm>
          <a:prstGeom prst="rect">
            <a:avLst/>
          </a:prstGeom>
        </p:spPr>
      </p:pic>
      <p:sp>
        <p:nvSpPr>
          <p:cNvPr id="13" name="Slide Number Placeholder 5">
            <a:extLst>
              <a:ext uri="{FF2B5EF4-FFF2-40B4-BE49-F238E27FC236}">
                <a16:creationId xmlns:a16="http://schemas.microsoft.com/office/drawing/2014/main" id="{695E1ECF-ED71-4F4E-8250-709B77DF523B}"/>
              </a:ext>
            </a:extLst>
          </p:cNvPr>
          <p:cNvSpPr>
            <a:spLocks noGrp="1"/>
          </p:cNvSpPr>
          <p:nvPr>
            <p:ph type="sldNum" sz="quarter" idx="12"/>
          </p:nvPr>
        </p:nvSpPr>
        <p:spPr>
          <a:xfrm>
            <a:off x="11256963" y="6453336"/>
            <a:ext cx="457200" cy="220655"/>
          </a:xfrm>
          <a:prstGeom prst="rect">
            <a:avLst/>
          </a:prstGeom>
        </p:spPr>
        <p:txBody>
          <a:bodyPr rIns="0">
            <a:noAutofit/>
          </a:bodyPr>
          <a:lstStyle>
            <a:lvl1pPr>
              <a:lnSpc>
                <a:spcPct val="100000"/>
              </a:lnSpc>
              <a:defRPr sz="900">
                <a:latin typeface="Nunito Sans" panose="00000500000000000000" pitchFamily="2" charset="0"/>
              </a:defRPr>
            </a:lvl1pPr>
          </a:lstStyle>
          <a:p>
            <a:fld id="{C8FF5BAC-20BC-42CA-B80C-4B364F701D57}" type="slidenum">
              <a:rPr lang="en-IN" smtClean="0"/>
              <a:pPr/>
              <a:t>‹#›</a:t>
            </a:fld>
            <a:endParaRPr lang="en-IN"/>
          </a:p>
        </p:txBody>
      </p:sp>
      <p:sp>
        <p:nvSpPr>
          <p:cNvPr id="8" name="Text Placeholder 2">
            <a:extLst>
              <a:ext uri="{FF2B5EF4-FFF2-40B4-BE49-F238E27FC236}">
                <a16:creationId xmlns:a16="http://schemas.microsoft.com/office/drawing/2014/main" id="{A7A90AC8-0129-46F7-8662-8EAA845044C6}"/>
              </a:ext>
            </a:extLst>
          </p:cNvPr>
          <p:cNvSpPr>
            <a:spLocks noGrp="1"/>
          </p:cNvSpPr>
          <p:nvPr>
            <p:ph type="body" sz="quarter" idx="14"/>
          </p:nvPr>
        </p:nvSpPr>
        <p:spPr>
          <a:xfrm>
            <a:off x="5318454" y="1033272"/>
            <a:ext cx="6378246" cy="4386470"/>
          </a:xfrm>
        </p:spPr>
        <p:txBody>
          <a:bodyPr vert="horz" anchor="t" anchorCtr="0">
            <a:noAutofit/>
          </a:bodyPr>
          <a:lstStyle>
            <a:lvl1pPr>
              <a:lnSpc>
                <a:spcPct val="100000"/>
              </a:lnSpc>
              <a:buClr>
                <a:srgbClr val="ED0677"/>
              </a:buClr>
              <a:defRPr sz="1600"/>
            </a:lvl1pPr>
            <a:lvl2pPr>
              <a:lnSpc>
                <a:spcPct val="100000"/>
              </a:lnSpc>
              <a:buClr>
                <a:srgbClr val="ED0677"/>
              </a:buClr>
              <a:defRPr sz="1600"/>
            </a:lvl2pPr>
            <a:lvl3pPr>
              <a:lnSpc>
                <a:spcPct val="100000"/>
              </a:lnSpc>
              <a:buClr>
                <a:srgbClr val="ED0677"/>
              </a:buClr>
              <a:defRPr sz="1600"/>
            </a:lvl3pPr>
            <a:lvl4pPr>
              <a:lnSpc>
                <a:spcPct val="100000"/>
              </a:lnSpc>
              <a:buClr>
                <a:srgbClr val="ED0677"/>
              </a:buClr>
              <a:defRPr sz="1600"/>
            </a:lvl4pPr>
            <a:lvl5pPr>
              <a:lnSpc>
                <a:spcPct val="100000"/>
              </a:lnSpc>
              <a:buClr>
                <a:srgbClr val="ED0677"/>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Footer Placeholder 4">
            <a:extLst>
              <a:ext uri="{FF2B5EF4-FFF2-40B4-BE49-F238E27FC236}">
                <a16:creationId xmlns:a16="http://schemas.microsoft.com/office/drawing/2014/main" id="{78316E84-79D3-4B32-BE0B-CD1973D08408}"/>
              </a:ext>
            </a:extLst>
          </p:cNvPr>
          <p:cNvSpPr>
            <a:spLocks noGrp="1"/>
          </p:cNvSpPr>
          <p:nvPr>
            <p:ph type="ftr" sz="quarter" idx="11"/>
          </p:nvPr>
        </p:nvSpPr>
        <p:spPr>
          <a:xfrm>
            <a:off x="4724400" y="6453336"/>
            <a:ext cx="2743200" cy="188690"/>
          </a:xfrm>
          <a:prstGeom prst="rect">
            <a:avLst/>
          </a:prstGeom>
        </p:spPr>
        <p:txBody>
          <a:bodyPr>
            <a:noAutofit/>
          </a:bodyPr>
          <a:lstStyle>
            <a:lvl1pPr algn="ctr">
              <a:lnSpc>
                <a:spcPct val="100000"/>
              </a:lnSpc>
              <a:defRPr sz="900">
                <a:latin typeface="Nunito Sans" panose="00000500000000000000" pitchFamily="2" charset="0"/>
              </a:defRPr>
            </a:lvl1pPr>
          </a:lstStyle>
          <a:p>
            <a:r>
              <a:rPr lang="en-US"/>
              <a:t>© 2021 Indegene. All rights reserved.</a:t>
            </a:r>
            <a:endParaRPr lang="en-IN" dirty="0"/>
          </a:p>
        </p:txBody>
      </p:sp>
    </p:spTree>
    <p:extLst>
      <p:ext uri="{BB962C8B-B14F-4D97-AF65-F5344CB8AC3E}">
        <p14:creationId xmlns:p14="http://schemas.microsoft.com/office/powerpoint/2010/main" val="107873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952" y="365126"/>
            <a:ext cx="10515600" cy="534988"/>
          </a:xfrm>
          <a:prstGeom prst="rect">
            <a:avLst/>
          </a:prstGeom>
        </p:spPr>
        <p:txBody>
          <a:bodyPr vert="horz" lIns="91440" tIns="45720" rIns="91440" bIns="45720" rtlCol="0" anchor="t" anchorCtr="0">
            <a:noAutofit/>
          </a:bodyPr>
          <a:lstStyle/>
          <a:p>
            <a:r>
              <a:rPr lang="en-US" dirty="0"/>
              <a:t>Click to edit Master  title style</a:t>
            </a:r>
            <a:endParaRPr lang="en-IN" dirty="0"/>
          </a:p>
        </p:txBody>
      </p:sp>
      <p:sp>
        <p:nvSpPr>
          <p:cNvPr id="3" name="Text Placeholder 2"/>
          <p:cNvSpPr>
            <a:spLocks noGrp="1"/>
          </p:cNvSpPr>
          <p:nvPr>
            <p:ph type="body" idx="1"/>
          </p:nvPr>
        </p:nvSpPr>
        <p:spPr>
          <a:xfrm>
            <a:off x="548952" y="1825625"/>
            <a:ext cx="10515600" cy="4351338"/>
          </a:xfrm>
          <a:prstGeom prst="rect">
            <a:avLst/>
          </a:prstGeom>
        </p:spPr>
        <p:txBody>
          <a:bodyPr vert="horz" lIns="91440" tIns="45720" rIns="91440" bIns="4572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Footer Placeholder 4">
            <a:extLst>
              <a:ext uri="{FF2B5EF4-FFF2-40B4-BE49-F238E27FC236}">
                <a16:creationId xmlns:a16="http://schemas.microsoft.com/office/drawing/2014/main" id="{3C3AF242-456B-4A31-A823-586618ACDA20}"/>
              </a:ext>
            </a:extLst>
          </p:cNvPr>
          <p:cNvSpPr>
            <a:spLocks noGrp="1"/>
          </p:cNvSpPr>
          <p:nvPr>
            <p:ph type="ftr" sz="quarter" idx="3"/>
          </p:nvPr>
        </p:nvSpPr>
        <p:spPr>
          <a:xfrm>
            <a:off x="4724400" y="6400800"/>
            <a:ext cx="2743200" cy="188690"/>
          </a:xfrm>
          <a:prstGeom prst="rect">
            <a:avLst/>
          </a:prstGeom>
        </p:spPr>
        <p:txBody>
          <a:bodyPr>
            <a:noAutofit/>
          </a:bodyPr>
          <a:lstStyle>
            <a:lvl1pPr algn="ctr">
              <a:defRPr sz="900">
                <a:solidFill>
                  <a:schemeClr val="tx1"/>
                </a:solidFill>
                <a:latin typeface="Nunito Sans" panose="00000500000000000000" pitchFamily="2" charset="0"/>
              </a:defRPr>
            </a:lvl1pPr>
          </a:lstStyle>
          <a:p>
            <a:r>
              <a:rPr lang="en-US"/>
              <a:t>© 2021 Indegene. All rights reserved.</a:t>
            </a:r>
            <a:endParaRPr lang="en-IN" dirty="0"/>
          </a:p>
        </p:txBody>
      </p:sp>
      <p:sp>
        <p:nvSpPr>
          <p:cNvPr id="12" name="Slide Number Placeholder 5">
            <a:extLst>
              <a:ext uri="{FF2B5EF4-FFF2-40B4-BE49-F238E27FC236}">
                <a16:creationId xmlns:a16="http://schemas.microsoft.com/office/drawing/2014/main" id="{87828C8C-8633-4854-A5C7-884643CEDC63}"/>
              </a:ext>
            </a:extLst>
          </p:cNvPr>
          <p:cNvSpPr>
            <a:spLocks noGrp="1"/>
          </p:cNvSpPr>
          <p:nvPr>
            <p:ph type="sldNum" sz="quarter" idx="4"/>
          </p:nvPr>
        </p:nvSpPr>
        <p:spPr>
          <a:xfrm>
            <a:off x="11356975" y="6453336"/>
            <a:ext cx="336664" cy="223689"/>
          </a:xfrm>
          <a:prstGeom prst="rect">
            <a:avLst/>
          </a:prstGeom>
        </p:spPr>
        <p:txBody>
          <a:bodyPr rIns="0">
            <a:noAutofit/>
          </a:bodyPr>
          <a:lstStyle>
            <a:lvl1pPr algn="r">
              <a:defRPr sz="900">
                <a:latin typeface="Nunito Sans" panose="00000500000000000000" pitchFamily="2" charset="0"/>
              </a:defRPr>
            </a:lvl1pPr>
          </a:lstStyle>
          <a:p>
            <a:fld id="{C8FF5BAC-20BC-42CA-B80C-4B364F701D57}" type="slidenum">
              <a:rPr lang="en-IN" smtClean="0"/>
              <a:pPr/>
              <a:t>‹#›</a:t>
            </a:fld>
            <a:endParaRPr lang="en-IN" dirty="0"/>
          </a:p>
        </p:txBody>
      </p:sp>
    </p:spTree>
    <p:extLst>
      <p:ext uri="{BB962C8B-B14F-4D97-AF65-F5344CB8AC3E}">
        <p14:creationId xmlns:p14="http://schemas.microsoft.com/office/powerpoint/2010/main" val="534051176"/>
      </p:ext>
    </p:extLst>
  </p:cSld>
  <p:clrMap bg1="lt1" tx1="dk1" bg2="lt2" tx2="dk2" accent1="accent1" accent2="accent2" accent3="accent3" accent4="accent4" accent5="accent5" accent6="accent6" hlink="hlink" folHlink="folHlink"/>
  <p:sldLayoutIdLst>
    <p:sldLayoutId id="2147483716" r:id="rId1"/>
    <p:sldLayoutId id="2147483715" r:id="rId2"/>
    <p:sldLayoutId id="2147483728" r:id="rId3"/>
    <p:sldLayoutId id="2147483727" r:id="rId4"/>
    <p:sldLayoutId id="2147483722" r:id="rId5"/>
    <p:sldLayoutId id="2147483724" r:id="rId6"/>
    <p:sldLayoutId id="2147483725" r:id="rId7"/>
    <p:sldLayoutId id="2147483726" r:id="rId8"/>
    <p:sldLayoutId id="2147483713" r:id="rId9"/>
    <p:sldLayoutId id="2147483714" r:id="rId10"/>
    <p:sldLayoutId id="2147483719" r:id="rId11"/>
    <p:sldLayoutId id="2147483721" r:id="rId12"/>
    <p:sldLayoutId id="2147483723" r:id="rId13"/>
    <p:sldLayoutId id="2147483720" r:id="rId14"/>
  </p:sldLayoutIdLst>
  <p:hf hdr="0" dt="0"/>
  <p:txStyles>
    <p:titleStyle>
      <a:lvl1pPr algn="l" defTabSz="914400" rtl="0" eaLnBrk="1" latinLnBrk="0" hangingPunct="1">
        <a:lnSpc>
          <a:spcPct val="90000"/>
        </a:lnSpc>
        <a:spcBef>
          <a:spcPct val="0"/>
        </a:spcBef>
        <a:buNone/>
        <a:defRPr sz="3200" kern="1200">
          <a:solidFill>
            <a:srgbClr val="034EA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68">
          <p15:clr>
            <a:srgbClr val="F26B43"/>
          </p15:clr>
        </p15:guide>
        <p15:guide id="5" pos="347">
          <p15:clr>
            <a:srgbClr val="F26B43"/>
          </p15:clr>
        </p15:guide>
        <p15:guide id="6" orient="horz" pos="567">
          <p15:clr>
            <a:srgbClr val="F26B43"/>
          </p15:clr>
        </p15:guide>
        <p15:guide id="7" orient="horz" pos="4152">
          <p15:clr>
            <a:srgbClr val="F26B43"/>
          </p15:clr>
        </p15:guide>
        <p15:guide id="8" orient="horz" pos="1152">
          <p15:clr>
            <a:srgbClr val="F26B43"/>
          </p15:clr>
        </p15:guide>
        <p15:guide id="9" orient="horz" pos="7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owerapps.microsoft.com/en-us/blog/reshape-the-future-of-work-with-microsoft-dataverse-for-teams-now-generally-available/#:~:text=Common%20Data%20Service%2C%20the%20sophisticated,apps%20and%20innovate%20business%20processes."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api/microsoft.xrm.sdk.messages.createattributerequest" TargetMode="External"/><Relationship Id="rId2" Type="http://schemas.openxmlformats.org/officeDocument/2006/relationships/hyperlink" Target="https://docs.microsoft.com/en-us/dotnet/api/microsoft.xrm.sdk.messages.createentityrequest"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power-apps/maker/model-driven-apps/model-driven-app-glossary#view" TargetMode="External"/><Relationship Id="rId7" Type="http://schemas.openxmlformats.org/officeDocument/2006/relationships/hyperlink" Target="https://docs.microsoft.com/en-us/power-apps/maker/model-driven-apps/model-driven-app-glossary#relationship" TargetMode="External"/><Relationship Id="rId2" Type="http://schemas.openxmlformats.org/officeDocument/2006/relationships/hyperlink" Target="https://docs.microsoft.com/en-us/power-apps/maker/model-driven-apps/model-driven-app-glossary#form" TargetMode="External"/><Relationship Id="rId1" Type="http://schemas.openxmlformats.org/officeDocument/2006/relationships/slideLayout" Target="../slideLayouts/slideLayout9.xml"/><Relationship Id="rId6" Type="http://schemas.openxmlformats.org/officeDocument/2006/relationships/hyperlink" Target="https://docs.microsoft.com/en-us/power-apps/maker/model-driven-apps/model-driven-app-glossary#table" TargetMode="External"/><Relationship Id="rId5" Type="http://schemas.openxmlformats.org/officeDocument/2006/relationships/hyperlink" Target="https://docs.microsoft.com/en-us/power-apps/maker/model-driven-apps/model-driven-app-glossary#dashboard" TargetMode="External"/><Relationship Id="rId4" Type="http://schemas.openxmlformats.org/officeDocument/2006/relationships/hyperlink" Target="https://docs.microsoft.com/en-us/power-apps/maker/model-driven-apps/model-driven-app-glossary#cha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54FD-6958-489E-A1A3-7A5281B86EE5}"/>
              </a:ext>
            </a:extLst>
          </p:cNvPr>
          <p:cNvSpPr>
            <a:spLocks noGrp="1"/>
          </p:cNvSpPr>
          <p:nvPr>
            <p:ph type="title"/>
          </p:nvPr>
        </p:nvSpPr>
        <p:spPr/>
        <p:txBody>
          <a:bodyPr/>
          <a:lstStyle/>
          <a:p>
            <a:r>
              <a:rPr lang="en-US" dirty="0"/>
              <a:t>Day 3 – Model Drive Apps</a:t>
            </a:r>
          </a:p>
        </p:txBody>
      </p:sp>
    </p:spTree>
    <p:extLst>
      <p:ext uri="{BB962C8B-B14F-4D97-AF65-F5344CB8AC3E}">
        <p14:creationId xmlns:p14="http://schemas.microsoft.com/office/powerpoint/2010/main" val="285991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Dataverse</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10</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65290" y="184010"/>
            <a:ext cx="6483371" cy="6673990"/>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r>
              <a:rPr lang="en-US" sz="2000" dirty="0">
                <a:solidFill>
                  <a:srgbClr val="171717"/>
                </a:solidFill>
                <a:latin typeface="Abadi" panose="020B0604020104020204" pitchFamily="34" charset="0"/>
              </a:rPr>
              <a:t>Dataverse lets you securely store and manage data that's used by business applications. </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Data within Dataverse is stored within a set of tables. </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A table is a set of rows (formerly referred to as records) and columns (formerly referred to as fields/attributes)</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Dataverse includes a base set of standard tables that cover typical scenarios, but you can also create custom tables specific to your organization and populate them with data by using Power Query</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Common Data Service (CDS) — the data storage system that intensifies Dynamics 365 and Power Platform — has changed its name to Dataverse, part of a bigger rebrand at Microsoft. Dataverse does the same thing as CDS — but with a </a:t>
            </a:r>
            <a:r>
              <a:rPr lang="en-US" sz="2000" dirty="0">
                <a:solidFill>
                  <a:srgbClr val="171717"/>
                </a:solidFill>
                <a:latin typeface="Abadi" panose="020B0604020104020204" pitchFamily="34" charset="0"/>
                <a:hlinkClick r:id="rId2">
                  <a:extLst>
                    <a:ext uri="{A12FA001-AC4F-418D-AE19-62706E023703}">
                      <ahyp:hlinkClr xmlns:ahyp="http://schemas.microsoft.com/office/drawing/2018/hyperlinkcolor" val="tx"/>
                    </a:ext>
                  </a:extLst>
                </a:hlinkClick>
              </a:rPr>
              <a:t>different name</a:t>
            </a: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405602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Why to use Dataverse</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11</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466530"/>
            <a:ext cx="7368074" cy="6391469"/>
          </a:xfrm>
          <a:prstGeom prst="rect">
            <a:avLst/>
          </a:prstGeom>
        </p:spPr>
        <p:txBody>
          <a:bodyPr vert="horz" lIns="91440" tIns="45720" rIns="91440" bIns="45720" rtlCol="0" anchor="t" anchorCtr="0">
            <a:normAutofit/>
          </a:bodyPr>
          <a:lstStyle/>
          <a:p>
            <a:pPr marL="342900" indent="-342900" algn="l">
              <a:buFont typeface="Arial" panose="020B0604020202020204" pitchFamily="34" charset="0"/>
              <a:buChar char="•"/>
            </a:pPr>
            <a:r>
              <a:rPr lang="en-US" sz="2100" dirty="0">
                <a:solidFill>
                  <a:srgbClr val="171717"/>
                </a:solidFill>
                <a:latin typeface="Abadi" panose="020B0604020104020204" pitchFamily="34" charset="0"/>
              </a:rPr>
              <a:t>Standard and custom tables within Dataverse provide a secure and cloud-based storage option for your data. </a:t>
            </a:r>
          </a:p>
          <a:p>
            <a:pPr marL="342900" indent="-342900" algn="l">
              <a:buFont typeface="Arial" panose="020B0604020202020204" pitchFamily="34" charset="0"/>
              <a:buChar char="•"/>
            </a:pPr>
            <a:endParaRPr lang="en-US" sz="21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100" dirty="0">
                <a:solidFill>
                  <a:srgbClr val="171717"/>
                </a:solidFill>
                <a:latin typeface="Abadi" panose="020B0604020104020204" pitchFamily="34" charset="0"/>
              </a:rPr>
              <a:t>Tables let you create a business-focused definition of your organization's data for use within apps. </a:t>
            </a:r>
          </a:p>
          <a:p>
            <a:pPr marL="342900" indent="-342900" algn="l">
              <a:buFont typeface="Arial" panose="020B0604020202020204" pitchFamily="34" charset="0"/>
              <a:buChar char="•"/>
            </a:pPr>
            <a:endParaRPr lang="en-US" sz="21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100" dirty="0">
                <a:solidFill>
                  <a:srgbClr val="171717"/>
                </a:solidFill>
                <a:latin typeface="Abadi" panose="020B0604020104020204" pitchFamily="34" charset="0"/>
              </a:rPr>
              <a:t> </a:t>
            </a:r>
            <a:r>
              <a:rPr lang="en-US" sz="2100" u="sng" dirty="0">
                <a:solidFill>
                  <a:srgbClr val="171717"/>
                </a:solidFill>
                <a:latin typeface="Abadi" panose="020B0604020104020204" pitchFamily="34" charset="0"/>
              </a:rPr>
              <a:t>Easy to manage </a:t>
            </a:r>
            <a:r>
              <a:rPr lang="en-US" sz="2100" dirty="0">
                <a:solidFill>
                  <a:srgbClr val="171717"/>
                </a:solidFill>
                <a:latin typeface="Abadi" panose="020B0604020104020204" pitchFamily="34" charset="0"/>
              </a:rPr>
              <a:t>– Both the metadata and data are stored in the cloud. You don't need to worry about the details of how they're stored.</a:t>
            </a:r>
          </a:p>
          <a:p>
            <a:pPr algn="l">
              <a:buFont typeface="Arial" panose="020B0604020202020204" pitchFamily="34" charset="0"/>
              <a:buChar char="•"/>
            </a:pPr>
            <a:endParaRPr lang="en-US" sz="21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100" u="sng" dirty="0">
                <a:solidFill>
                  <a:srgbClr val="171717"/>
                </a:solidFill>
                <a:latin typeface="Abadi" panose="020B0604020104020204" pitchFamily="34" charset="0"/>
              </a:rPr>
              <a:t>Easy to secure </a:t>
            </a:r>
            <a:r>
              <a:rPr lang="en-US" sz="2100" dirty="0">
                <a:solidFill>
                  <a:srgbClr val="171717"/>
                </a:solidFill>
                <a:latin typeface="Abadi" panose="020B0604020104020204" pitchFamily="34" charset="0"/>
              </a:rPr>
              <a:t>– Data is securely stored so that users can see it only if you grant them access. </a:t>
            </a:r>
          </a:p>
          <a:p>
            <a:pPr marL="342900" indent="-342900" algn="l">
              <a:buFont typeface="Arial" panose="020B0604020202020204" pitchFamily="34" charset="0"/>
              <a:buChar char="•"/>
            </a:pPr>
            <a:endParaRPr lang="en-US" sz="21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100" u="sng" dirty="0">
                <a:solidFill>
                  <a:srgbClr val="171717"/>
                </a:solidFill>
                <a:latin typeface="Abadi" panose="020B0604020104020204" pitchFamily="34" charset="0"/>
              </a:rPr>
              <a:t>Role-based security</a:t>
            </a:r>
            <a:r>
              <a:rPr lang="en-US" sz="2100" dirty="0">
                <a:solidFill>
                  <a:srgbClr val="171717"/>
                </a:solidFill>
                <a:latin typeface="Abadi" panose="020B0604020104020204" pitchFamily="34" charset="0"/>
              </a:rPr>
              <a:t> (RBAC) allows you to control access to tables for different users within your organization.</a:t>
            </a:r>
          </a:p>
          <a:p>
            <a:pPr algn="l"/>
            <a:r>
              <a:rPr lang="en-US" sz="2100" dirty="0">
                <a:solidFill>
                  <a:srgbClr val="171717"/>
                </a:solidFill>
                <a:latin typeface="Abadi" panose="020B0604020104020204" pitchFamily="34" charset="0"/>
              </a:rPr>
              <a:t> </a:t>
            </a: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234118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Why to use Dataverse</a:t>
            </a:r>
            <a:br>
              <a:rPr lang="en-US" dirty="0"/>
            </a:br>
            <a:r>
              <a:rPr lang="en-US" dirty="0"/>
              <a:t>              (Continued)</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12</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65290" y="184010"/>
            <a:ext cx="6483371" cy="6673990"/>
          </a:xfrm>
          <a:prstGeom prst="rect">
            <a:avLst/>
          </a:prstGeom>
        </p:spPr>
        <p:txBody>
          <a:bodyPr vert="horz" lIns="91440" tIns="45720" rIns="91440" bIns="45720" rtlCol="0" anchor="t" anchorCtr="0">
            <a:normAutofit/>
          </a:bodyPr>
          <a:lstStyle/>
          <a:p>
            <a:pPr marL="342900" indent="-342900">
              <a:buFont typeface="Arial" panose="020B0604020202020204" pitchFamily="34" charset="0"/>
              <a:buChar char="•"/>
            </a:pPr>
            <a:r>
              <a:rPr lang="en-US" sz="2100" dirty="0">
                <a:solidFill>
                  <a:srgbClr val="171717"/>
                </a:solidFill>
                <a:latin typeface="Abadi" panose="020B0604020104020204" pitchFamily="34" charset="0"/>
              </a:rPr>
              <a:t> </a:t>
            </a:r>
            <a:r>
              <a:rPr lang="en-US" sz="2100" u="sng" dirty="0">
                <a:solidFill>
                  <a:srgbClr val="171717"/>
                </a:solidFill>
                <a:latin typeface="Abadi" panose="020B0604020104020204" pitchFamily="34" charset="0"/>
              </a:rPr>
              <a:t>Access your Dynamics 365 Data </a:t>
            </a:r>
            <a:r>
              <a:rPr lang="en-US" sz="2100" dirty="0">
                <a:solidFill>
                  <a:srgbClr val="171717"/>
                </a:solidFill>
                <a:latin typeface="Abadi" panose="020B0604020104020204" pitchFamily="34" charset="0"/>
              </a:rPr>
              <a:t>– Data from your   Dynamics 365 applications is also stored within Dataverse, allowing you to quickly build apps that use your Dynamics 365 data and extend your apps with Power Apps.</a:t>
            </a:r>
          </a:p>
          <a:p>
            <a:pPr algn="l"/>
            <a:r>
              <a:rPr lang="en-US" sz="2100" dirty="0">
                <a:solidFill>
                  <a:srgbClr val="171717"/>
                </a:solidFill>
                <a:latin typeface="Abadi" panose="020B0604020104020204" pitchFamily="34" charset="0"/>
              </a:rPr>
              <a:t>  </a:t>
            </a:r>
          </a:p>
          <a:p>
            <a:pPr marL="342900" indent="-342900" algn="l">
              <a:buFont typeface="Arial" panose="020B0604020202020204" pitchFamily="34" charset="0"/>
              <a:buChar char="•"/>
            </a:pPr>
            <a:r>
              <a:rPr lang="en-US" sz="2100" u="sng" dirty="0">
                <a:solidFill>
                  <a:srgbClr val="171717"/>
                </a:solidFill>
                <a:latin typeface="Abadi" panose="020B0604020104020204" pitchFamily="34" charset="0"/>
              </a:rPr>
              <a:t>Rich metadata </a:t>
            </a:r>
            <a:r>
              <a:rPr lang="en-US" sz="2100" dirty="0">
                <a:solidFill>
                  <a:srgbClr val="171717"/>
                </a:solidFill>
                <a:latin typeface="Abadi" panose="020B0604020104020204" pitchFamily="34" charset="0"/>
              </a:rPr>
              <a:t>– Data types and relationships are used directly within Power Apps.</a:t>
            </a:r>
          </a:p>
          <a:p>
            <a:pPr algn="l"/>
            <a:endParaRPr lang="en-US" sz="21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100" u="sng" dirty="0">
                <a:solidFill>
                  <a:srgbClr val="171717"/>
                </a:solidFill>
                <a:latin typeface="Abadi" panose="020B0604020104020204" pitchFamily="34" charset="0"/>
              </a:rPr>
              <a:t>Logic and validation </a:t>
            </a:r>
            <a:r>
              <a:rPr lang="en-US" sz="2100" dirty="0">
                <a:solidFill>
                  <a:srgbClr val="171717"/>
                </a:solidFill>
                <a:latin typeface="Abadi" panose="020B0604020104020204" pitchFamily="34" charset="0"/>
              </a:rPr>
              <a:t>– Define calculated columns, business rules, workflows, and business process flows to ensure data quality and drive business processes.</a:t>
            </a:r>
          </a:p>
          <a:p>
            <a:pPr algn="l"/>
            <a:endParaRPr lang="en-US" sz="21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100" u="sng" dirty="0">
                <a:solidFill>
                  <a:srgbClr val="171717"/>
                </a:solidFill>
                <a:latin typeface="Abadi" panose="020B0604020104020204" pitchFamily="34" charset="0"/>
              </a:rPr>
              <a:t>Productivity tools </a:t>
            </a:r>
            <a:r>
              <a:rPr lang="en-US" sz="2100" dirty="0">
                <a:solidFill>
                  <a:srgbClr val="171717"/>
                </a:solidFill>
                <a:latin typeface="Abadi" panose="020B0604020104020204" pitchFamily="34" charset="0"/>
              </a:rPr>
              <a:t>– Tables are available within the add-ins for Microsoft Excel to increase productivity and ensure data accessibility.</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211503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Terminology Updates</a:t>
            </a:r>
            <a:br>
              <a:rPr lang="en-US" dirty="0"/>
            </a:br>
            <a:r>
              <a:rPr lang="en-US" dirty="0"/>
              <a:t>      (Legacy vs Current)</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13</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marL="342900" indent="-342900">
              <a:buFont typeface="Arial" panose="020B0604020202020204" pitchFamily="34" charset="0"/>
              <a:buChar char="•"/>
            </a:pPr>
            <a:r>
              <a:rPr lang="en-US" sz="2100" dirty="0">
                <a:solidFill>
                  <a:srgbClr val="171717"/>
                </a:solidFill>
                <a:latin typeface="Abadi" panose="020B0604020104020204" pitchFamily="34" charset="0"/>
              </a:rPr>
              <a:t> </a:t>
            </a:r>
            <a:r>
              <a:rPr lang="en-US" sz="2000" dirty="0">
                <a:solidFill>
                  <a:srgbClr val="171717"/>
                </a:solidFill>
                <a:latin typeface="Abadi" panose="020B0604020104020204" pitchFamily="34" charset="0"/>
              </a:rPr>
              <a:t>Responding to customer feedback and data from user research, effective November 2020 Microsoft has updated some terminology in Dataverse and make its usage more productive. </a:t>
            </a:r>
          </a:p>
          <a:p>
            <a:pPr marL="342900" indent="-342900">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buFont typeface="Arial" panose="020B0604020202020204" pitchFamily="34" charset="0"/>
              <a:buChar char="•"/>
            </a:pPr>
            <a:r>
              <a:rPr lang="en-US" sz="2000" dirty="0">
                <a:solidFill>
                  <a:srgbClr val="171717"/>
                </a:solidFill>
                <a:latin typeface="Abadi" panose="020B0604020104020204" pitchFamily="34" charset="0"/>
              </a:rPr>
              <a:t>These terminology updates aren’t applicable to any APIs or messages in the Dataverse web services.</a:t>
            </a:r>
          </a:p>
          <a:p>
            <a:pPr marL="342900" indent="-342900">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buFont typeface="Arial" panose="020B0604020202020204" pitchFamily="34" charset="0"/>
              <a:buChar char="•"/>
            </a:pPr>
            <a:r>
              <a:rPr lang="en-US" sz="2000" dirty="0">
                <a:solidFill>
                  <a:srgbClr val="171717"/>
                </a:solidFill>
                <a:latin typeface="Abadi" panose="020B0604020104020204" pitchFamily="34" charset="0"/>
              </a:rPr>
              <a:t>For example</a:t>
            </a:r>
            <a:r>
              <a:rPr lang="en-US" sz="2000" b="0" i="0" dirty="0">
                <a:solidFill>
                  <a:srgbClr val="171717"/>
                </a:solidFill>
                <a:effectLst/>
                <a:latin typeface="Segoe UI" panose="020B0502040204020203" pitchFamily="34" charset="0"/>
              </a:rPr>
              <a:t>, </a:t>
            </a:r>
            <a:r>
              <a:rPr lang="en-US" sz="2000" dirty="0">
                <a:solidFill>
                  <a:srgbClr val="171717"/>
                </a:solidFill>
                <a:latin typeface="Abadi" panose="020B0604020104020204" pitchFamily="34" charset="0"/>
              </a:rPr>
              <a:t>the names of messages the       </a:t>
            </a:r>
            <a:r>
              <a:rPr lang="en-US" sz="2000" dirty="0" err="1">
                <a:solidFill>
                  <a:srgbClr val="171717"/>
                </a:solidFill>
                <a:latin typeface="Abadi" panose="020B0604020104020204" pitchFamily="34" charset="0"/>
                <a:hlinkClick r:id="rId2">
                  <a:extLst>
                    <a:ext uri="{A12FA001-AC4F-418D-AE19-62706E023703}">
                      <ahyp:hlinkClr xmlns:ahyp="http://schemas.microsoft.com/office/drawing/2018/hyperlinkcolor" val="tx"/>
                    </a:ext>
                  </a:extLst>
                </a:hlinkClick>
              </a:rPr>
              <a:t>CreateEntityRequest</a:t>
            </a:r>
            <a:r>
              <a:rPr lang="en-US" sz="2000" dirty="0">
                <a:solidFill>
                  <a:srgbClr val="171717"/>
                </a:solidFill>
                <a:latin typeface="Abadi" panose="020B0604020104020204" pitchFamily="34" charset="0"/>
              </a:rPr>
              <a:t>  and </a:t>
            </a:r>
            <a:r>
              <a:rPr lang="en-US" sz="2000" dirty="0" err="1">
                <a:solidFill>
                  <a:srgbClr val="171717"/>
                </a:solidFill>
                <a:latin typeface="Abadi" panose="020B0604020104020204" pitchFamily="34" charset="0"/>
                <a:hlinkClick r:id="rId3">
                  <a:extLst>
                    <a:ext uri="{A12FA001-AC4F-418D-AE19-62706E023703}">
                      <ahyp:hlinkClr xmlns:ahyp="http://schemas.microsoft.com/office/drawing/2018/hyperlinkcolor" val="tx"/>
                    </a:ext>
                  </a:extLst>
                </a:hlinkClick>
              </a:rPr>
              <a:t>CreateAttributeRequest</a:t>
            </a:r>
            <a:r>
              <a:rPr lang="en-US" sz="2000" dirty="0">
                <a:solidFill>
                  <a:srgbClr val="171717"/>
                </a:solidFill>
                <a:latin typeface="Abadi" panose="020B0604020104020204" pitchFamily="34" charset="0"/>
              </a:rPr>
              <a:t>   won't change.</a:t>
            </a:r>
          </a:p>
          <a:p>
            <a:endParaRPr lang="en-US" sz="2100" dirty="0">
              <a:solidFill>
                <a:srgbClr val="171717"/>
              </a:solidFill>
              <a:latin typeface="Abadi" panose="020B0604020104020204" pitchFamily="34" charset="0"/>
            </a:endParaRP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graphicFrame>
        <p:nvGraphicFramePr>
          <p:cNvPr id="7" name="Table 7">
            <a:extLst>
              <a:ext uri="{FF2B5EF4-FFF2-40B4-BE49-F238E27FC236}">
                <a16:creationId xmlns:a16="http://schemas.microsoft.com/office/drawing/2014/main" id="{0701DA52-68D5-43E8-AC95-A48FC1066F9A}"/>
              </a:ext>
            </a:extLst>
          </p:cNvPr>
          <p:cNvGraphicFramePr>
            <a:graphicFrameLocks noGrp="1"/>
          </p:cNvGraphicFramePr>
          <p:nvPr>
            <p:extLst>
              <p:ext uri="{D42A27DB-BD31-4B8C-83A1-F6EECF244321}">
                <p14:modId xmlns:p14="http://schemas.microsoft.com/office/powerpoint/2010/main" val="1252780728"/>
              </p:ext>
            </p:extLst>
          </p:nvPr>
        </p:nvGraphicFramePr>
        <p:xfrm>
          <a:off x="5150498" y="3479800"/>
          <a:ext cx="6820678" cy="3012918"/>
        </p:xfrm>
        <a:graphic>
          <a:graphicData uri="http://schemas.openxmlformats.org/drawingml/2006/table">
            <a:tbl>
              <a:tblPr firstRow="1" bandRow="1">
                <a:tableStyleId>{5C22544A-7EE6-4342-B048-85BDC9FD1C3A}</a:tableStyleId>
              </a:tblPr>
              <a:tblGrid>
                <a:gridCol w="3410339">
                  <a:extLst>
                    <a:ext uri="{9D8B030D-6E8A-4147-A177-3AD203B41FA5}">
                      <a16:colId xmlns:a16="http://schemas.microsoft.com/office/drawing/2014/main" val="1002879350"/>
                    </a:ext>
                  </a:extLst>
                </a:gridCol>
                <a:gridCol w="3410339">
                  <a:extLst>
                    <a:ext uri="{9D8B030D-6E8A-4147-A177-3AD203B41FA5}">
                      <a16:colId xmlns:a16="http://schemas.microsoft.com/office/drawing/2014/main" val="336433543"/>
                    </a:ext>
                  </a:extLst>
                </a:gridCol>
              </a:tblGrid>
              <a:tr h="361158">
                <a:tc>
                  <a:txBody>
                    <a:bodyPr/>
                    <a:lstStyle/>
                    <a:p>
                      <a:r>
                        <a:rPr lang="en-US" sz="1600" dirty="0"/>
                        <a:t> Legacy(Dynamic 365) Terms</a:t>
                      </a:r>
                    </a:p>
                  </a:txBody>
                  <a:tcPr/>
                </a:tc>
                <a:tc>
                  <a:txBody>
                    <a:bodyPr/>
                    <a:lstStyle/>
                    <a:p>
                      <a:r>
                        <a:rPr lang="en-US" sz="1600" dirty="0"/>
                        <a:t>Current (Dataverse) Terms</a:t>
                      </a:r>
                    </a:p>
                  </a:txBody>
                  <a:tcPr/>
                </a:tc>
                <a:extLst>
                  <a:ext uri="{0D108BD9-81ED-4DB2-BD59-A6C34878D82A}">
                    <a16:rowId xmlns:a16="http://schemas.microsoft.com/office/drawing/2014/main" val="2541652204"/>
                  </a:ext>
                </a:extLst>
              </a:tr>
              <a:tr h="361158">
                <a:tc>
                  <a:txBody>
                    <a:bodyPr/>
                    <a:lstStyle/>
                    <a:p>
                      <a:pPr algn="l" fontAlgn="t"/>
                      <a:r>
                        <a:rPr lang="en-US" sz="1800" kern="1200" dirty="0">
                          <a:solidFill>
                            <a:srgbClr val="171717"/>
                          </a:solidFill>
                          <a:latin typeface="Abadi" panose="020B0604020104020204" pitchFamily="34" charset="0"/>
                          <a:ea typeface="+mn-ea"/>
                          <a:cs typeface="+mn-cs"/>
                        </a:rPr>
                        <a:t>Entity, entities</a:t>
                      </a:r>
                    </a:p>
                  </a:txBody>
                  <a:tcPr/>
                </a:tc>
                <a:tc>
                  <a:txBody>
                    <a:bodyPr/>
                    <a:lstStyle/>
                    <a:p>
                      <a:pPr algn="l" fontAlgn="t"/>
                      <a:r>
                        <a:rPr lang="en-US" sz="1800" kern="1200" dirty="0">
                          <a:solidFill>
                            <a:srgbClr val="171717"/>
                          </a:solidFill>
                          <a:latin typeface="Abadi" panose="020B0604020104020204" pitchFamily="34" charset="0"/>
                          <a:ea typeface="+mn-ea"/>
                          <a:cs typeface="+mn-cs"/>
                        </a:rPr>
                        <a:t>Table, tables</a:t>
                      </a:r>
                    </a:p>
                  </a:txBody>
                  <a:tcPr/>
                </a:tc>
                <a:extLst>
                  <a:ext uri="{0D108BD9-81ED-4DB2-BD59-A6C34878D82A}">
                    <a16:rowId xmlns:a16="http://schemas.microsoft.com/office/drawing/2014/main" val="2409430543"/>
                  </a:ext>
                </a:extLst>
              </a:tr>
              <a:tr h="623369">
                <a:tc>
                  <a:txBody>
                    <a:bodyPr/>
                    <a:lstStyle/>
                    <a:p>
                      <a:pPr algn="l" fontAlgn="t"/>
                      <a:r>
                        <a:rPr lang="en-US" sz="1800" kern="1200" dirty="0">
                          <a:solidFill>
                            <a:srgbClr val="171717"/>
                          </a:solidFill>
                          <a:latin typeface="Abadi" panose="020B0604020104020204" pitchFamily="34" charset="0"/>
                          <a:ea typeface="+mn-ea"/>
                          <a:cs typeface="+mn-cs"/>
                        </a:rPr>
                        <a:t>Field, fields</a:t>
                      </a:r>
                      <a:br>
                        <a:rPr lang="en-US" sz="1800" kern="1200" dirty="0">
                          <a:solidFill>
                            <a:srgbClr val="171717"/>
                          </a:solidFill>
                          <a:latin typeface="Abadi" panose="020B0604020104020204" pitchFamily="34" charset="0"/>
                          <a:ea typeface="+mn-ea"/>
                          <a:cs typeface="+mn-cs"/>
                        </a:rPr>
                      </a:br>
                      <a:r>
                        <a:rPr lang="en-US" sz="1800" kern="1200" dirty="0">
                          <a:solidFill>
                            <a:srgbClr val="171717"/>
                          </a:solidFill>
                          <a:latin typeface="Abadi" panose="020B0604020104020204" pitchFamily="34" charset="0"/>
                          <a:ea typeface="+mn-ea"/>
                          <a:cs typeface="+mn-cs"/>
                        </a:rPr>
                        <a:t>Attribute, attributes</a:t>
                      </a:r>
                    </a:p>
                  </a:txBody>
                  <a:tcPr/>
                </a:tc>
                <a:tc>
                  <a:txBody>
                    <a:bodyPr/>
                    <a:lstStyle/>
                    <a:p>
                      <a:pPr algn="l" fontAlgn="t"/>
                      <a:r>
                        <a:rPr lang="en-US" sz="1800" kern="1200" dirty="0">
                          <a:solidFill>
                            <a:srgbClr val="171717"/>
                          </a:solidFill>
                          <a:latin typeface="Abadi" panose="020B0604020104020204" pitchFamily="34" charset="0"/>
                          <a:ea typeface="+mn-ea"/>
                          <a:cs typeface="+mn-cs"/>
                        </a:rPr>
                        <a:t>Column, columns</a:t>
                      </a:r>
                    </a:p>
                  </a:txBody>
                  <a:tcPr/>
                </a:tc>
                <a:extLst>
                  <a:ext uri="{0D108BD9-81ED-4DB2-BD59-A6C34878D82A}">
                    <a16:rowId xmlns:a16="http://schemas.microsoft.com/office/drawing/2014/main" val="4079135379"/>
                  </a:ext>
                </a:extLst>
              </a:tr>
              <a:tr h="361158">
                <a:tc>
                  <a:txBody>
                    <a:bodyPr/>
                    <a:lstStyle/>
                    <a:p>
                      <a:pPr algn="l" fontAlgn="t"/>
                      <a:r>
                        <a:rPr lang="en-US" sz="1800" kern="1200" dirty="0">
                          <a:solidFill>
                            <a:srgbClr val="171717"/>
                          </a:solidFill>
                          <a:latin typeface="Abadi" panose="020B0604020104020204" pitchFamily="34" charset="0"/>
                          <a:ea typeface="+mn-ea"/>
                          <a:cs typeface="+mn-cs"/>
                        </a:rPr>
                        <a:t>Record, records</a:t>
                      </a:r>
                    </a:p>
                  </a:txBody>
                  <a:tcPr/>
                </a:tc>
                <a:tc>
                  <a:txBody>
                    <a:bodyPr/>
                    <a:lstStyle/>
                    <a:p>
                      <a:pPr algn="l" fontAlgn="t"/>
                      <a:r>
                        <a:rPr lang="en-US" sz="1800" kern="1200" dirty="0">
                          <a:solidFill>
                            <a:srgbClr val="171717"/>
                          </a:solidFill>
                          <a:latin typeface="Abadi" panose="020B0604020104020204" pitchFamily="34" charset="0"/>
                          <a:ea typeface="+mn-ea"/>
                          <a:cs typeface="+mn-cs"/>
                        </a:rPr>
                        <a:t>Row, rows</a:t>
                      </a:r>
                    </a:p>
                  </a:txBody>
                  <a:tcPr/>
                </a:tc>
                <a:extLst>
                  <a:ext uri="{0D108BD9-81ED-4DB2-BD59-A6C34878D82A}">
                    <a16:rowId xmlns:a16="http://schemas.microsoft.com/office/drawing/2014/main" val="749001024"/>
                  </a:ext>
                </a:extLst>
              </a:tr>
              <a:tr h="890527">
                <a:tc>
                  <a:txBody>
                    <a:bodyPr/>
                    <a:lstStyle/>
                    <a:p>
                      <a:pPr algn="l" fontAlgn="t"/>
                      <a:r>
                        <a:rPr lang="en-US" sz="1800" kern="1200" dirty="0">
                          <a:solidFill>
                            <a:srgbClr val="171717"/>
                          </a:solidFill>
                          <a:latin typeface="Abadi" panose="020B0604020104020204" pitchFamily="34" charset="0"/>
                          <a:ea typeface="+mn-ea"/>
                          <a:cs typeface="+mn-cs"/>
                        </a:rPr>
                        <a:t>Option set, multi select option sets</a:t>
                      </a:r>
                      <a:br>
                        <a:rPr lang="en-US" sz="1800" kern="1200" dirty="0">
                          <a:solidFill>
                            <a:srgbClr val="171717"/>
                          </a:solidFill>
                          <a:latin typeface="Abadi" panose="020B0604020104020204" pitchFamily="34" charset="0"/>
                          <a:ea typeface="+mn-ea"/>
                          <a:cs typeface="+mn-cs"/>
                        </a:rPr>
                      </a:br>
                      <a:r>
                        <a:rPr lang="en-US" sz="1800" kern="1200" dirty="0">
                          <a:solidFill>
                            <a:srgbClr val="171717"/>
                          </a:solidFill>
                          <a:latin typeface="Abadi" panose="020B0604020104020204" pitchFamily="34" charset="0"/>
                          <a:ea typeface="+mn-ea"/>
                          <a:cs typeface="+mn-cs"/>
                        </a:rPr>
                        <a:t>Picklist, picklists</a:t>
                      </a:r>
                    </a:p>
                  </a:txBody>
                  <a:tcPr/>
                </a:tc>
                <a:tc>
                  <a:txBody>
                    <a:bodyPr/>
                    <a:lstStyle/>
                    <a:p>
                      <a:pPr algn="l" fontAlgn="t"/>
                      <a:r>
                        <a:rPr lang="en-US" sz="1800" kern="1200" dirty="0">
                          <a:solidFill>
                            <a:srgbClr val="171717"/>
                          </a:solidFill>
                          <a:latin typeface="Abadi" panose="020B0604020104020204" pitchFamily="34" charset="0"/>
                          <a:ea typeface="+mn-ea"/>
                          <a:cs typeface="+mn-cs"/>
                        </a:rPr>
                        <a:t>Choice, choices</a:t>
                      </a:r>
                    </a:p>
                  </a:txBody>
                  <a:tcPr/>
                </a:tc>
                <a:extLst>
                  <a:ext uri="{0D108BD9-81ED-4DB2-BD59-A6C34878D82A}">
                    <a16:rowId xmlns:a16="http://schemas.microsoft.com/office/drawing/2014/main" val="1276636966"/>
                  </a:ext>
                </a:extLst>
              </a:tr>
              <a:tr h="361158">
                <a:tc>
                  <a:txBody>
                    <a:bodyPr/>
                    <a:lstStyle/>
                    <a:p>
                      <a:pPr algn="l" fontAlgn="t"/>
                      <a:r>
                        <a:rPr lang="en-US" sz="1800" kern="1200" dirty="0">
                          <a:solidFill>
                            <a:srgbClr val="171717"/>
                          </a:solidFill>
                          <a:latin typeface="Abadi" panose="020B0604020104020204" pitchFamily="34" charset="0"/>
                          <a:ea typeface="+mn-ea"/>
                          <a:cs typeface="+mn-cs"/>
                        </a:rPr>
                        <a:t>Two Options</a:t>
                      </a:r>
                    </a:p>
                  </a:txBody>
                  <a:tcPr/>
                </a:tc>
                <a:tc>
                  <a:txBody>
                    <a:bodyPr/>
                    <a:lstStyle/>
                    <a:p>
                      <a:pPr algn="l" fontAlgn="t"/>
                      <a:r>
                        <a:rPr lang="en-US" sz="1800" kern="1200" dirty="0">
                          <a:solidFill>
                            <a:srgbClr val="171717"/>
                          </a:solidFill>
                          <a:latin typeface="Abadi" panose="020B0604020104020204" pitchFamily="34" charset="0"/>
                          <a:ea typeface="+mn-ea"/>
                          <a:cs typeface="+mn-cs"/>
                        </a:rPr>
                        <a:t>Yes/No</a:t>
                      </a:r>
                    </a:p>
                  </a:txBody>
                  <a:tcPr/>
                </a:tc>
                <a:extLst>
                  <a:ext uri="{0D108BD9-81ED-4DB2-BD59-A6C34878D82A}">
                    <a16:rowId xmlns:a16="http://schemas.microsoft.com/office/drawing/2014/main" val="3514219499"/>
                  </a:ext>
                </a:extLst>
              </a:tr>
            </a:tbl>
          </a:graphicData>
        </a:graphic>
      </p:graphicFrame>
    </p:spTree>
    <p:extLst>
      <p:ext uri="{BB962C8B-B14F-4D97-AF65-F5344CB8AC3E}">
        <p14:creationId xmlns:p14="http://schemas.microsoft.com/office/powerpoint/2010/main" val="85298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a:t> Environments </a:t>
            </a:r>
            <a:r>
              <a:rPr lang="en-US" dirty="0"/>
              <a:t>in </a:t>
            </a:r>
            <a:r>
              <a:rPr lang="en-US"/>
              <a:t>Power    Platform</a:t>
            </a:r>
            <a:endParaRPr lang="en-US" dirty="0"/>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14</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marL="342900" indent="-342900" algn="l">
              <a:buFont typeface="Arial" panose="020B0604020202020204" pitchFamily="34" charset="0"/>
              <a:buChar char="•"/>
            </a:pPr>
            <a:r>
              <a:rPr lang="en-US" dirty="0">
                <a:solidFill>
                  <a:srgbClr val="171717"/>
                </a:solidFill>
                <a:latin typeface="Abadi" panose="020B0604020104020204" pitchFamily="34" charset="0"/>
              </a:rPr>
              <a:t>A Power Platform environment is a space to store, manage, and share your organization's business data, apps, chatbots, and flows. </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It also serves as a container to separate apps that might have different roles, security requirements, or target audiences. How you choose to use environments depends on your organization and the apps you're trying to build. </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For example:</a:t>
            </a:r>
          </a:p>
          <a:p>
            <a:pPr marL="342900" indent="-342900" algn="l">
              <a:buFont typeface="Wingdings" panose="05000000000000000000" pitchFamily="2" charset="2"/>
              <a:buChar char="q"/>
            </a:pPr>
            <a:r>
              <a:rPr lang="en-US" dirty="0">
                <a:solidFill>
                  <a:srgbClr val="171717"/>
                </a:solidFill>
                <a:latin typeface="Abadi" panose="020B0604020104020204" pitchFamily="34" charset="0"/>
              </a:rPr>
              <a:t>	You can choose to only build your apps or chatbots in a 	single environment.</a:t>
            </a:r>
          </a:p>
          <a:p>
            <a:pPr marL="342900" indent="-342900" algn="l">
              <a:buFont typeface="Wingdings" panose="05000000000000000000" pitchFamily="2" charset="2"/>
              <a:buChar char="q"/>
            </a:pPr>
            <a:endParaRPr lang="en-US" dirty="0">
              <a:solidFill>
                <a:srgbClr val="171717"/>
              </a:solidFill>
              <a:latin typeface="Abadi" panose="020B0604020104020204" pitchFamily="34" charset="0"/>
            </a:endParaRPr>
          </a:p>
          <a:p>
            <a:pPr marL="342900" indent="-342900" algn="l">
              <a:buFont typeface="Wingdings" panose="05000000000000000000" pitchFamily="2" charset="2"/>
              <a:buChar char="q"/>
            </a:pPr>
            <a:r>
              <a:rPr lang="en-US" dirty="0">
                <a:solidFill>
                  <a:srgbClr val="171717"/>
                </a:solidFill>
                <a:latin typeface="Abadi" panose="020B0604020104020204" pitchFamily="34" charset="0"/>
              </a:rPr>
              <a:t>	You might create separate environments that group the 	test and production versions of your apps or chatbots.</a:t>
            </a:r>
          </a:p>
          <a:p>
            <a:pPr marL="342900" indent="-342900" algn="l">
              <a:buFont typeface="Wingdings" panose="05000000000000000000" pitchFamily="2" charset="2"/>
              <a:buChar char="q"/>
            </a:pPr>
            <a:endParaRPr lang="en-US" dirty="0">
              <a:solidFill>
                <a:srgbClr val="171717"/>
              </a:solidFill>
              <a:latin typeface="Abadi" panose="020B0604020104020204" pitchFamily="34" charset="0"/>
            </a:endParaRPr>
          </a:p>
          <a:p>
            <a:pPr marL="342900" indent="-342900" algn="l">
              <a:buFont typeface="Wingdings" panose="05000000000000000000" pitchFamily="2" charset="2"/>
              <a:buChar char="q"/>
            </a:pPr>
            <a:r>
              <a:rPr lang="en-US" dirty="0">
                <a:solidFill>
                  <a:srgbClr val="171717"/>
                </a:solidFill>
                <a:latin typeface="Abadi" panose="020B0604020104020204" pitchFamily="34" charset="0"/>
              </a:rPr>
              <a:t>	You might create separate environments that correspond 	to specific teams or departments in your company, each 	containing the relevant data and apps for each audience.</a:t>
            </a:r>
          </a:p>
          <a:p>
            <a:pPr marL="342900" indent="-342900" algn="l">
              <a:buFont typeface="Wingdings" panose="05000000000000000000" pitchFamily="2" charset="2"/>
              <a:buChar char="q"/>
            </a:pPr>
            <a:endParaRPr lang="en-US" dirty="0">
              <a:solidFill>
                <a:srgbClr val="171717"/>
              </a:solidFill>
              <a:latin typeface="Abadi" panose="020B0604020104020204" pitchFamily="34" charset="0"/>
            </a:endParaRPr>
          </a:p>
          <a:p>
            <a:pPr marL="342900" indent="-342900" algn="l">
              <a:buFont typeface="Wingdings" panose="05000000000000000000" pitchFamily="2" charset="2"/>
              <a:buChar char="q"/>
            </a:pPr>
            <a:r>
              <a:rPr lang="en-US" dirty="0">
                <a:solidFill>
                  <a:srgbClr val="171717"/>
                </a:solidFill>
                <a:latin typeface="Abadi" panose="020B0604020104020204" pitchFamily="34" charset="0"/>
              </a:rPr>
              <a:t>	You might also create separate environments for different 	global branches of your company.</a:t>
            </a:r>
          </a:p>
          <a:p>
            <a:pPr marL="342900" indent="-342900">
              <a:buFont typeface="Arial" panose="020B0604020202020204" pitchFamily="34" charset="0"/>
              <a:buChar char="•"/>
            </a:pP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12420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a:t>
            </a:r>
            <a:r>
              <a:rPr lang="en-US" sz="2400" dirty="0"/>
              <a:t>Some Facts about Environment</a:t>
            </a:r>
            <a:endParaRPr lang="en-US" dirty="0"/>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15</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marL="342900" indent="-342900" algn="l">
              <a:buFont typeface="Arial" panose="020B0604020202020204" pitchFamily="34" charset="0"/>
              <a:buChar char="•"/>
            </a:pPr>
            <a:r>
              <a:rPr lang="en-US" dirty="0">
                <a:solidFill>
                  <a:srgbClr val="171717"/>
                </a:solidFill>
                <a:latin typeface="Abadi" panose="020B0604020104020204" pitchFamily="34" charset="0"/>
              </a:rPr>
              <a:t>Environments are containers that administrators use to manage asset in your organization </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Each environment is created under an Azure Active Directory (Azure AD) tenant</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Power Apps automatically create a single Default environment for each tenant</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Environments enable you to separate applications.</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Each environment resource can only be accessible by the user within its tenant</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Each Environment can have zero to one CDS database.</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Environment is also bound to geographic location</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You can delete the environment, except you can delete the Default one</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dirty="0">
                <a:solidFill>
                  <a:srgbClr val="171717"/>
                </a:solidFill>
                <a:latin typeface="Abadi" panose="020B0604020104020204" pitchFamily="34" charset="0"/>
              </a:rPr>
              <a:t>You can recover a recently deleted environments (Within 7 days of deletion)</a:t>
            </a:r>
          </a:p>
          <a:p>
            <a:pPr marL="342900" indent="-34290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buFont typeface="Arial" panose="020B0604020202020204" pitchFamily="34" charset="0"/>
              <a:buChar char="•"/>
            </a:pP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109651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Types of Environments</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16</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algn="l"/>
            <a:r>
              <a:rPr lang="en-US" sz="2000" dirty="0">
                <a:solidFill>
                  <a:srgbClr val="171717"/>
                </a:solidFill>
                <a:latin typeface="Abadi" panose="020B0604020104020204" pitchFamily="34" charset="0"/>
              </a:rPr>
              <a:t>Below are the types of environments in Power Apps</a:t>
            </a:r>
          </a:p>
          <a:p>
            <a:pPr algn="l"/>
            <a:endParaRPr lang="en-US" sz="2000" u="sng"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000" dirty="0">
                <a:solidFill>
                  <a:srgbClr val="171717"/>
                </a:solidFill>
                <a:latin typeface="Abadi" panose="020B0604020104020204" pitchFamily="34" charset="0"/>
              </a:rPr>
              <a:t>Default</a:t>
            </a:r>
            <a:r>
              <a:rPr lang="en-US" sz="2000" u="sng" dirty="0">
                <a:solidFill>
                  <a:srgbClr val="171717"/>
                </a:solidFill>
                <a:latin typeface="Abadi" panose="020B0604020104020204" pitchFamily="34" charset="0"/>
              </a:rPr>
              <a:t> </a:t>
            </a:r>
          </a:p>
          <a:p>
            <a:pPr algn="l"/>
            <a:endParaRPr lang="en-US" sz="2000" u="sng"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000" dirty="0">
                <a:solidFill>
                  <a:srgbClr val="171717"/>
                </a:solidFill>
                <a:latin typeface="Abadi" panose="020B0604020104020204" pitchFamily="34" charset="0"/>
              </a:rPr>
              <a:t>Developer</a:t>
            </a:r>
          </a:p>
          <a:p>
            <a:pPr algn="l"/>
            <a:endParaRPr lang="en-US" sz="20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000" dirty="0">
                <a:solidFill>
                  <a:srgbClr val="171717"/>
                </a:solidFill>
                <a:latin typeface="Abadi" panose="020B0604020104020204" pitchFamily="34" charset="0"/>
              </a:rPr>
              <a:t>Microsoft Dataverse for Teams</a:t>
            </a:r>
          </a:p>
          <a:p>
            <a:pPr algn="l"/>
            <a:endParaRPr lang="en-US" sz="20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000" dirty="0">
                <a:solidFill>
                  <a:srgbClr val="171717"/>
                </a:solidFill>
                <a:latin typeface="Abadi" panose="020B0604020104020204" pitchFamily="34" charset="0"/>
              </a:rPr>
              <a:t>Trial</a:t>
            </a:r>
          </a:p>
          <a:p>
            <a:pPr algn="l"/>
            <a:endParaRPr lang="en-US" sz="20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000" dirty="0">
                <a:solidFill>
                  <a:srgbClr val="171717"/>
                </a:solidFill>
                <a:latin typeface="Abadi" panose="020B0604020104020204" pitchFamily="34" charset="0"/>
              </a:rPr>
              <a:t>Sandbox</a:t>
            </a:r>
          </a:p>
          <a:p>
            <a:pPr algn="l"/>
            <a:endParaRPr lang="en-US" sz="2000" dirty="0">
              <a:solidFill>
                <a:srgbClr val="171717"/>
              </a:solidFill>
              <a:latin typeface="Abadi" panose="020B0604020104020204" pitchFamily="34" charset="0"/>
            </a:endParaRPr>
          </a:p>
          <a:p>
            <a:pPr marL="342900" indent="-342900" algn="l">
              <a:buFont typeface="Arial" panose="020B0604020202020204" pitchFamily="34" charset="0"/>
              <a:buChar char="•"/>
            </a:pPr>
            <a:r>
              <a:rPr lang="en-US" sz="2000" dirty="0">
                <a:solidFill>
                  <a:srgbClr val="171717"/>
                </a:solidFill>
                <a:latin typeface="Abadi" panose="020B0604020104020204" pitchFamily="34" charset="0"/>
              </a:rPr>
              <a:t>Production</a:t>
            </a:r>
          </a:p>
          <a:p>
            <a:pPr marL="342900" indent="-342900" algn="l">
              <a:buFont typeface="Arial" panose="020B0604020202020204" pitchFamily="34" charset="0"/>
              <a:buChar char="•"/>
            </a:pPr>
            <a:endParaRPr lang="en-US" sz="2000" dirty="0">
              <a:solidFill>
                <a:srgbClr val="171717"/>
              </a:solidFill>
              <a:latin typeface="Abadi" panose="020B0604020104020204" pitchFamily="34" charset="0"/>
            </a:endParaRPr>
          </a:p>
          <a:p>
            <a:pPr algn="l"/>
            <a:endParaRPr lang="en-US" dirty="0">
              <a:solidFill>
                <a:srgbClr val="171717"/>
              </a:solidFill>
              <a:latin typeface="Abadi" panose="020B0604020104020204" pitchFamily="34" charset="0"/>
            </a:endParaRPr>
          </a:p>
          <a:p>
            <a:pPr algn="l"/>
            <a:endParaRPr lang="en-US"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349360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Default Environment</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17</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algn="l"/>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  A single default environment is automatically created by Power Apps for each tenant and shared by all users in that tenant. </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Whenever a new user signs up for Power Apps, they're automatically added to the Maker role of the default environment</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The default environment is created in the region closest to the default region of the Azure AD tenant.</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You can’t delete or backup the default environment</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Storage capacity is limited to 1TB, for more storage you should create production environment</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It has 3 GB Dataverse Database Capacity, 3 GB Dataverse File Capacity, and 1 GB Dataverse Log Capacity</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The default environment is named as follows: "{Azure AD tenant name} (default)“</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E.g. AZA Technology Services(Default)</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2108914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Developer Environment</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18</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algn="l"/>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Developer environments are created by users who have the Developer/Community Plan license</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They're special environments intended only for use by the owner</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Provisioning developer environments can be restricted to admins</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The developer environment will be available as long as you actively use the Power Apps Developer Plan</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Cannot be shared</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For Individual use</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Applications can be moved out of the environment if needed</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331478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pPr algn="ctr"/>
            <a:br>
              <a:rPr lang="en-US" dirty="0"/>
            </a:br>
            <a:br>
              <a:rPr lang="en-US" dirty="0"/>
            </a:br>
            <a:br>
              <a:rPr lang="en-US" dirty="0"/>
            </a:br>
            <a:br>
              <a:rPr lang="en-US" dirty="0"/>
            </a:br>
            <a:r>
              <a:rPr lang="en-US" dirty="0"/>
              <a:t>  Microsoft Dataverse for            Teams Environment</a:t>
            </a:r>
            <a:br>
              <a:rPr lang="en-US" sz="2800" dirty="0">
                <a:solidFill>
                  <a:srgbClr val="171717"/>
                </a:solidFill>
                <a:latin typeface="Abadi" panose="020B0604020104020204" pitchFamily="34" charset="0"/>
              </a:rPr>
            </a:br>
            <a:endParaRPr lang="en-US" dirty="0"/>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19</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algn="l"/>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Dataverse for Team environments are automatically created for the selected team when you create an app in Teams using the Power Apps app for the first time or install a Power Apps app from the app catalog</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Limited control. Admins have limited settings available for Teams environments.</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No customizations of security role or assignments are available</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Team members are automatically mapped to their Teams membership type - Owners, Members, and Guests - with a corresponding security role assigned by the system.</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364794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0514E-8E21-4549-A21D-2319A3021637}"/>
              </a:ext>
            </a:extLst>
          </p:cNvPr>
          <p:cNvSpPr>
            <a:spLocks noGrp="1"/>
          </p:cNvSpPr>
          <p:nvPr>
            <p:ph type="ftr" sz="quarter" idx="11"/>
          </p:nvPr>
        </p:nvSpPr>
        <p:spPr/>
        <p:txBody>
          <a:bodyPr/>
          <a:lstStyle/>
          <a:p>
            <a:r>
              <a:rPr lang="en-US" dirty="0"/>
              <a:t>© 2022 </a:t>
            </a:r>
            <a:r>
              <a:rPr lang="en-US" dirty="0" err="1"/>
              <a:t>Indegene</a:t>
            </a:r>
            <a:r>
              <a:rPr lang="en-US" dirty="0"/>
              <a:t>. All rights reserved.</a:t>
            </a:r>
            <a:endParaRPr lang="en-IN" dirty="0"/>
          </a:p>
        </p:txBody>
      </p:sp>
      <p:sp>
        <p:nvSpPr>
          <p:cNvPr id="3" name="Slide Number Placeholder 2">
            <a:extLst>
              <a:ext uri="{FF2B5EF4-FFF2-40B4-BE49-F238E27FC236}">
                <a16:creationId xmlns:a16="http://schemas.microsoft.com/office/drawing/2014/main" id="{096F46EB-9124-47E6-8357-CF8156F74512}"/>
              </a:ext>
            </a:extLst>
          </p:cNvPr>
          <p:cNvSpPr>
            <a:spLocks noGrp="1"/>
          </p:cNvSpPr>
          <p:nvPr>
            <p:ph type="sldNum" sz="quarter" idx="12"/>
          </p:nvPr>
        </p:nvSpPr>
        <p:spPr/>
        <p:txBody>
          <a:bodyPr/>
          <a:lstStyle/>
          <a:p>
            <a:fld id="{C8FF5BAC-20BC-42CA-B80C-4B364F701D57}" type="slidenum">
              <a:rPr lang="en-IN" smtClean="0"/>
              <a:pPr/>
              <a:t>2</a:t>
            </a:fld>
            <a:endParaRPr lang="en-IN" dirty="0"/>
          </a:p>
        </p:txBody>
      </p:sp>
      <p:sp>
        <p:nvSpPr>
          <p:cNvPr id="4" name="Title 3">
            <a:extLst>
              <a:ext uri="{FF2B5EF4-FFF2-40B4-BE49-F238E27FC236}">
                <a16:creationId xmlns:a16="http://schemas.microsoft.com/office/drawing/2014/main" id="{D223B6ED-613E-43AA-BEEB-6A70146E80A5}"/>
              </a:ext>
            </a:extLst>
          </p:cNvPr>
          <p:cNvSpPr>
            <a:spLocks noGrp="1"/>
          </p:cNvSpPr>
          <p:nvPr>
            <p:ph type="title"/>
          </p:nvPr>
        </p:nvSpPr>
        <p:spPr>
          <a:xfrm>
            <a:off x="218213" y="129375"/>
            <a:ext cx="11755574" cy="505107"/>
          </a:xfrm>
        </p:spPr>
        <p:txBody>
          <a:bodyPr/>
          <a:lstStyle/>
          <a:p>
            <a:r>
              <a:rPr lang="en-US" sz="2400" dirty="0">
                <a:solidFill>
                  <a:schemeClr val="tx1"/>
                </a:solidFill>
              </a:rPr>
              <a:t>Content</a:t>
            </a:r>
            <a:endParaRPr lang="en-US" dirty="0">
              <a:solidFill>
                <a:schemeClr val="tx1"/>
              </a:solidFill>
            </a:endParaRPr>
          </a:p>
        </p:txBody>
      </p:sp>
      <p:sp>
        <p:nvSpPr>
          <p:cNvPr id="5" name="Text Placeholder 4">
            <a:extLst>
              <a:ext uri="{FF2B5EF4-FFF2-40B4-BE49-F238E27FC236}">
                <a16:creationId xmlns:a16="http://schemas.microsoft.com/office/drawing/2014/main" id="{72F17F64-8193-4421-8B08-0BFBE5ECCB41}"/>
              </a:ext>
            </a:extLst>
          </p:cNvPr>
          <p:cNvSpPr>
            <a:spLocks noGrp="1"/>
          </p:cNvSpPr>
          <p:nvPr>
            <p:ph type="body" sz="quarter" idx="13"/>
          </p:nvPr>
        </p:nvSpPr>
        <p:spPr>
          <a:xfrm>
            <a:off x="455091" y="746450"/>
            <a:ext cx="11185525" cy="5624854"/>
          </a:xfrm>
        </p:spPr>
        <p:txBody>
          <a:bodyPr/>
          <a:lstStyle/>
          <a:p>
            <a:r>
              <a:rPr lang="en-US" sz="1800" b="0" i="0" u="none" strike="noStrike" baseline="0" dirty="0">
                <a:solidFill>
                  <a:srgbClr val="000000"/>
                </a:solidFill>
              </a:rPr>
              <a:t>Introduction To Model drive apps</a:t>
            </a:r>
          </a:p>
          <a:p>
            <a:r>
              <a:rPr lang="en-US" dirty="0">
                <a:solidFill>
                  <a:srgbClr val="000000"/>
                </a:solidFill>
              </a:rPr>
              <a:t>Data Modeling </a:t>
            </a:r>
          </a:p>
          <a:p>
            <a:r>
              <a:rPr lang="en-US" dirty="0">
                <a:solidFill>
                  <a:srgbClr val="000000"/>
                </a:solidFill>
              </a:rPr>
              <a:t>Types of Data Modeling</a:t>
            </a:r>
          </a:p>
          <a:p>
            <a:r>
              <a:rPr lang="en-US" dirty="0">
                <a:solidFill>
                  <a:srgbClr val="000000"/>
                </a:solidFill>
              </a:rPr>
              <a:t>Data Modeling Process</a:t>
            </a:r>
          </a:p>
          <a:p>
            <a:r>
              <a:rPr lang="en-US" dirty="0">
                <a:solidFill>
                  <a:srgbClr val="000000"/>
                </a:solidFill>
              </a:rPr>
              <a:t>Data Modeling Techniques</a:t>
            </a:r>
          </a:p>
          <a:p>
            <a:r>
              <a:rPr lang="en-US" dirty="0">
                <a:solidFill>
                  <a:srgbClr val="000000"/>
                </a:solidFill>
              </a:rPr>
              <a:t>Introduction to Dataverse </a:t>
            </a:r>
          </a:p>
          <a:p>
            <a:r>
              <a:rPr lang="en-US" dirty="0">
                <a:solidFill>
                  <a:srgbClr val="000000"/>
                </a:solidFill>
              </a:rPr>
              <a:t>Why to choose Dataverse</a:t>
            </a:r>
          </a:p>
          <a:p>
            <a:pPr algn="l"/>
            <a:r>
              <a:rPr lang="en-US" dirty="0">
                <a:solidFill>
                  <a:srgbClr val="000000"/>
                </a:solidFill>
              </a:rPr>
              <a:t>Terminology updates (Legacy vs Current)</a:t>
            </a:r>
          </a:p>
          <a:p>
            <a:pPr algn="l"/>
            <a:r>
              <a:rPr lang="en-US" dirty="0">
                <a:solidFill>
                  <a:srgbClr val="000000"/>
                </a:solidFill>
              </a:rPr>
              <a:t>Environments </a:t>
            </a:r>
          </a:p>
          <a:p>
            <a:pPr algn="l"/>
            <a:r>
              <a:rPr lang="en-US" dirty="0">
                <a:solidFill>
                  <a:srgbClr val="000000"/>
                </a:solidFill>
              </a:rPr>
              <a:t>Environment Types</a:t>
            </a:r>
          </a:p>
          <a:p>
            <a:pPr algn="l"/>
            <a:r>
              <a:rPr lang="en-US" dirty="0">
                <a:solidFill>
                  <a:srgbClr val="000000"/>
                </a:solidFill>
              </a:rPr>
              <a:t>Practical demonstration of Environment handling</a:t>
            </a:r>
          </a:p>
          <a:p>
            <a:pPr algn="l"/>
            <a:r>
              <a:rPr lang="en-US" dirty="0">
                <a:solidFill>
                  <a:srgbClr val="000000"/>
                </a:solidFill>
              </a:rPr>
              <a:t>Q&amp;A </a:t>
            </a: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77852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pPr algn="ctr"/>
            <a:br>
              <a:rPr lang="en-US" dirty="0"/>
            </a:br>
            <a:br>
              <a:rPr lang="en-US" dirty="0"/>
            </a:br>
            <a:br>
              <a:rPr lang="en-US" dirty="0"/>
            </a:br>
            <a:br>
              <a:rPr lang="en-US" dirty="0"/>
            </a:br>
            <a:r>
              <a:rPr lang="en-US" dirty="0"/>
              <a:t>Trial Environment</a:t>
            </a:r>
            <a:br>
              <a:rPr lang="en-US" sz="2800" dirty="0">
                <a:solidFill>
                  <a:srgbClr val="171717"/>
                </a:solidFill>
                <a:latin typeface="Abadi" panose="020B0604020104020204" pitchFamily="34" charset="0"/>
              </a:rPr>
            </a:br>
            <a:endParaRPr lang="en-US" dirty="0"/>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20</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This type of environment expires after 30 days.</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Trial environments are intended to support short-term testing needs.</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Trial environments are automatically cleaned after the expiration period that is 30.</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If you want to use the environment for more than 30 days, you must convert the trial to a Production environment. </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User has full security control in trial environment</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fontAlgn="base">
              <a:buFont typeface="Arial" panose="020B0604020202020204" pitchFamily="34" charset="0"/>
              <a:buChar char="•"/>
            </a:pPr>
            <a:r>
              <a:rPr lang="en-US" sz="2000" dirty="0">
                <a:solidFill>
                  <a:srgbClr val="171717"/>
                </a:solidFill>
                <a:latin typeface="Abadi" panose="020B0604020104020204" pitchFamily="34" charset="0"/>
              </a:rPr>
              <a:t>It is limited to one user only.</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299937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pPr algn="ctr"/>
            <a:br>
              <a:rPr lang="en-US" dirty="0"/>
            </a:br>
            <a:br>
              <a:rPr lang="en-US" dirty="0"/>
            </a:br>
            <a:br>
              <a:rPr lang="en-US" dirty="0"/>
            </a:br>
            <a:br>
              <a:rPr lang="en-US" dirty="0"/>
            </a:br>
            <a:r>
              <a:rPr lang="en-US" dirty="0"/>
              <a:t>Trial Environment</a:t>
            </a:r>
            <a:br>
              <a:rPr lang="en-US" dirty="0"/>
            </a:br>
            <a:r>
              <a:rPr lang="en-US" dirty="0"/>
              <a:t>(continued)</a:t>
            </a:r>
            <a:br>
              <a:rPr lang="en-US" sz="2800" dirty="0">
                <a:solidFill>
                  <a:srgbClr val="171717"/>
                </a:solidFill>
                <a:latin typeface="Abadi" panose="020B0604020104020204" pitchFamily="34" charset="0"/>
              </a:rPr>
            </a:br>
            <a:endParaRPr lang="en-US" dirty="0"/>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21</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marL="342900" indent="-342900" algn="l" fontAlgn="base">
              <a:buFont typeface="Arial" panose="020B0604020202020204" pitchFamily="34" charset="0"/>
              <a:buChar char="•"/>
            </a:pPr>
            <a:r>
              <a:rPr lang="en-US" dirty="0">
                <a:solidFill>
                  <a:srgbClr val="171717"/>
                </a:solidFill>
                <a:latin typeface="Abadi" panose="020B0604020104020204" pitchFamily="34" charset="0"/>
              </a:rPr>
              <a:t>In Trial environment, there are two types that you can use:</a:t>
            </a:r>
          </a:p>
          <a:p>
            <a:pPr marL="1257300" lvl="2" indent="-342900" fontAlgn="base">
              <a:buFont typeface="Wingdings" panose="05000000000000000000" pitchFamily="2" charset="2"/>
              <a:buChar char="ü"/>
            </a:pPr>
            <a:r>
              <a:rPr lang="en-US" dirty="0">
                <a:solidFill>
                  <a:srgbClr val="171717"/>
                </a:solidFill>
                <a:latin typeface="Abadi" panose="020B0604020104020204" pitchFamily="34" charset="0"/>
              </a:rPr>
              <a:t>Standard trial environment</a:t>
            </a:r>
          </a:p>
          <a:p>
            <a:pPr marL="1257300" lvl="2" indent="-342900" fontAlgn="base">
              <a:buFont typeface="Wingdings" panose="05000000000000000000" pitchFamily="2" charset="2"/>
              <a:buChar char="ü"/>
            </a:pPr>
            <a:r>
              <a:rPr lang="en-US" dirty="0">
                <a:solidFill>
                  <a:srgbClr val="171717"/>
                </a:solidFill>
                <a:latin typeface="Abadi" panose="020B0604020104020204" pitchFamily="34" charset="0"/>
              </a:rPr>
              <a:t>Trial (subscription-based)</a:t>
            </a:r>
          </a:p>
          <a:p>
            <a:pPr algn="l" fontAlgn="base"/>
            <a:endParaRPr lang="en-US" sz="2000" dirty="0">
              <a:solidFill>
                <a:srgbClr val="171717"/>
              </a:solidFill>
              <a:latin typeface="Abadi" panose="020B0604020104020204" pitchFamily="34" charset="0"/>
            </a:endParaRPr>
          </a:p>
          <a:p>
            <a:pPr algn="l" fontAlgn="base"/>
            <a:r>
              <a:rPr lang="en-US" sz="2000" b="1" i="0" dirty="0">
                <a:solidFill>
                  <a:srgbClr val="3F51B5"/>
                </a:solidFill>
                <a:effectLst/>
                <a:latin typeface="inherit"/>
              </a:rPr>
              <a:t>Standard Trial Environment</a:t>
            </a:r>
            <a:endParaRPr lang="en-US" sz="2000" b="1" i="0" dirty="0">
              <a:solidFill>
                <a:srgbClr val="3F51B5"/>
              </a:solidFill>
              <a:effectLst/>
              <a:latin typeface="Open Sans" panose="020B0606030504020204" pitchFamily="34" charset="0"/>
            </a:endParaRPr>
          </a:p>
          <a:p>
            <a:pPr marL="342900" indent="-342900" algn="l" fontAlgn="base">
              <a:buFont typeface="Arial" panose="020B0604020202020204" pitchFamily="34" charset="0"/>
              <a:buChar char="•"/>
            </a:pPr>
            <a:r>
              <a:rPr lang="en-US" dirty="0">
                <a:solidFill>
                  <a:srgbClr val="171717"/>
                </a:solidFill>
                <a:latin typeface="Abadi" panose="020B0604020104020204" pitchFamily="34" charset="0"/>
              </a:rPr>
              <a:t>The company uses this type of trial environment to enable users to try new features, and quickly build applications in Power apps.</a:t>
            </a:r>
          </a:p>
          <a:p>
            <a:pPr marL="342900" indent="-342900" algn="l" fontAlgn="base">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dirty="0">
                <a:solidFill>
                  <a:srgbClr val="171717"/>
                </a:solidFill>
                <a:latin typeface="Abadi" panose="020B0604020104020204" pitchFamily="34" charset="0"/>
              </a:rPr>
              <a:t>Any user from that organization who has a suitable license can create a 30 days trial environment.</a:t>
            </a:r>
          </a:p>
          <a:p>
            <a:pPr marL="342900" indent="-342900" algn="l" fontAlgn="base">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dirty="0">
                <a:solidFill>
                  <a:srgbClr val="171717"/>
                </a:solidFill>
                <a:latin typeface="Abadi" panose="020B0604020104020204" pitchFamily="34" charset="0"/>
              </a:rPr>
              <a:t>The creation of the trial environment can be restricted to admins only.</a:t>
            </a:r>
          </a:p>
          <a:p>
            <a:pPr algn="l" fontAlgn="base">
              <a:buFont typeface="+mj-lt"/>
              <a:buAutoNum type="arabicPeriod"/>
            </a:pPr>
            <a:endParaRPr lang="en-US" sz="2000" dirty="0">
              <a:solidFill>
                <a:srgbClr val="171717"/>
              </a:solidFill>
              <a:latin typeface="Abadi" panose="020B0604020104020204" pitchFamily="34" charset="0"/>
            </a:endParaRPr>
          </a:p>
          <a:p>
            <a:pPr algn="l" fontAlgn="base"/>
            <a:r>
              <a:rPr lang="en-US" sz="2000" b="1" i="0" dirty="0">
                <a:solidFill>
                  <a:srgbClr val="3F51B5"/>
                </a:solidFill>
                <a:effectLst/>
                <a:latin typeface="inherit"/>
              </a:rPr>
              <a:t>Trial (subscription-based)</a:t>
            </a:r>
            <a:endParaRPr lang="en-US" sz="2000" b="1" i="0" dirty="0">
              <a:solidFill>
                <a:srgbClr val="3F51B5"/>
              </a:solidFill>
              <a:effectLst/>
              <a:latin typeface="Open Sans" panose="020B0606030504020204" pitchFamily="34" charset="0"/>
            </a:endParaRPr>
          </a:p>
          <a:p>
            <a:pPr marL="342900" indent="-342900" algn="l" fontAlgn="base">
              <a:buFont typeface="Arial" panose="020B0604020202020204" pitchFamily="34" charset="0"/>
              <a:buChar char="•"/>
            </a:pPr>
            <a:r>
              <a:rPr lang="en-US" dirty="0">
                <a:solidFill>
                  <a:srgbClr val="171717"/>
                </a:solidFill>
                <a:latin typeface="Abadi" panose="020B0604020104020204" pitchFamily="34" charset="0"/>
              </a:rPr>
              <a:t>Companies can use this type of trial environment to develop larger, multi-user, and multiple-department solutions.</a:t>
            </a:r>
          </a:p>
          <a:p>
            <a:pPr marL="342900" indent="-342900" algn="l" fontAlgn="base">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dirty="0">
                <a:solidFill>
                  <a:srgbClr val="171717"/>
                </a:solidFill>
                <a:latin typeface="Abadi" panose="020B0604020104020204" pitchFamily="34" charset="0"/>
              </a:rPr>
              <a:t>No Days Limit</a:t>
            </a:r>
          </a:p>
          <a:p>
            <a:pPr marL="342900" indent="-342900" algn="l" fontAlgn="base">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dirty="0">
                <a:solidFill>
                  <a:srgbClr val="171717"/>
                </a:solidFill>
                <a:latin typeface="Abadi" panose="020B0604020104020204" pitchFamily="34" charset="0"/>
              </a:rPr>
              <a:t>The Tenant admins can add a trial (subscription-based) environment to their tenant.</a:t>
            </a:r>
          </a:p>
          <a:p>
            <a:pPr marL="342900" indent="-342900" algn="l" fontAlgn="base">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dirty="0">
                <a:solidFill>
                  <a:srgbClr val="171717"/>
                </a:solidFill>
                <a:latin typeface="Abadi" panose="020B0604020104020204" pitchFamily="34" charset="0"/>
              </a:rPr>
              <a:t>Max 25 Licenses</a:t>
            </a:r>
          </a:p>
          <a:p>
            <a:pPr algn="l" fontAlgn="base">
              <a:buFont typeface="+mj-lt"/>
              <a:buAutoNum type="arabicPeriod"/>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92986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pPr algn="ctr"/>
            <a:br>
              <a:rPr lang="en-US" dirty="0"/>
            </a:br>
            <a:br>
              <a:rPr lang="en-US" dirty="0"/>
            </a:br>
            <a:br>
              <a:rPr lang="en-US" dirty="0"/>
            </a:br>
            <a:br>
              <a:rPr lang="en-US" dirty="0"/>
            </a:br>
            <a:r>
              <a:rPr lang="en-US" dirty="0"/>
              <a:t>Sandbox Environment</a:t>
            </a:r>
            <a:br>
              <a:rPr lang="en-US" sz="2800" dirty="0">
                <a:solidFill>
                  <a:srgbClr val="171717"/>
                </a:solidFill>
                <a:latin typeface="Abadi" panose="020B0604020104020204" pitchFamily="34" charset="0"/>
              </a:rPr>
            </a:br>
            <a:endParaRPr lang="en-US" dirty="0"/>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22</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These are non-production environments, which offer features like copy and reset</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 Sandbox environments are used for development and testing, separate from production</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fontAlgn="base">
              <a:buFont typeface="Arial" panose="020B0604020202020204" pitchFamily="34" charset="0"/>
              <a:buChar char="•"/>
            </a:pPr>
            <a:r>
              <a:rPr lang="en-US" sz="2000" dirty="0">
                <a:solidFill>
                  <a:srgbClr val="171717"/>
                </a:solidFill>
                <a:latin typeface="Abadi" panose="020B0604020104020204" pitchFamily="34" charset="0"/>
              </a:rPr>
              <a:t>User has full security control</a:t>
            </a:r>
          </a:p>
          <a:p>
            <a:pPr marL="342900" indent="-342900"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fontAlgn="base">
              <a:buFont typeface="Arial" panose="020B0604020202020204" pitchFamily="34" charset="0"/>
              <a:buChar char="•"/>
            </a:pPr>
            <a:r>
              <a:rPr lang="en-US" sz="2000" dirty="0">
                <a:solidFill>
                  <a:srgbClr val="171717"/>
                </a:solidFill>
                <a:latin typeface="Abadi" panose="020B0604020104020204" pitchFamily="34" charset="0"/>
              </a:rPr>
              <a:t>Requires 1GB of Dataverse database capacity to provision.</a:t>
            </a:r>
          </a:p>
          <a:p>
            <a:pPr marL="342900" indent="-342900"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fontAlgn="base">
              <a:buFont typeface="Arial" panose="020B0604020202020204" pitchFamily="34" charset="0"/>
              <a:buChar char="•"/>
            </a:pPr>
            <a:r>
              <a:rPr lang="en-US" sz="2000" dirty="0">
                <a:solidFill>
                  <a:srgbClr val="171717"/>
                </a:solidFill>
                <a:latin typeface="Abadi" panose="020B0604020104020204" pitchFamily="34" charset="0"/>
              </a:rPr>
              <a:t>Provisioning Sandbox environments can be restricted to admins</a:t>
            </a:r>
          </a:p>
          <a:p>
            <a:pPr marL="342900" indent="-342900"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fontAlgn="base">
              <a:buFont typeface="Arial" panose="020B0604020202020204" pitchFamily="34" charset="0"/>
              <a:buChar char="•"/>
            </a:pPr>
            <a:r>
              <a:rPr lang="en-US" sz="2000" dirty="0">
                <a:solidFill>
                  <a:srgbClr val="171717"/>
                </a:solidFill>
                <a:latin typeface="Abadi" panose="020B0604020104020204" pitchFamily="34" charset="0"/>
              </a:rPr>
              <a:t>For Testing just User access is needed and for Development at least Environment Maker access is needed to create resources</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203396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pPr algn="ctr"/>
            <a:br>
              <a:rPr lang="en-US" dirty="0"/>
            </a:br>
            <a:br>
              <a:rPr lang="en-US" dirty="0"/>
            </a:br>
            <a:br>
              <a:rPr lang="en-US" dirty="0"/>
            </a:br>
            <a:br>
              <a:rPr lang="en-US" dirty="0"/>
            </a:br>
            <a:r>
              <a:rPr lang="en-US" dirty="0"/>
              <a:t>Production Environment</a:t>
            </a:r>
            <a:br>
              <a:rPr lang="en-US" sz="2800" dirty="0">
                <a:solidFill>
                  <a:srgbClr val="171717"/>
                </a:solidFill>
                <a:latin typeface="Abadi" panose="020B0604020104020204" pitchFamily="34" charset="0"/>
              </a:rPr>
            </a:br>
            <a:endParaRPr lang="en-US" dirty="0"/>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23</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858000"/>
          </a:xfrm>
          <a:prstGeom prst="rect">
            <a:avLst/>
          </a:prstGeom>
        </p:spPr>
        <p:txBody>
          <a:bodyPr vert="horz" lIns="91440" tIns="45720" rIns="91440" bIns="45720" rtlCol="0" anchor="t" anchorCtr="0">
            <a:normAutofit/>
          </a:bodyPr>
          <a:lstStyle/>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This is intended to be used for permanent work in an organization</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It can be created and owned by an administrator or anyone with a Power Apps license, provided there is 1 GB available database capacity</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algn="l" fontAlgn="base">
              <a:buFont typeface="Arial" panose="020B0604020202020204" pitchFamily="34" charset="0"/>
              <a:buChar char="•"/>
            </a:pPr>
            <a:r>
              <a:rPr lang="en-US" sz="2000" dirty="0">
                <a:solidFill>
                  <a:srgbClr val="171717"/>
                </a:solidFill>
                <a:latin typeface="Abadi" panose="020B0604020104020204" pitchFamily="34" charset="0"/>
              </a:rPr>
              <a:t>Production environments are what you should use for any environments on which you depend.</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fontAlgn="base">
              <a:buFont typeface="Arial" panose="020B0604020202020204" pitchFamily="34" charset="0"/>
              <a:buChar char="•"/>
            </a:pPr>
            <a:r>
              <a:rPr lang="en-US" sz="2000" dirty="0">
                <a:solidFill>
                  <a:srgbClr val="171717"/>
                </a:solidFill>
                <a:latin typeface="Abadi" panose="020B0604020104020204" pitchFamily="34" charset="0"/>
              </a:rPr>
              <a:t>You can only create two production environments and two trial environments with your Power Apps P2 license.</a:t>
            </a:r>
          </a:p>
          <a:p>
            <a:pPr marL="342900" indent="-342900" fontAlgn="base">
              <a:buFont typeface="Arial" panose="020B0604020202020204" pitchFamily="34" charset="0"/>
              <a:buChar char="•"/>
            </a:pPr>
            <a:endParaRPr lang="en-US" sz="2000" dirty="0">
              <a:solidFill>
                <a:srgbClr val="171717"/>
              </a:solidFill>
              <a:latin typeface="Abadi" panose="020B0604020104020204" pitchFamily="34" charset="0"/>
            </a:endParaRPr>
          </a:p>
          <a:p>
            <a:pPr marL="342900" indent="-342900" fontAlgn="base">
              <a:buFont typeface="Arial" panose="020B0604020202020204" pitchFamily="34" charset="0"/>
              <a:buChar char="•"/>
            </a:pPr>
            <a:r>
              <a:rPr lang="en-US" sz="2000" dirty="0">
                <a:solidFill>
                  <a:srgbClr val="171717"/>
                </a:solidFill>
                <a:latin typeface="Abadi" panose="020B0604020104020204" pitchFamily="34" charset="0"/>
              </a:rPr>
              <a:t>Full Control</a:t>
            </a:r>
          </a:p>
          <a:p>
            <a:pPr marL="342900" indent="-342900" algn="l" fontAlgn="base">
              <a:buFont typeface="Arial" panose="020B0604020202020204" pitchFamily="34" charset="0"/>
              <a:buChar char="•"/>
            </a:pPr>
            <a:endParaRPr lang="en-US" sz="2000"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4087768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34A56-094C-4C16-B30D-F654D46D1D7D}"/>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250705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457200" y="1033272"/>
            <a:ext cx="4267200"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Introduction</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3</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5249628" y="215975"/>
            <a:ext cx="6378246" cy="6106166"/>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r>
              <a:rPr lang="en-US" dirty="0">
                <a:solidFill>
                  <a:srgbClr val="171717"/>
                </a:solidFill>
                <a:latin typeface="Abadi" panose="020B0604020104020204" pitchFamily="34" charset="0"/>
              </a:rPr>
              <a:t>Model-driven app design is an approach that focuses on adding components such as </a:t>
            </a:r>
            <a:r>
              <a:rPr lang="en-US" dirty="0">
                <a:solidFill>
                  <a:srgbClr val="171717"/>
                </a:solidFill>
                <a:latin typeface="Abadi" panose="020B0604020104020204" pitchFamily="34" charset="0"/>
                <a:hlinkClick r:id="rId2">
                  <a:extLst>
                    <a:ext uri="{A12FA001-AC4F-418D-AE19-62706E023703}">
                      <ahyp:hlinkClr xmlns:ahyp="http://schemas.microsoft.com/office/drawing/2018/hyperlinkcolor" val="tx"/>
                    </a:ext>
                  </a:extLst>
                </a:hlinkClick>
              </a:rPr>
              <a:t>forms</a:t>
            </a:r>
            <a:r>
              <a:rPr lang="en-US" dirty="0">
                <a:solidFill>
                  <a:srgbClr val="171717"/>
                </a:solidFill>
                <a:latin typeface="Abadi" panose="020B0604020104020204" pitchFamily="34" charset="0"/>
              </a:rPr>
              <a:t>, </a:t>
            </a:r>
            <a:r>
              <a:rPr lang="en-US" dirty="0">
                <a:solidFill>
                  <a:srgbClr val="171717"/>
                </a:solidFill>
                <a:latin typeface="Abadi" panose="020B0604020104020204" pitchFamily="34" charset="0"/>
                <a:hlinkClick r:id="rId3">
                  <a:extLst>
                    <a:ext uri="{A12FA001-AC4F-418D-AE19-62706E023703}">
                      <ahyp:hlinkClr xmlns:ahyp="http://schemas.microsoft.com/office/drawing/2018/hyperlinkcolor" val="tx"/>
                    </a:ext>
                  </a:extLst>
                </a:hlinkClick>
              </a:rPr>
              <a:t>views</a:t>
            </a:r>
            <a:r>
              <a:rPr lang="en-US" dirty="0">
                <a:solidFill>
                  <a:srgbClr val="171717"/>
                </a:solidFill>
                <a:latin typeface="Abadi" panose="020B0604020104020204" pitchFamily="34" charset="0"/>
              </a:rPr>
              <a:t>, and </a:t>
            </a:r>
            <a:r>
              <a:rPr lang="en-US" dirty="0">
                <a:solidFill>
                  <a:srgbClr val="171717"/>
                </a:solidFill>
                <a:latin typeface="Abadi" panose="020B0604020104020204" pitchFamily="34" charset="0"/>
                <a:hlinkClick r:id="rId4">
                  <a:extLst>
                    <a:ext uri="{A12FA001-AC4F-418D-AE19-62706E023703}">
                      <ahyp:hlinkClr xmlns:ahyp="http://schemas.microsoft.com/office/drawing/2018/hyperlinkcolor" val="tx"/>
                    </a:ext>
                  </a:extLst>
                </a:hlinkClick>
              </a:rPr>
              <a:t>charts</a:t>
            </a:r>
            <a:r>
              <a:rPr lang="en-US" dirty="0">
                <a:solidFill>
                  <a:srgbClr val="171717"/>
                </a:solidFill>
                <a:latin typeface="Abadi" panose="020B0604020104020204" pitchFamily="34" charset="0"/>
              </a:rPr>
              <a:t> and </a:t>
            </a:r>
            <a:r>
              <a:rPr lang="en-US" dirty="0">
                <a:solidFill>
                  <a:srgbClr val="171717"/>
                </a:solidFill>
                <a:latin typeface="Abadi" panose="020B0604020104020204" pitchFamily="34" charset="0"/>
                <a:hlinkClick r:id="rId5">
                  <a:extLst>
                    <a:ext uri="{A12FA001-AC4F-418D-AE19-62706E023703}">
                      <ahyp:hlinkClr xmlns:ahyp="http://schemas.microsoft.com/office/drawing/2018/hyperlinkcolor" val="tx"/>
                    </a:ext>
                  </a:extLst>
                </a:hlinkClick>
              </a:rPr>
              <a:t>dashboards</a:t>
            </a:r>
            <a:r>
              <a:rPr lang="en-US" dirty="0">
                <a:solidFill>
                  <a:srgbClr val="171717"/>
                </a:solidFill>
                <a:latin typeface="Abadi" panose="020B0604020104020204" pitchFamily="34" charset="0"/>
              </a:rPr>
              <a:t> to </a:t>
            </a:r>
            <a:r>
              <a:rPr lang="en-US" dirty="0">
                <a:solidFill>
                  <a:srgbClr val="171717"/>
                </a:solidFill>
                <a:latin typeface="Abadi" panose="020B0604020104020204" pitchFamily="34" charset="0"/>
                <a:hlinkClick r:id="rId6">
                  <a:extLst>
                    <a:ext uri="{A12FA001-AC4F-418D-AE19-62706E023703}">
                      <ahyp:hlinkClr xmlns:ahyp="http://schemas.microsoft.com/office/drawing/2018/hyperlinkcolor" val="tx"/>
                    </a:ext>
                  </a:extLst>
                </a:hlinkClick>
              </a:rPr>
              <a:t>tables</a:t>
            </a:r>
            <a:r>
              <a:rPr lang="en-US" dirty="0">
                <a:solidFill>
                  <a:srgbClr val="171717"/>
                </a:solidFill>
                <a:latin typeface="Abadi" panose="020B0604020104020204" pitchFamily="34" charset="0"/>
              </a:rPr>
              <a:t> using an app designer tool. </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Additionally, </a:t>
            </a:r>
            <a:r>
              <a:rPr lang="en-US" dirty="0">
                <a:solidFill>
                  <a:srgbClr val="171717"/>
                </a:solidFill>
                <a:latin typeface="Abadi" panose="020B0604020104020204" pitchFamily="34" charset="0"/>
                <a:hlinkClick r:id="rId7">
                  <a:extLst>
                    <a:ext uri="{A12FA001-AC4F-418D-AE19-62706E023703}">
                      <ahyp:hlinkClr xmlns:ahyp="http://schemas.microsoft.com/office/drawing/2018/hyperlinkcolor" val="tx"/>
                    </a:ext>
                  </a:extLst>
                </a:hlinkClick>
              </a:rPr>
              <a:t>relationships</a:t>
            </a:r>
            <a:r>
              <a:rPr lang="en-US" dirty="0">
                <a:solidFill>
                  <a:srgbClr val="171717"/>
                </a:solidFill>
                <a:latin typeface="Abadi" panose="020B0604020104020204" pitchFamily="34" charset="0"/>
              </a:rPr>
              <a:t> connect tables together in a way that permits navigation between them and ensures that data is not repeated unnecessarily.</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Using the app designer with little or no code, you can build apps that are simple or very complex</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Model driven apps are responsive by default </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UI customization is limited and restricted</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Follows Data focused/Data oriented approach (Data Modeling)</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362944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Data Modeling</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4</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5249628" y="215975"/>
            <a:ext cx="6378246" cy="6106166"/>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r>
              <a:rPr lang="en-US" dirty="0">
                <a:solidFill>
                  <a:srgbClr val="171717"/>
                </a:solidFill>
                <a:latin typeface="Abadi" panose="020B0604020104020204" pitchFamily="34" charset="0"/>
              </a:rPr>
              <a:t>Data modeling is the process of creating a visual representation of either a whole information system or parts of it to communicate connections between data points and structures. </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The goal is to illustrate the types of data used and stored within the system, the relationships among these data types.</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There are </a:t>
            </a:r>
            <a:r>
              <a:rPr lang="en-US" dirty="0" err="1">
                <a:solidFill>
                  <a:srgbClr val="171717"/>
                </a:solidFill>
                <a:latin typeface="Abadi" panose="020B0604020104020204" pitchFamily="34" charset="0"/>
              </a:rPr>
              <a:t>manily</a:t>
            </a:r>
            <a:r>
              <a:rPr lang="en-US" dirty="0">
                <a:solidFill>
                  <a:srgbClr val="171717"/>
                </a:solidFill>
                <a:latin typeface="Abadi" panose="020B0604020104020204" pitchFamily="34" charset="0"/>
              </a:rPr>
              <a:t> 3 types of data modeling</a:t>
            </a:r>
          </a:p>
          <a:p>
            <a:pPr algn="l"/>
            <a:endParaRPr lang="en-US" dirty="0">
              <a:solidFill>
                <a:srgbClr val="171717"/>
              </a:solidFill>
              <a:latin typeface="Abadi" panose="020B0604020104020204" pitchFamily="34" charset="0"/>
            </a:endParaRPr>
          </a:p>
          <a:p>
            <a:pPr marL="742950" lvl="1" indent="-285750">
              <a:buFont typeface="Wingdings" panose="05000000000000000000" pitchFamily="2" charset="2"/>
              <a:buChar char="ü"/>
            </a:pPr>
            <a:r>
              <a:rPr lang="en-US" dirty="0">
                <a:solidFill>
                  <a:srgbClr val="171717"/>
                </a:solidFill>
                <a:latin typeface="Abadi" panose="020B0604020104020204" pitchFamily="34" charset="0"/>
              </a:rPr>
              <a:t>Conceptual Data Modeling</a:t>
            </a:r>
          </a:p>
          <a:p>
            <a:pPr marL="742950" lvl="1" indent="-285750">
              <a:buFont typeface="Wingdings" panose="05000000000000000000" pitchFamily="2" charset="2"/>
              <a:buChar char="ü"/>
            </a:pPr>
            <a:r>
              <a:rPr lang="en-US" dirty="0">
                <a:solidFill>
                  <a:srgbClr val="171717"/>
                </a:solidFill>
                <a:latin typeface="Abadi" panose="020B0604020104020204" pitchFamily="34" charset="0"/>
              </a:rPr>
              <a:t>Logical Data Modeling</a:t>
            </a:r>
          </a:p>
          <a:p>
            <a:pPr marL="742950" lvl="1" indent="-285750">
              <a:buFont typeface="Wingdings" panose="05000000000000000000" pitchFamily="2" charset="2"/>
              <a:buChar char="ü"/>
            </a:pPr>
            <a:r>
              <a:rPr lang="en-US" dirty="0">
                <a:solidFill>
                  <a:srgbClr val="171717"/>
                </a:solidFill>
                <a:latin typeface="Abadi" panose="020B0604020104020204" pitchFamily="34" charset="0"/>
              </a:rPr>
              <a:t>Physical Data Modeling</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409011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Conceptual Data Modeling</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5</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453336"/>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r>
              <a:rPr lang="en-US" dirty="0">
                <a:solidFill>
                  <a:srgbClr val="171717"/>
                </a:solidFill>
                <a:latin typeface="Abadi" panose="020B0604020104020204" pitchFamily="34" charset="0"/>
              </a:rPr>
              <a:t>They are also referred to as domain models and offer a big-picture view of what the system will contain, how it will be organized, and which business rules are involved</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Conceptual models are usually created as part of the process of gathering initial project requirements</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pic>
        <p:nvPicPr>
          <p:cNvPr id="6" name="Picture 5">
            <a:extLst>
              <a:ext uri="{FF2B5EF4-FFF2-40B4-BE49-F238E27FC236}">
                <a16:creationId xmlns:a16="http://schemas.microsoft.com/office/drawing/2014/main" id="{F82FE7AA-7F41-407A-9B17-EB0B2F582962}"/>
              </a:ext>
            </a:extLst>
          </p:cNvPr>
          <p:cNvPicPr>
            <a:picLocks noChangeAspect="1"/>
          </p:cNvPicPr>
          <p:nvPr/>
        </p:nvPicPr>
        <p:blipFill>
          <a:blip r:embed="rId2"/>
          <a:stretch>
            <a:fillRect/>
          </a:stretch>
        </p:blipFill>
        <p:spPr>
          <a:xfrm>
            <a:off x="5058211" y="1838130"/>
            <a:ext cx="6655952" cy="4614665"/>
          </a:xfrm>
          <a:prstGeom prst="rect">
            <a:avLst/>
          </a:prstGeom>
        </p:spPr>
      </p:pic>
    </p:spTree>
    <p:extLst>
      <p:ext uri="{BB962C8B-B14F-4D97-AF65-F5344CB8AC3E}">
        <p14:creationId xmlns:p14="http://schemas.microsoft.com/office/powerpoint/2010/main" val="10592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Logical Data Modeling</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6</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4" cy="6322141"/>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r>
              <a:rPr lang="en-US" dirty="0">
                <a:solidFill>
                  <a:srgbClr val="171717"/>
                </a:solidFill>
                <a:latin typeface="Abadi" panose="020B0604020104020204" pitchFamily="34" charset="0"/>
              </a:rPr>
              <a:t>They are less abstract and provide greater detail about the concepts and relationships in the domain under consideration</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These indicate data attributes, such as data types and their corresponding lengths, and show the relationships among entities</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 Logical data models don’t specify any technical system requirements</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pic>
        <p:nvPicPr>
          <p:cNvPr id="7" name="Picture 6">
            <a:extLst>
              <a:ext uri="{FF2B5EF4-FFF2-40B4-BE49-F238E27FC236}">
                <a16:creationId xmlns:a16="http://schemas.microsoft.com/office/drawing/2014/main" id="{A12C0005-17C2-4B4C-8DC6-5030D917DD30}"/>
              </a:ext>
            </a:extLst>
          </p:cNvPr>
          <p:cNvPicPr>
            <a:picLocks noChangeAspect="1"/>
          </p:cNvPicPr>
          <p:nvPr/>
        </p:nvPicPr>
        <p:blipFill>
          <a:blip r:embed="rId2"/>
          <a:stretch>
            <a:fillRect/>
          </a:stretch>
        </p:blipFill>
        <p:spPr>
          <a:xfrm>
            <a:off x="5075853" y="2239347"/>
            <a:ext cx="6064477" cy="4082794"/>
          </a:xfrm>
          <a:prstGeom prst="rect">
            <a:avLst/>
          </a:prstGeom>
        </p:spPr>
      </p:pic>
    </p:spTree>
    <p:extLst>
      <p:ext uri="{BB962C8B-B14F-4D97-AF65-F5344CB8AC3E}">
        <p14:creationId xmlns:p14="http://schemas.microsoft.com/office/powerpoint/2010/main" val="107314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Physical Data Modeling</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7</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823926" y="0"/>
            <a:ext cx="7368073" cy="6858000"/>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r>
              <a:rPr lang="en-US" dirty="0">
                <a:solidFill>
                  <a:srgbClr val="171717"/>
                </a:solidFill>
                <a:latin typeface="Abadi" panose="020B0604020104020204" pitchFamily="34" charset="0"/>
              </a:rPr>
              <a:t>These are more detailed and offer finalized designed structure</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Illustrate entity relationship, Primary/Foreign keys</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dirty="0">
                <a:solidFill>
                  <a:srgbClr val="171717"/>
                </a:solidFill>
                <a:latin typeface="Abadi" panose="020B0604020104020204" pitchFamily="34" charset="0"/>
              </a:rPr>
              <a:t>Physical data modeling can include database management system (DBMS)-specific properties, including performance tuning</a:t>
            </a:r>
          </a:p>
          <a:p>
            <a:pPr marL="285750" indent="-285750" algn="l">
              <a:buFont typeface="Arial" panose="020B0604020202020204" pitchFamily="34" charset="0"/>
              <a:buChar char="•"/>
            </a:pPr>
            <a:endParaRPr lang="en-US" dirty="0">
              <a:solidFill>
                <a:srgbClr val="171717"/>
              </a:solidFill>
              <a:latin typeface="Abadi" panose="020B0604020104020204" pitchFamily="34" charset="0"/>
            </a:endParaRP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pic>
        <p:nvPicPr>
          <p:cNvPr id="6" name="Picture 5">
            <a:extLst>
              <a:ext uri="{FF2B5EF4-FFF2-40B4-BE49-F238E27FC236}">
                <a16:creationId xmlns:a16="http://schemas.microsoft.com/office/drawing/2014/main" id="{204465C0-3505-42C9-AE9E-3D7B4251B7C6}"/>
              </a:ext>
            </a:extLst>
          </p:cNvPr>
          <p:cNvPicPr>
            <a:picLocks noChangeAspect="1"/>
          </p:cNvPicPr>
          <p:nvPr/>
        </p:nvPicPr>
        <p:blipFill>
          <a:blip r:embed="rId2"/>
          <a:stretch>
            <a:fillRect/>
          </a:stretch>
        </p:blipFill>
        <p:spPr>
          <a:xfrm>
            <a:off x="5245528" y="2080726"/>
            <a:ext cx="6277777" cy="4372610"/>
          </a:xfrm>
          <a:prstGeom prst="rect">
            <a:avLst/>
          </a:prstGeom>
        </p:spPr>
      </p:pic>
    </p:spTree>
    <p:extLst>
      <p:ext uri="{BB962C8B-B14F-4D97-AF65-F5344CB8AC3E}">
        <p14:creationId xmlns:p14="http://schemas.microsoft.com/office/powerpoint/2010/main" val="157879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80EE4-1DFD-4706-A89F-AED5AB19FA6F}"/>
              </a:ext>
            </a:extLst>
          </p:cNvPr>
          <p:cNvSpPr>
            <a:spLocks noGrp="1"/>
          </p:cNvSpPr>
          <p:nvPr>
            <p:ph type="title"/>
          </p:nvPr>
        </p:nvSpPr>
        <p:spPr>
          <a:xfrm>
            <a:off x="-1" y="1033272"/>
            <a:ext cx="4823927" cy="4396377"/>
          </a:xfrm>
        </p:spPr>
        <p:txBody>
          <a:bodyPr vert="horz" lIns="91440" tIns="45720" rIns="91440" bIns="45720" rtlCol="0" anchor="t" anchorCtr="0">
            <a:normAutofit/>
          </a:bodyPr>
          <a:lstStyle/>
          <a:p>
            <a:br>
              <a:rPr lang="en-US" dirty="0"/>
            </a:br>
            <a:br>
              <a:rPr lang="en-US" dirty="0"/>
            </a:br>
            <a:br>
              <a:rPr lang="en-US" dirty="0"/>
            </a:br>
            <a:br>
              <a:rPr lang="en-US" dirty="0"/>
            </a:br>
            <a:r>
              <a:rPr lang="en-US" dirty="0"/>
              <a:t>     Data Modeling Process</a:t>
            </a:r>
          </a:p>
        </p:txBody>
      </p:sp>
      <p:sp>
        <p:nvSpPr>
          <p:cNvPr id="3" name="Slide Number Placeholder 2">
            <a:extLst>
              <a:ext uri="{FF2B5EF4-FFF2-40B4-BE49-F238E27FC236}">
                <a16:creationId xmlns:a16="http://schemas.microsoft.com/office/drawing/2014/main" id="{86E3B210-923A-408C-907B-3603D754147E}"/>
              </a:ext>
            </a:extLst>
          </p:cNvPr>
          <p:cNvSpPr>
            <a:spLocks noGrp="1"/>
          </p:cNvSpPr>
          <p:nvPr>
            <p:ph type="sldNum" sz="quarter" idx="12"/>
          </p:nvPr>
        </p:nvSpPr>
        <p:spPr>
          <a:xfrm>
            <a:off x="11256963" y="6453336"/>
            <a:ext cx="457200" cy="220655"/>
          </a:xfrm>
        </p:spPr>
        <p:txBody>
          <a:bodyPr rIns="0">
            <a:normAutofit/>
          </a:bodyPr>
          <a:lstStyle/>
          <a:p>
            <a:pPr>
              <a:lnSpc>
                <a:spcPct val="90000"/>
              </a:lnSpc>
              <a:spcAft>
                <a:spcPts val="600"/>
              </a:spcAft>
            </a:pPr>
            <a:fld id="{C8FF5BAC-20BC-42CA-B80C-4B364F701D57}" type="slidenum">
              <a:rPr lang="en-IN" smtClean="0"/>
              <a:pPr>
                <a:lnSpc>
                  <a:spcPct val="90000"/>
                </a:lnSpc>
                <a:spcAft>
                  <a:spcPts val="600"/>
                </a:spcAft>
              </a:pPr>
              <a:t>8</a:t>
            </a:fld>
            <a:endParaRPr lang="en-IN"/>
          </a:p>
        </p:txBody>
      </p:sp>
      <p:sp>
        <p:nvSpPr>
          <p:cNvPr id="9" name="TextBox 8">
            <a:extLst>
              <a:ext uri="{FF2B5EF4-FFF2-40B4-BE49-F238E27FC236}">
                <a16:creationId xmlns:a16="http://schemas.microsoft.com/office/drawing/2014/main" id="{36FFC228-A3C9-4CB7-B56C-93666EB2F084}"/>
              </a:ext>
            </a:extLst>
          </p:cNvPr>
          <p:cNvSpPr txBox="1"/>
          <p:nvPr/>
        </p:nvSpPr>
        <p:spPr>
          <a:xfrm>
            <a:off x="4965290" y="184010"/>
            <a:ext cx="6483371" cy="6673990"/>
          </a:xfrm>
          <a:prstGeom prst="rect">
            <a:avLst/>
          </a:prstGeom>
        </p:spPr>
        <p:txBody>
          <a:bodyPr vert="horz" lIns="91440" tIns="45720" rIns="91440" bIns="45720" rtlCol="0" anchor="t" anchorCtr="0">
            <a:normAutofit/>
          </a:bodyPr>
          <a:lstStyle/>
          <a:p>
            <a:pPr marL="285750" indent="-285750" algn="l">
              <a:buFont typeface="Arial" panose="020B0604020202020204" pitchFamily="34" charset="0"/>
              <a:buChar char="•"/>
            </a:pPr>
            <a:r>
              <a:rPr lang="en-US" sz="2000" dirty="0">
                <a:solidFill>
                  <a:srgbClr val="171717"/>
                </a:solidFill>
                <a:latin typeface="Abadi" panose="020B0604020104020204" pitchFamily="34" charset="0"/>
              </a:rPr>
              <a:t>Identify the entities</a:t>
            </a:r>
          </a:p>
          <a:p>
            <a:pPr algn="l"/>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Identify key properties of each entity</a:t>
            </a:r>
          </a:p>
          <a:p>
            <a:pPr marL="285750" indent="-285750" algn="l">
              <a:buFont typeface="Arial" panose="020B0604020202020204" pitchFamily="34" charset="0"/>
              <a:buChar char="•"/>
            </a:pPr>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Identify and Setup relationships among entities</a:t>
            </a:r>
          </a:p>
          <a:p>
            <a:pPr algn="l"/>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Map attributes/fields to entities completely</a:t>
            </a:r>
          </a:p>
          <a:p>
            <a:pPr algn="l"/>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Assign keys as needed, and decide on a degree of normalization that balances the need to reduce redundancy with performance requirements</a:t>
            </a:r>
          </a:p>
          <a:p>
            <a:pPr algn="l"/>
            <a:endParaRPr lang="en-US" sz="2000" dirty="0">
              <a:solidFill>
                <a:srgbClr val="171717"/>
              </a:solidFill>
              <a:latin typeface="Abadi" panose="020B0604020104020204" pitchFamily="34" charset="0"/>
            </a:endParaRPr>
          </a:p>
          <a:p>
            <a:pPr marL="285750" indent="-285750" algn="l">
              <a:buFont typeface="Arial" panose="020B0604020202020204" pitchFamily="34" charset="0"/>
              <a:buChar char="•"/>
            </a:pPr>
            <a:r>
              <a:rPr lang="en-US" sz="2000" dirty="0">
                <a:solidFill>
                  <a:srgbClr val="171717"/>
                </a:solidFill>
                <a:latin typeface="Abadi" panose="020B0604020104020204" pitchFamily="34" charset="0"/>
              </a:rPr>
              <a:t>Finalize and validate the data model</a:t>
            </a:r>
          </a:p>
        </p:txBody>
      </p:sp>
      <p:sp>
        <p:nvSpPr>
          <p:cNvPr id="2" name="Footer Placeholder 1">
            <a:extLst>
              <a:ext uri="{FF2B5EF4-FFF2-40B4-BE49-F238E27FC236}">
                <a16:creationId xmlns:a16="http://schemas.microsoft.com/office/drawing/2014/main" id="{B4875F2D-4E66-4F49-877D-52C54FEF9D78}"/>
              </a:ext>
            </a:extLst>
          </p:cNvPr>
          <p:cNvSpPr>
            <a:spLocks noGrp="1"/>
          </p:cNvSpPr>
          <p:nvPr>
            <p:ph type="ftr" sz="quarter" idx="11"/>
          </p:nvPr>
        </p:nvSpPr>
        <p:spPr>
          <a:xfrm>
            <a:off x="4724400" y="6453336"/>
            <a:ext cx="2743200" cy="188690"/>
          </a:xfrm>
        </p:spPr>
        <p:txBody>
          <a:bodyPr>
            <a:normAutofit/>
          </a:bodyPr>
          <a:lstStyle/>
          <a:p>
            <a:pPr>
              <a:lnSpc>
                <a:spcPct val="90000"/>
              </a:lnSpc>
              <a:spcAft>
                <a:spcPts val="600"/>
              </a:spcAft>
            </a:pPr>
            <a:r>
              <a:rPr lang="en-US" sz="600" dirty="0"/>
              <a:t>© 2022  </a:t>
            </a:r>
            <a:r>
              <a:rPr lang="en-US" sz="600" dirty="0" err="1"/>
              <a:t>Indegene</a:t>
            </a:r>
            <a:r>
              <a:rPr lang="en-US" sz="600" dirty="0"/>
              <a:t>. All rights reserved.</a:t>
            </a:r>
            <a:endParaRPr lang="en-IN" sz="600" dirty="0"/>
          </a:p>
        </p:txBody>
      </p:sp>
    </p:spTree>
    <p:extLst>
      <p:ext uri="{BB962C8B-B14F-4D97-AF65-F5344CB8AC3E}">
        <p14:creationId xmlns:p14="http://schemas.microsoft.com/office/powerpoint/2010/main" val="74447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E5117D-E3A7-44EA-B6CC-48382A2F4A4B}"/>
              </a:ext>
            </a:extLst>
          </p:cNvPr>
          <p:cNvSpPr>
            <a:spLocks noGrp="1"/>
          </p:cNvSpPr>
          <p:nvPr>
            <p:ph type="ftr" sz="quarter" idx="11"/>
          </p:nvPr>
        </p:nvSpPr>
        <p:spPr/>
        <p:txBody>
          <a:bodyPr/>
          <a:lstStyle/>
          <a:p>
            <a:r>
              <a:rPr lang="en-US"/>
              <a:t>© 2022 Indegene. All rights reserved.</a:t>
            </a:r>
            <a:endParaRPr lang="en-IN" dirty="0"/>
          </a:p>
        </p:txBody>
      </p:sp>
      <p:sp>
        <p:nvSpPr>
          <p:cNvPr id="3" name="Slide Number Placeholder 2">
            <a:extLst>
              <a:ext uri="{FF2B5EF4-FFF2-40B4-BE49-F238E27FC236}">
                <a16:creationId xmlns:a16="http://schemas.microsoft.com/office/drawing/2014/main" id="{FC58240A-9D6D-46F2-8DB1-DF07538E3AB6}"/>
              </a:ext>
            </a:extLst>
          </p:cNvPr>
          <p:cNvSpPr>
            <a:spLocks noGrp="1"/>
          </p:cNvSpPr>
          <p:nvPr>
            <p:ph type="sldNum" sz="quarter" idx="12"/>
          </p:nvPr>
        </p:nvSpPr>
        <p:spPr/>
        <p:txBody>
          <a:bodyPr/>
          <a:lstStyle/>
          <a:p>
            <a:fld id="{C8FF5BAC-20BC-42CA-B80C-4B364F701D57}" type="slidenum">
              <a:rPr lang="en-IN" smtClean="0"/>
              <a:pPr/>
              <a:t>9</a:t>
            </a:fld>
            <a:endParaRPr lang="en-IN" dirty="0"/>
          </a:p>
        </p:txBody>
      </p:sp>
      <p:pic>
        <p:nvPicPr>
          <p:cNvPr id="6" name="Picture 5">
            <a:extLst>
              <a:ext uri="{FF2B5EF4-FFF2-40B4-BE49-F238E27FC236}">
                <a16:creationId xmlns:a16="http://schemas.microsoft.com/office/drawing/2014/main" id="{9C8B2ECF-E82D-4FFF-99FE-3BBCB60B4F32}"/>
              </a:ext>
            </a:extLst>
          </p:cNvPr>
          <p:cNvPicPr>
            <a:picLocks noChangeAspect="1"/>
          </p:cNvPicPr>
          <p:nvPr/>
        </p:nvPicPr>
        <p:blipFill>
          <a:blip r:embed="rId2"/>
          <a:stretch>
            <a:fillRect/>
          </a:stretch>
        </p:blipFill>
        <p:spPr>
          <a:xfrm>
            <a:off x="0" y="0"/>
            <a:ext cx="12123174" cy="6338888"/>
          </a:xfrm>
          <a:prstGeom prst="rect">
            <a:avLst/>
          </a:prstGeom>
        </p:spPr>
      </p:pic>
    </p:spTree>
    <p:extLst>
      <p:ext uri="{BB962C8B-B14F-4D97-AF65-F5344CB8AC3E}">
        <p14:creationId xmlns:p14="http://schemas.microsoft.com/office/powerpoint/2010/main" val="3253533028"/>
      </p:ext>
    </p:extLst>
  </p:cSld>
  <p:clrMapOvr>
    <a:masterClrMapping/>
  </p:clrMapOvr>
</p:sld>
</file>

<file path=ppt/theme/theme1.xml><?xml version="1.0" encoding="utf-8"?>
<a:theme xmlns:a="http://schemas.openxmlformats.org/drawingml/2006/main" name="Indgene_100821_V6">
  <a:themeElements>
    <a:clrScheme name="Indegene color palete">
      <a:dk1>
        <a:sysClr val="windowText" lastClr="000000"/>
      </a:dk1>
      <a:lt1>
        <a:sysClr val="window" lastClr="FFFFFF"/>
      </a:lt1>
      <a:dk2>
        <a:srgbClr val="44546A"/>
      </a:dk2>
      <a:lt2>
        <a:srgbClr val="E7E6E6"/>
      </a:lt2>
      <a:accent1>
        <a:srgbClr val="034EA2"/>
      </a:accent1>
      <a:accent2>
        <a:srgbClr val="ED0677"/>
      </a:accent2>
      <a:accent3>
        <a:srgbClr val="00C0F3"/>
      </a:accent3>
      <a:accent4>
        <a:srgbClr val="BCBEC0"/>
      </a:accent4>
      <a:accent5>
        <a:srgbClr val="72BF44"/>
      </a:accent5>
      <a:accent6>
        <a:srgbClr val="034EA2"/>
      </a:accent6>
      <a:hlink>
        <a:srgbClr val="0563C1"/>
      </a:hlink>
      <a:folHlink>
        <a:srgbClr val="954F72"/>
      </a:folHlink>
    </a:clrScheme>
    <a:fontScheme name="Indegenefont">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5B46FD-1777-4A81-A134-E91623AB4286}" vid="{EF7DAB70-3099-410F-81EF-56E372FD261A}"/>
    </a:ext>
  </a:extLst>
</a:theme>
</file>

<file path=docProps/app.xml><?xml version="1.0" encoding="utf-8"?>
<Properties xmlns="http://schemas.openxmlformats.org/officeDocument/2006/extended-properties" xmlns:vt="http://schemas.openxmlformats.org/officeDocument/2006/docPropsVTypes">
  <TotalTime>909</TotalTime>
  <Words>2094</Words>
  <Application>Microsoft Office PowerPoint</Application>
  <PresentationFormat>Widescreen</PresentationFormat>
  <Paragraphs>301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Abadi</vt:lpstr>
      <vt:lpstr>Arial</vt:lpstr>
      <vt:lpstr>inherit</vt:lpstr>
      <vt:lpstr>Nunito Sans</vt:lpstr>
      <vt:lpstr>Open Sans</vt:lpstr>
      <vt:lpstr>Segoe UI</vt:lpstr>
      <vt:lpstr>Wingdings</vt:lpstr>
      <vt:lpstr>Indgene_100821_V6</vt:lpstr>
      <vt:lpstr>Day 3 – Model Drive Apps</vt:lpstr>
      <vt:lpstr>Content</vt:lpstr>
      <vt:lpstr>            Introduction</vt:lpstr>
      <vt:lpstr>              Data Modeling</vt:lpstr>
      <vt:lpstr>     Conceptual Data Modeling</vt:lpstr>
      <vt:lpstr>         Logical Data Modeling</vt:lpstr>
      <vt:lpstr>         Physical Data Modeling</vt:lpstr>
      <vt:lpstr>         Data Modeling Process</vt:lpstr>
      <vt:lpstr>PowerPoint Presentation</vt:lpstr>
      <vt:lpstr>                 Dataverse</vt:lpstr>
      <vt:lpstr>         Why to use Dataverse</vt:lpstr>
      <vt:lpstr>         Why to use Dataverse               (Continued)</vt:lpstr>
      <vt:lpstr>         Terminology Updates       (Legacy vs Current)</vt:lpstr>
      <vt:lpstr>     Environments in Power    Platform</vt:lpstr>
      <vt:lpstr>      Some Facts about Environment</vt:lpstr>
      <vt:lpstr>         Types of Environments</vt:lpstr>
      <vt:lpstr>         Default Environment</vt:lpstr>
      <vt:lpstr>         Developer Environment</vt:lpstr>
      <vt:lpstr>      Microsoft Dataverse for            Teams Environment </vt:lpstr>
      <vt:lpstr>    Trial Environment </vt:lpstr>
      <vt:lpstr>    Trial Environment (continued) </vt:lpstr>
      <vt:lpstr>    Sandbox Environment </vt:lpstr>
      <vt:lpstr>    Production Environment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Canvas App</dc:title>
  <dc:creator>Deshpande, Abhijit (TSS)</dc:creator>
  <cp:lastModifiedBy>Deshpande, Abhijit (TSS)</cp:lastModifiedBy>
  <cp:revision>1</cp:revision>
  <dcterms:created xsi:type="dcterms:W3CDTF">2022-08-10T09:52:59Z</dcterms:created>
  <dcterms:modified xsi:type="dcterms:W3CDTF">2022-08-21T13:46:55Z</dcterms:modified>
</cp:coreProperties>
</file>