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5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1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9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CEBC95-E1F8-4578-BA55-014EED28E7E5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A52497-EE4C-4727-82CF-D65D0F2D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9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903D-564D-45C0-8765-97742AEF5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DC8E3-081B-40E8-8AA0-A3125DF81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Revolutionizing Software Development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85979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017-09A2-42F4-B93C-3AF80C8F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5BC5-8423-46CE-AAAD-B294DABC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1" y="1714500"/>
            <a:ext cx="10131425" cy="702733"/>
          </a:xfrm>
        </p:spPr>
        <p:txBody>
          <a:bodyPr/>
          <a:lstStyle/>
          <a:p>
            <a:r>
              <a:rPr lang="en-US" dirty="0"/>
              <a:t>A Dockerfile is a script or a configuration file used to build a Docker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4664C-4DC7-43BD-A6B3-21D83052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63" y="2592665"/>
            <a:ext cx="7710700" cy="27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FCEC-5659-41A5-BB03-3DFEFC86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1" y="335281"/>
            <a:ext cx="10131425" cy="762000"/>
          </a:xfrm>
        </p:spPr>
        <p:txBody>
          <a:bodyPr/>
          <a:lstStyle/>
          <a:p>
            <a:r>
              <a:rPr lang="en-US" dirty="0"/>
              <a:t>Dockerfile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D54B-3A07-465F-8A5F-C55E5AC9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1" y="1240322"/>
            <a:ext cx="10131425" cy="22801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– Name of base image</a:t>
            </a:r>
          </a:p>
          <a:p>
            <a:r>
              <a:rPr lang="en-US" dirty="0"/>
              <a:t>RUN – It executes commands on top of image</a:t>
            </a:r>
          </a:p>
          <a:p>
            <a:r>
              <a:rPr lang="en-US" dirty="0"/>
              <a:t>COPY – It helps to copy files and directory from base </a:t>
            </a:r>
            <a:r>
              <a:rPr lang="en-US" dirty="0" err="1"/>
              <a:t>os</a:t>
            </a:r>
            <a:r>
              <a:rPr lang="en-US" dirty="0"/>
              <a:t> to image</a:t>
            </a:r>
          </a:p>
          <a:p>
            <a:r>
              <a:rPr lang="en-US" dirty="0"/>
              <a:t>ENV  - to set any environment variable</a:t>
            </a:r>
          </a:p>
          <a:p>
            <a:r>
              <a:rPr lang="en-US" dirty="0"/>
              <a:t>WORKDIR – this set the working directory where RUN COPY ADD works</a:t>
            </a:r>
          </a:p>
          <a:p>
            <a:r>
              <a:rPr lang="en-US" dirty="0"/>
              <a:t>CMD – default command to run when container starts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EA5EC-2DBC-4B08-B5AB-78F7CF1E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4" y="3385658"/>
            <a:ext cx="7918857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0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B589-B211-4101-A898-1E035B26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055B98-0354-4D60-A278-54DF075B7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71"/>
          <a:stretch/>
        </p:blipFill>
        <p:spPr>
          <a:xfrm>
            <a:off x="1144644" y="1924049"/>
            <a:ext cx="9902711" cy="3447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370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B9ED-AF9F-482F-AA6D-305F07C3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740" y="2700866"/>
            <a:ext cx="3398519" cy="1456267"/>
          </a:xfrm>
        </p:spPr>
        <p:txBody>
          <a:bodyPr/>
          <a:lstStyle/>
          <a:p>
            <a:r>
              <a:rPr lang="en-US" dirty="0"/>
              <a:t>Any queries ?</a:t>
            </a:r>
          </a:p>
        </p:txBody>
      </p:sp>
    </p:spTree>
    <p:extLst>
      <p:ext uri="{BB962C8B-B14F-4D97-AF65-F5344CB8AC3E}">
        <p14:creationId xmlns:p14="http://schemas.microsoft.com/office/powerpoint/2010/main" val="32730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7ECE-52F5-48A9-82D7-5D06A042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550" y="2808393"/>
            <a:ext cx="4406900" cy="1241214"/>
          </a:xfrm>
        </p:spPr>
        <p:txBody>
          <a:bodyPr>
            <a:noAutofit/>
          </a:bodyPr>
          <a:lstStyle/>
          <a:p>
            <a:r>
              <a:rPr lang="en-US" sz="5400" dirty="0"/>
              <a:t>Thank </a:t>
            </a:r>
            <a:r>
              <a:rPr lang="en-US" sz="5400" dirty="0" err="1"/>
              <a:t>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456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CD9F-ADBE-4929-965C-9C9AAAF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F211-B966-4B63-B9ED-36D35ED0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4682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Overview of Docker</a:t>
            </a:r>
          </a:p>
          <a:p>
            <a:r>
              <a:rPr lang="en-US" sz="2800" dirty="0"/>
              <a:t>Key Concepts</a:t>
            </a:r>
          </a:p>
          <a:p>
            <a:r>
              <a:rPr lang="en-US" sz="2800" dirty="0"/>
              <a:t>Docker Components</a:t>
            </a:r>
          </a:p>
          <a:p>
            <a:r>
              <a:rPr lang="en-US" sz="2800" dirty="0"/>
              <a:t>Docker Images and Containers</a:t>
            </a:r>
          </a:p>
          <a:p>
            <a:r>
              <a:rPr lang="en-US" sz="2800" dirty="0"/>
              <a:t>Dockerfile</a:t>
            </a:r>
          </a:p>
          <a:p>
            <a:r>
              <a:rPr lang="en-US" sz="2800" dirty="0"/>
              <a:t>Basic Docker commands</a:t>
            </a:r>
          </a:p>
          <a:p>
            <a:r>
              <a:rPr lang="en-US" sz="2800" dirty="0"/>
              <a:t>Use Cases</a:t>
            </a:r>
          </a:p>
          <a:p>
            <a:r>
              <a:rPr lang="en-US" sz="2800" dirty="0" err="1"/>
              <a:t>QnA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579C-7614-4F3D-8ED3-5F00D828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60B1-F649-49CB-BFC7-B21A66A29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Docker is like a virtual box that holds everything a piece of software needs to run.</a:t>
            </a:r>
          </a:p>
          <a:p>
            <a:r>
              <a:rPr lang="en-US" sz="3200" dirty="0"/>
              <a:t> It makes it simpler for developers to build, share, and run applications, making the development and deployment process more efficient and consistent. </a:t>
            </a:r>
          </a:p>
        </p:txBody>
      </p:sp>
    </p:spTree>
    <p:extLst>
      <p:ext uri="{BB962C8B-B14F-4D97-AF65-F5344CB8AC3E}">
        <p14:creationId xmlns:p14="http://schemas.microsoft.com/office/powerpoint/2010/main" val="33994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D9BF-01DD-4C13-A985-F18C4B47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10131425" cy="1456267"/>
          </a:xfrm>
        </p:spPr>
        <p:txBody>
          <a:bodyPr/>
          <a:lstStyle/>
          <a:p>
            <a:r>
              <a:rPr lang="en-US" b="1" dirty="0"/>
              <a:t>Key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E615-75BF-4014-8B50-66771668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87" y="1123950"/>
            <a:ext cx="10131425" cy="1988114"/>
          </a:xfrm>
        </p:spPr>
        <p:txBody>
          <a:bodyPr/>
          <a:lstStyle/>
          <a:p>
            <a:r>
              <a:rPr lang="en-US" dirty="0"/>
              <a:t>VM vs Containers</a:t>
            </a:r>
          </a:p>
          <a:p>
            <a:endParaRPr lang="en-US" dirty="0"/>
          </a:p>
        </p:txBody>
      </p:sp>
      <p:pic>
        <p:nvPicPr>
          <p:cNvPr id="1026" name="Picture 2" descr="https://akfpartners.com/uploads/blog/VM_Image.PNG">
            <a:extLst>
              <a:ext uri="{FF2B5EF4-FFF2-40B4-BE49-F238E27FC236}">
                <a16:creationId xmlns:a16="http://schemas.microsoft.com/office/drawing/2014/main" id="{EA66297E-F7D9-4819-9BA3-4821D427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242" y="2222781"/>
            <a:ext cx="6773515" cy="43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6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4707-DEAF-4D69-859C-2CAD3398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238250"/>
            <a:ext cx="10131425" cy="847725"/>
          </a:xfrm>
        </p:spPr>
        <p:txBody>
          <a:bodyPr/>
          <a:lstStyle/>
          <a:p>
            <a:r>
              <a:rPr lang="en-US" sz="2400" dirty="0"/>
              <a:t>Containerization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25B5E-8F8C-46A3-A009-748D3F5EAA84}"/>
              </a:ext>
            </a:extLst>
          </p:cNvPr>
          <p:cNvSpPr txBox="1"/>
          <p:nvPr/>
        </p:nvSpPr>
        <p:spPr>
          <a:xfrm>
            <a:off x="1000126" y="2600325"/>
            <a:ext cx="8762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Containerization is a lightweight form of virtualization that allows developers to package applications and their dependencies, along with configuration files and runtime environments, into a single, isolated unit called a container.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Containers provide a consistent and reproducible environment for applications to run, regardless of the underlying infrastructure.        </a:t>
            </a:r>
          </a:p>
        </p:txBody>
      </p:sp>
    </p:spTree>
    <p:extLst>
      <p:ext uri="{BB962C8B-B14F-4D97-AF65-F5344CB8AC3E}">
        <p14:creationId xmlns:p14="http://schemas.microsoft.com/office/powerpoint/2010/main" val="207545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E065-75AF-4707-91EC-4458B447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SHIP and RUN any apps anywhere</a:t>
            </a:r>
          </a:p>
        </p:txBody>
      </p:sp>
      <p:pic>
        <p:nvPicPr>
          <p:cNvPr id="2050" name="Picture 2" descr="https://chrisjarrintaylor.files.wordpress.com/2017/07/dockerbuildshiprunanywhere.png">
            <a:extLst>
              <a:ext uri="{FF2B5EF4-FFF2-40B4-BE49-F238E27FC236}">
                <a16:creationId xmlns:a16="http://schemas.microsoft.com/office/drawing/2014/main" id="{6342B9F5-45A7-4E16-949E-C8E39E41AD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6"/>
          <a:stretch/>
        </p:blipFill>
        <p:spPr bwMode="auto">
          <a:xfrm>
            <a:off x="3142861" y="1930878"/>
            <a:ext cx="5906278" cy="441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18B9-6BBB-477E-BB3B-A72A5949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4775"/>
            <a:ext cx="10131425" cy="1456267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b="1" dirty="0"/>
              <a:t>Docker Components</a:t>
            </a:r>
            <a:endParaRPr lang="en-US" dirty="0"/>
          </a:p>
        </p:txBody>
      </p:sp>
      <p:pic>
        <p:nvPicPr>
          <p:cNvPr id="7" name="Picture 6" descr="11-introduction-to-docker-11-638.jpg">
            <a:extLst>
              <a:ext uri="{FF2B5EF4-FFF2-40B4-BE49-F238E27FC236}">
                <a16:creationId xmlns:a16="http://schemas.microsoft.com/office/drawing/2014/main" id="{19F29204-1985-4168-88D4-619A3DEC5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10" b="6522"/>
          <a:stretch/>
        </p:blipFill>
        <p:spPr>
          <a:xfrm>
            <a:off x="1801219" y="1704974"/>
            <a:ext cx="7748187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8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0E07-B65A-4A60-A745-6FD32EB2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, Docker Image, Docker Container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31BF3-5A3B-4285-8567-B1F4E599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702" y="2141537"/>
            <a:ext cx="6685621" cy="41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A87-99BE-45EC-88FC-9BE6C06B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docker commands</a:t>
            </a:r>
          </a:p>
        </p:txBody>
      </p:sp>
      <p:pic>
        <p:nvPicPr>
          <p:cNvPr id="4098" name="Picture 2" descr="https://phoenixnap.com/kb/wp-content/uploads/2022/12/container-management-cheat-sheet-pnap.png">
            <a:extLst>
              <a:ext uri="{FF2B5EF4-FFF2-40B4-BE49-F238E27FC236}">
                <a16:creationId xmlns:a16="http://schemas.microsoft.com/office/drawing/2014/main" id="{8940533C-E331-47C9-9F34-DEA45C71F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45" y="1926046"/>
            <a:ext cx="8074336" cy="432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0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103</TotalTime>
  <Words>238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Introduction to Docker</vt:lpstr>
      <vt:lpstr>Agenda</vt:lpstr>
      <vt:lpstr>Introduction to Docker</vt:lpstr>
      <vt:lpstr>Key Concepts</vt:lpstr>
      <vt:lpstr>PowerPoint Presentation</vt:lpstr>
      <vt:lpstr>BUILD, SHIP and RUN any apps anywhere</vt:lpstr>
      <vt:lpstr>Some Docker Components</vt:lpstr>
      <vt:lpstr>DockerFILE, Docker Image, Docker Container</vt:lpstr>
      <vt:lpstr>Basic docker commands</vt:lpstr>
      <vt:lpstr>Sample Dockerfile</vt:lpstr>
      <vt:lpstr>Dockerfile components</vt:lpstr>
      <vt:lpstr>Use cases</vt:lpstr>
      <vt:lpstr>Any queries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Deepak Kumar</dc:creator>
  <cp:lastModifiedBy>Deepak Kumar</cp:lastModifiedBy>
  <cp:revision>14</cp:revision>
  <dcterms:created xsi:type="dcterms:W3CDTF">2023-12-17T18:00:00Z</dcterms:created>
  <dcterms:modified xsi:type="dcterms:W3CDTF">2024-04-13T10:57:31Z</dcterms:modified>
</cp:coreProperties>
</file>