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theme" Target="theme/theme1.xml" /><Relationship Id="rId3" Type="http://schemas.openxmlformats.org/officeDocument/2006/relationships/slide" Target="slides/slid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viewProps" Target="viewProps.xml" /><Relationship Id="rId2" Type="http://schemas.openxmlformats.org/officeDocument/2006/relationships/slideMaster" Target="slideMasters/slideMaster1.xml" /><Relationship Id="rId16"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notesMaster" Target="notesMasters/notesMaster1.xml" /><Relationship Id="rId10" Type="http://schemas.openxmlformats.org/officeDocument/2006/relationships/slide" Target="slides/slide8.xml" /><Relationship Id="rId19" Type="http://schemas.openxmlformats.org/officeDocument/2006/relationships/tableStyles" Target="tableStyles.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09"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10"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11"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12"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3"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14"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1048582"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48583" name="Date Placeholder 3"/>
          <p:cNvSpPr>
            <a:spLocks noGrp="1"/>
          </p:cNvSpPr>
          <p:nvPr>
            <p:ph type="dt" sz="half" idx="10"/>
          </p:nvPr>
        </p:nvSpPr>
        <p:spPr/>
        <p:txBody>
          <a:bodyPr/>
          <a:lstStyle/>
          <a:p>
            <a:fld id="{EA0C0817-A112-4847-8014-A94B7D2A4EA3}" type="datetime1">
              <a:rPr lang="en-US" smtClean="0"/>
              <a:t>9/9/2024</a:t>
            </a:fld>
            <a:endParaRPr lang="en-US" dirty="0"/>
          </a:p>
        </p:txBody>
      </p:sp>
      <p:sp>
        <p:nvSpPr>
          <p:cNvPr id="1048584" name="Footer Placeholder 4"/>
          <p:cNvSpPr>
            <a:spLocks noGrp="1"/>
          </p:cNvSpPr>
          <p:nvPr>
            <p:ph type="ftr" sz="quarter" idx="11"/>
          </p:nvPr>
        </p:nvSpPr>
        <p:spPr/>
        <p:txBody>
          <a:bodyPr/>
          <a:lstStyle/>
          <a:p>
            <a:endParaRPr lang="en-US" dirty="0"/>
          </a:p>
        </p:txBody>
      </p:sp>
      <p:sp>
        <p:nvSpPr>
          <p:cNvPr id="1048585"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1048676"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1048677"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678"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79" name="Date Placeholder 4"/>
          <p:cNvSpPr>
            <a:spLocks noGrp="1"/>
          </p:cNvSpPr>
          <p:nvPr>
            <p:ph type="dt" sz="half" idx="10"/>
          </p:nvPr>
        </p:nvSpPr>
        <p:spPr/>
        <p:txBody>
          <a:bodyPr/>
          <a:lstStyle/>
          <a:p>
            <a:fld id="{F6FA2B21-3FCD-4721-B95C-427943F61125}" type="datetime1">
              <a:rPr lang="en-US" smtClean="0"/>
              <a:t>9/9/2024</a:t>
            </a:fld>
            <a:endParaRPr lang="en-US" dirty="0"/>
          </a:p>
        </p:txBody>
      </p:sp>
      <p:sp>
        <p:nvSpPr>
          <p:cNvPr id="1048680" name="Footer Placeholder 5"/>
          <p:cNvSpPr>
            <a:spLocks noGrp="1"/>
          </p:cNvSpPr>
          <p:nvPr>
            <p:ph type="ftr" sz="quarter" idx="11"/>
          </p:nvPr>
        </p:nvSpPr>
        <p:spPr/>
        <p:txBody>
          <a:bodyPr/>
          <a:lstStyle/>
          <a:p>
            <a:endParaRPr lang="en-US" dirty="0"/>
          </a:p>
        </p:txBody>
      </p:sp>
      <p:sp>
        <p:nvSpPr>
          <p:cNvPr id="1048681"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623"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104862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25" name="Date Placeholder 4"/>
          <p:cNvSpPr>
            <a:spLocks noGrp="1"/>
          </p:cNvSpPr>
          <p:nvPr>
            <p:ph type="dt" sz="half" idx="10"/>
          </p:nvPr>
        </p:nvSpPr>
        <p:spPr/>
        <p:txBody>
          <a:bodyPr/>
          <a:lstStyle/>
          <a:p>
            <a:fld id="{F6FA2B21-3FCD-4721-B95C-427943F61125}" type="datetime1">
              <a:rPr lang="en-US" smtClean="0"/>
              <a:t>9/9/2024</a:t>
            </a:fld>
            <a:endParaRPr lang="en-US" dirty="0"/>
          </a:p>
        </p:txBody>
      </p:sp>
      <p:sp>
        <p:nvSpPr>
          <p:cNvPr id="1048626" name="Footer Placeholder 5"/>
          <p:cNvSpPr>
            <a:spLocks noGrp="1"/>
          </p:cNvSpPr>
          <p:nvPr>
            <p:ph type="ftr" sz="quarter" idx="11"/>
          </p:nvPr>
        </p:nvSpPr>
        <p:spPr/>
        <p:txBody>
          <a:bodyPr/>
          <a:lstStyle/>
          <a:p>
            <a:endParaRPr lang="en-US" dirty="0"/>
          </a:p>
        </p:txBody>
      </p:sp>
      <p:sp>
        <p:nvSpPr>
          <p:cNvPr id="104862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68"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048669"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70"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71" name="Date Placeholder 4"/>
          <p:cNvSpPr>
            <a:spLocks noGrp="1"/>
          </p:cNvSpPr>
          <p:nvPr>
            <p:ph type="dt" sz="half" idx="10"/>
          </p:nvPr>
        </p:nvSpPr>
        <p:spPr/>
        <p:txBody>
          <a:bodyPr/>
          <a:lstStyle/>
          <a:p>
            <a:fld id="{F6FA2B21-3FCD-4721-B95C-427943F61125}" type="datetime1">
              <a:rPr lang="en-US" smtClean="0"/>
              <a:t>9/9/2024</a:t>
            </a:fld>
            <a:endParaRPr lang="en-US" dirty="0"/>
          </a:p>
        </p:txBody>
      </p:sp>
      <p:sp>
        <p:nvSpPr>
          <p:cNvPr id="1048672" name="Footer Placeholder 5"/>
          <p:cNvSpPr>
            <a:spLocks noGrp="1"/>
          </p:cNvSpPr>
          <p:nvPr>
            <p:ph type="ftr" sz="quarter" idx="11"/>
          </p:nvPr>
        </p:nvSpPr>
        <p:spPr/>
        <p:txBody>
          <a:bodyPr/>
          <a:lstStyle/>
          <a:p>
            <a:endParaRPr lang="en-US" dirty="0"/>
          </a:p>
        </p:txBody>
      </p:sp>
      <p:sp>
        <p:nvSpPr>
          <p:cNvPr id="1048673"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
        <p:nvSpPr>
          <p:cNvPr id="1048674"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48675"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618"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1048619"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20" name="Date Placeholder 4"/>
          <p:cNvSpPr>
            <a:spLocks noGrp="1"/>
          </p:cNvSpPr>
          <p:nvPr>
            <p:ph type="dt" sz="half" idx="10"/>
          </p:nvPr>
        </p:nvSpPr>
        <p:spPr/>
        <p:txBody>
          <a:bodyPr/>
          <a:lstStyle/>
          <a:p>
            <a:fld id="{F6FA2B21-3FCD-4721-B95C-427943F61125}" type="datetime1">
              <a:rPr lang="en-US" smtClean="0"/>
              <a:t>9/9/2024</a:t>
            </a:fld>
            <a:endParaRPr lang="en-US" dirty="0"/>
          </a:p>
        </p:txBody>
      </p:sp>
      <p:sp>
        <p:nvSpPr>
          <p:cNvPr id="1048621" name="Footer Placeholder 5"/>
          <p:cNvSpPr>
            <a:spLocks noGrp="1"/>
          </p:cNvSpPr>
          <p:nvPr>
            <p:ph type="ftr" sz="quarter" idx="11"/>
          </p:nvPr>
        </p:nvSpPr>
        <p:spPr/>
        <p:txBody>
          <a:bodyPr/>
          <a:lstStyle/>
          <a:p>
            <a:endParaRPr lang="en-US" dirty="0"/>
          </a:p>
        </p:txBody>
      </p:sp>
      <p:sp>
        <p:nvSpPr>
          <p:cNvPr id="1048622"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048688"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1048689"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0"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91"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2"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93"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4"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95" name="Date Placeholder 2"/>
          <p:cNvSpPr>
            <a:spLocks noGrp="1"/>
          </p:cNvSpPr>
          <p:nvPr>
            <p:ph type="dt" sz="half" idx="10"/>
          </p:nvPr>
        </p:nvSpPr>
        <p:spPr/>
        <p:txBody>
          <a:bodyPr/>
          <a:lstStyle/>
          <a:p>
            <a:fld id="{F6FA2B21-3FCD-4721-B95C-427943F61125}" type="datetime1">
              <a:rPr lang="en-US" smtClean="0"/>
              <a:t>9/9/2024</a:t>
            </a:fld>
            <a:endParaRPr lang="en-US" dirty="0"/>
          </a:p>
        </p:txBody>
      </p:sp>
      <p:sp>
        <p:nvSpPr>
          <p:cNvPr id="1048696" name="Footer Placeholder 3"/>
          <p:cNvSpPr>
            <a:spLocks noGrp="1"/>
          </p:cNvSpPr>
          <p:nvPr>
            <p:ph type="ftr" sz="quarter" idx="11"/>
          </p:nvPr>
        </p:nvSpPr>
        <p:spPr/>
        <p:txBody>
          <a:bodyPr/>
          <a:lstStyle/>
          <a:p>
            <a:endParaRPr lang="en-US" dirty="0"/>
          </a:p>
        </p:txBody>
      </p:sp>
      <p:sp>
        <p:nvSpPr>
          <p:cNvPr id="1048697"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1048634"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048635"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36"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37"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8"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39"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40"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41"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2"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43"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44" name="Date Placeholder 2"/>
          <p:cNvSpPr>
            <a:spLocks noGrp="1"/>
          </p:cNvSpPr>
          <p:nvPr>
            <p:ph type="dt" sz="half" idx="10"/>
          </p:nvPr>
        </p:nvSpPr>
        <p:spPr/>
        <p:txBody>
          <a:bodyPr/>
          <a:lstStyle/>
          <a:p>
            <a:fld id="{F6FA2B21-3FCD-4721-B95C-427943F61125}" type="datetime1">
              <a:rPr lang="en-US" smtClean="0"/>
              <a:t>9/9/2024</a:t>
            </a:fld>
            <a:endParaRPr lang="en-US" dirty="0"/>
          </a:p>
        </p:txBody>
      </p:sp>
      <p:sp>
        <p:nvSpPr>
          <p:cNvPr id="1048645" name="Footer Placeholder 3"/>
          <p:cNvSpPr>
            <a:spLocks noGrp="1"/>
          </p:cNvSpPr>
          <p:nvPr>
            <p:ph type="ftr" sz="quarter" idx="11"/>
          </p:nvPr>
        </p:nvSpPr>
        <p:spPr/>
        <p:txBody>
          <a:bodyPr/>
          <a:lstStyle/>
          <a:p>
            <a:endParaRPr lang="en-US" dirty="0"/>
          </a:p>
        </p:txBody>
      </p:sp>
      <p:sp>
        <p:nvSpPr>
          <p:cNvPr id="1048646"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04" name="Title 1"/>
          <p:cNvSpPr>
            <a:spLocks noGrp="1"/>
          </p:cNvSpPr>
          <p:nvPr>
            <p:ph type="title"/>
          </p:nvPr>
        </p:nvSpPr>
        <p:spPr/>
        <p:txBody>
          <a:bodyPr/>
          <a:lstStyle/>
          <a:p>
            <a:r>
              <a:rPr lang="en-US"/>
              <a:t>Click to edit Master title style</a:t>
            </a:r>
            <a:endParaRPr lang="en-US" dirty="0"/>
          </a:p>
        </p:txBody>
      </p:sp>
      <p:sp>
        <p:nvSpPr>
          <p:cNvPr id="1048705"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6" name="Date Placeholder 3"/>
          <p:cNvSpPr>
            <a:spLocks noGrp="1"/>
          </p:cNvSpPr>
          <p:nvPr>
            <p:ph type="dt" sz="half" idx="10"/>
          </p:nvPr>
        </p:nvSpPr>
        <p:spPr/>
        <p:txBody>
          <a:bodyPr/>
          <a:lstStyle/>
          <a:p>
            <a:fld id="{134F40B7-36AB-4376-BE14-EF7004D79BB9}" type="datetime1">
              <a:rPr lang="en-US" smtClean="0"/>
              <a:t>9/9/2024</a:t>
            </a:fld>
            <a:endParaRPr lang="en-US" dirty="0"/>
          </a:p>
        </p:txBody>
      </p:sp>
      <p:sp>
        <p:nvSpPr>
          <p:cNvPr id="1048707" name="Footer Placeholder 4"/>
          <p:cNvSpPr>
            <a:spLocks noGrp="1"/>
          </p:cNvSpPr>
          <p:nvPr>
            <p:ph type="ftr" sz="quarter" idx="11"/>
          </p:nvPr>
        </p:nvSpPr>
        <p:spPr/>
        <p:txBody>
          <a:bodyPr/>
          <a:lstStyle/>
          <a:p>
            <a:endParaRPr lang="en-US" dirty="0"/>
          </a:p>
        </p:txBody>
      </p:sp>
      <p:sp>
        <p:nvSpPr>
          <p:cNvPr id="1048708"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63" name="Vertical Title 1"/>
          <p:cNvSpPr>
            <a:spLocks noGrp="1"/>
          </p:cNvSpPr>
          <p:nvPr>
            <p:ph type="title" orient="vert"/>
          </p:nvPr>
        </p:nvSpPr>
        <p:spPr>
          <a:xfrm>
            <a:off x="8724900" y="609599"/>
            <a:ext cx="2542657" cy="5181601"/>
          </a:xfrm>
        </p:spPr>
        <p:txBody>
          <a:bodyPr vert="eaVert"/>
          <a:lstStyle>
            <a:lvl1pPr algn="l"/>
          </a:lstStyle>
          <a:p>
            <a:r>
              <a:rPr lang="en-US"/>
              <a:t>Click to edit Master title style</a:t>
            </a:r>
            <a:endParaRPr lang="en-US" dirty="0"/>
          </a:p>
        </p:txBody>
      </p:sp>
      <p:sp>
        <p:nvSpPr>
          <p:cNvPr id="1048664"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5" name="Date Placeholder 3"/>
          <p:cNvSpPr>
            <a:spLocks noGrp="1"/>
          </p:cNvSpPr>
          <p:nvPr>
            <p:ph type="dt" sz="half" idx="10"/>
          </p:nvPr>
        </p:nvSpPr>
        <p:spPr/>
        <p:txBody>
          <a:bodyPr/>
          <a:lstStyle/>
          <a:p>
            <a:fld id="{FF87CAB8-DCAE-46A5-AADA-B3FAD11A54E0}" type="datetime1">
              <a:rPr lang="en-US" smtClean="0"/>
              <a:t>9/9/2024</a:t>
            </a:fld>
            <a:endParaRPr lang="en-US" dirty="0"/>
          </a:p>
        </p:txBody>
      </p:sp>
      <p:sp>
        <p:nvSpPr>
          <p:cNvPr id="1048666" name="Footer Placeholder 4"/>
          <p:cNvSpPr>
            <a:spLocks noGrp="1"/>
          </p:cNvSpPr>
          <p:nvPr>
            <p:ph type="ftr" sz="quarter" idx="11"/>
          </p:nvPr>
        </p:nvSpPr>
        <p:spPr/>
        <p:txBody>
          <a:bodyPr/>
          <a:lstStyle/>
          <a:p>
            <a:endParaRPr lang="en-US" dirty="0"/>
          </a:p>
        </p:txBody>
      </p:sp>
      <p:sp>
        <p:nvSpPr>
          <p:cNvPr id="1048667"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8" name="Title 1"/>
          <p:cNvSpPr>
            <a:spLocks noGrp="1"/>
          </p:cNvSpPr>
          <p:nvPr>
            <p:ph type="title"/>
          </p:nvPr>
        </p:nvSpPr>
        <p:spPr/>
        <p:txBody>
          <a:bodyPr/>
          <a:lstStyle/>
          <a:p>
            <a:r>
              <a:rPr lang="en-US"/>
              <a:t>Click to edit Master title style</a:t>
            </a:r>
            <a:endParaRPr lang="en-US" dirty="0"/>
          </a:p>
        </p:txBody>
      </p:sp>
      <p:sp>
        <p:nvSpPr>
          <p:cNvPr id="1048589"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90" name="Date Placeholder 3"/>
          <p:cNvSpPr>
            <a:spLocks noGrp="1"/>
          </p:cNvSpPr>
          <p:nvPr>
            <p:ph type="dt" sz="half" idx="10"/>
          </p:nvPr>
        </p:nvSpPr>
        <p:spPr/>
        <p:txBody>
          <a:bodyPr/>
          <a:lstStyle/>
          <a:p>
            <a:fld id="{7332B432-ACDA-4023-A761-2BAB76577B62}" type="datetime1">
              <a:rPr lang="en-US" smtClean="0"/>
              <a:t>9/9/2024</a:t>
            </a:fld>
            <a:endParaRPr lang="en-US" dirty="0"/>
          </a:p>
        </p:txBody>
      </p:sp>
      <p:sp>
        <p:nvSpPr>
          <p:cNvPr id="1048591" name="Footer Placeholder 4"/>
          <p:cNvSpPr>
            <a:spLocks noGrp="1"/>
          </p:cNvSpPr>
          <p:nvPr>
            <p:ph type="ftr" sz="quarter" idx="11"/>
          </p:nvPr>
        </p:nvSpPr>
        <p:spPr/>
        <p:txBody>
          <a:bodyPr/>
          <a:lstStyle/>
          <a:p>
            <a:endParaRPr lang="en-US" dirty="0"/>
          </a:p>
        </p:txBody>
      </p:sp>
      <p:sp>
        <p:nvSpPr>
          <p:cNvPr id="1048592"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7"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1048648"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49" name="Date Placeholder 3"/>
          <p:cNvSpPr>
            <a:spLocks noGrp="1"/>
          </p:cNvSpPr>
          <p:nvPr>
            <p:ph type="dt" sz="half" idx="10"/>
          </p:nvPr>
        </p:nvSpPr>
        <p:spPr/>
        <p:txBody>
          <a:bodyPr/>
          <a:lstStyle/>
          <a:p>
            <a:fld id="{D9C646AA-F36E-4540-911D-FFFC0A0EF24A}" type="datetime1">
              <a:rPr lang="en-US" smtClean="0"/>
              <a:t>9/9/2024</a:t>
            </a:fld>
            <a:endParaRPr lang="en-US" dirty="0"/>
          </a:p>
        </p:txBody>
      </p:sp>
      <p:sp>
        <p:nvSpPr>
          <p:cNvPr id="1048650" name="Footer Placeholder 4"/>
          <p:cNvSpPr>
            <a:spLocks noGrp="1"/>
          </p:cNvSpPr>
          <p:nvPr>
            <p:ph type="ftr" sz="quarter" idx="11"/>
          </p:nvPr>
        </p:nvSpPr>
        <p:spPr/>
        <p:txBody>
          <a:bodyPr/>
          <a:lstStyle/>
          <a:p>
            <a:endParaRPr lang="en-US" dirty="0"/>
          </a:p>
        </p:txBody>
      </p:sp>
      <p:sp>
        <p:nvSpPr>
          <p:cNvPr id="1048651"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104868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5" name="Date Placeholder 4"/>
          <p:cNvSpPr>
            <a:spLocks noGrp="1"/>
          </p:cNvSpPr>
          <p:nvPr>
            <p:ph type="dt" sz="half" idx="10"/>
          </p:nvPr>
        </p:nvSpPr>
        <p:spPr/>
        <p:txBody>
          <a:bodyPr/>
          <a:lstStyle/>
          <a:p>
            <a:fld id="{69186D26-FA5F-4637-B602-B7C2DC34CFD4}" type="datetime1">
              <a:rPr lang="en-US" smtClean="0"/>
              <a:t>9/9/2024</a:t>
            </a:fld>
            <a:endParaRPr lang="en-US" dirty="0"/>
          </a:p>
        </p:txBody>
      </p:sp>
      <p:sp>
        <p:nvSpPr>
          <p:cNvPr id="1048686" name="Footer Placeholder 5"/>
          <p:cNvSpPr>
            <a:spLocks noGrp="1"/>
          </p:cNvSpPr>
          <p:nvPr>
            <p:ph type="ftr" sz="quarter" idx="11"/>
          </p:nvPr>
        </p:nvSpPr>
        <p:spPr/>
        <p:txBody>
          <a:bodyPr/>
          <a:lstStyle/>
          <a:p>
            <a:endParaRPr lang="en-US" dirty="0"/>
          </a:p>
        </p:txBody>
      </p:sp>
      <p:sp>
        <p:nvSpPr>
          <p:cNvPr id="104868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5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104865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7" name="Date Placeholder 6"/>
          <p:cNvSpPr>
            <a:spLocks noGrp="1"/>
          </p:cNvSpPr>
          <p:nvPr>
            <p:ph type="dt" sz="half" idx="10"/>
          </p:nvPr>
        </p:nvSpPr>
        <p:spPr/>
        <p:txBody>
          <a:bodyPr/>
          <a:lstStyle/>
          <a:p>
            <a:fld id="{8A7F15D8-96D1-4781-BC50-CA8A088B2FE4}" type="datetime1">
              <a:rPr lang="en-US" smtClean="0"/>
              <a:t>9/9/2024</a:t>
            </a:fld>
            <a:endParaRPr lang="en-US" dirty="0"/>
          </a:p>
        </p:txBody>
      </p:sp>
      <p:sp>
        <p:nvSpPr>
          <p:cNvPr id="1048658" name="Footer Placeholder 7"/>
          <p:cNvSpPr>
            <a:spLocks noGrp="1"/>
          </p:cNvSpPr>
          <p:nvPr>
            <p:ph type="ftr" sz="quarter" idx="11"/>
          </p:nvPr>
        </p:nvSpPr>
        <p:spPr/>
        <p:txBody>
          <a:bodyPr/>
          <a:lstStyle/>
          <a:p>
            <a:endParaRPr lang="en-US" dirty="0"/>
          </a:p>
        </p:txBody>
      </p:sp>
      <p:sp>
        <p:nvSpPr>
          <p:cNvPr id="104865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4" name="Title 1"/>
          <p:cNvSpPr>
            <a:spLocks noGrp="1"/>
          </p:cNvSpPr>
          <p:nvPr>
            <p:ph type="title"/>
          </p:nvPr>
        </p:nvSpPr>
        <p:spPr/>
        <p:txBody>
          <a:bodyPr/>
          <a:lstStyle/>
          <a:p>
            <a:r>
              <a:rPr lang="en-US"/>
              <a:t>Click to edit Master title style</a:t>
            </a:r>
            <a:endParaRPr lang="en-US" dirty="0"/>
          </a:p>
        </p:txBody>
      </p:sp>
      <p:sp>
        <p:nvSpPr>
          <p:cNvPr id="1048615" name="Date Placeholder 2"/>
          <p:cNvSpPr>
            <a:spLocks noGrp="1"/>
          </p:cNvSpPr>
          <p:nvPr>
            <p:ph type="dt" sz="half" idx="10"/>
          </p:nvPr>
        </p:nvSpPr>
        <p:spPr/>
        <p:txBody>
          <a:bodyPr/>
          <a:lstStyle/>
          <a:p>
            <a:fld id="{F9A96C99-B8F8-4528-BD05-0E16E943DC09}" type="datetime1">
              <a:rPr lang="en-US" smtClean="0"/>
              <a:t>9/9/2024</a:t>
            </a:fld>
            <a:endParaRPr lang="en-US" dirty="0"/>
          </a:p>
        </p:txBody>
      </p:sp>
      <p:sp>
        <p:nvSpPr>
          <p:cNvPr id="1048616" name="Footer Placeholder 3"/>
          <p:cNvSpPr>
            <a:spLocks noGrp="1"/>
          </p:cNvSpPr>
          <p:nvPr>
            <p:ph type="ftr" sz="quarter" idx="11"/>
          </p:nvPr>
        </p:nvSpPr>
        <p:spPr/>
        <p:txBody>
          <a:bodyPr/>
          <a:lstStyle/>
          <a:p>
            <a:endParaRPr lang="en-US" dirty="0"/>
          </a:p>
        </p:txBody>
      </p:sp>
      <p:sp>
        <p:nvSpPr>
          <p:cNvPr id="1048617"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0" name="Date Placeholder 1"/>
          <p:cNvSpPr>
            <a:spLocks noGrp="1"/>
          </p:cNvSpPr>
          <p:nvPr>
            <p:ph type="dt" sz="half" idx="10"/>
          </p:nvPr>
        </p:nvSpPr>
        <p:spPr/>
        <p:txBody>
          <a:bodyPr/>
          <a:lstStyle/>
          <a:p>
            <a:fld id="{03636942-C211-4B28-8DBD-C953E00AF71B}" type="datetime1">
              <a:rPr lang="en-US" smtClean="0"/>
              <a:t>9/9/2024</a:t>
            </a:fld>
            <a:endParaRPr lang="en-US" dirty="0"/>
          </a:p>
        </p:txBody>
      </p:sp>
      <p:sp>
        <p:nvSpPr>
          <p:cNvPr id="1048661" name="Footer Placeholder 2"/>
          <p:cNvSpPr>
            <a:spLocks noGrp="1"/>
          </p:cNvSpPr>
          <p:nvPr>
            <p:ph type="ftr" sz="quarter" idx="11"/>
          </p:nvPr>
        </p:nvSpPr>
        <p:spPr/>
        <p:txBody>
          <a:bodyPr/>
          <a:lstStyle/>
          <a:p>
            <a:endParaRPr lang="en-US" dirty="0"/>
          </a:p>
        </p:txBody>
      </p:sp>
      <p:sp>
        <p:nvSpPr>
          <p:cNvPr id="1048662"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98"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1048699"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0"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01" name="Date Placeholder 4"/>
          <p:cNvSpPr>
            <a:spLocks noGrp="1"/>
          </p:cNvSpPr>
          <p:nvPr>
            <p:ph type="dt" sz="half" idx="10"/>
          </p:nvPr>
        </p:nvSpPr>
        <p:spPr/>
        <p:txBody>
          <a:bodyPr/>
          <a:lstStyle/>
          <a:p>
            <a:fld id="{7E8D12A6-918A-48BD-8CB9-CA713993B0EA}" type="datetime1">
              <a:rPr lang="en-US" smtClean="0"/>
              <a:t>9/9/2024</a:t>
            </a:fld>
            <a:endParaRPr lang="en-US" dirty="0"/>
          </a:p>
        </p:txBody>
      </p:sp>
      <p:sp>
        <p:nvSpPr>
          <p:cNvPr id="1048702" name="Footer Placeholder 5"/>
          <p:cNvSpPr>
            <a:spLocks noGrp="1"/>
          </p:cNvSpPr>
          <p:nvPr>
            <p:ph type="ftr" sz="quarter" idx="11"/>
          </p:nvPr>
        </p:nvSpPr>
        <p:spPr/>
        <p:txBody>
          <a:bodyPr/>
          <a:lstStyle/>
          <a:p>
            <a:endParaRPr lang="en-US" dirty="0"/>
          </a:p>
        </p:txBody>
      </p:sp>
      <p:sp>
        <p:nvSpPr>
          <p:cNvPr id="1048703"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8"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1048629"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630"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31" name="Date Placeholder 4"/>
          <p:cNvSpPr>
            <a:spLocks noGrp="1"/>
          </p:cNvSpPr>
          <p:nvPr>
            <p:ph type="dt" sz="half" idx="10"/>
          </p:nvPr>
        </p:nvSpPr>
        <p:spPr/>
        <p:txBody>
          <a:bodyPr/>
          <a:lstStyle/>
          <a:p>
            <a:fld id="{E778CE86-875F-4587-BCF6-FA054AFC0D53}" type="datetime1">
              <a:rPr lang="en-US" smtClean="0"/>
              <a:t>9/9/2024</a:t>
            </a:fld>
            <a:endParaRPr lang="en-US" dirty="0"/>
          </a:p>
        </p:txBody>
      </p:sp>
      <p:sp>
        <p:nvSpPr>
          <p:cNvPr id="1048632" name="Footer Placeholder 5"/>
          <p:cNvSpPr>
            <a:spLocks noGrp="1"/>
          </p:cNvSpPr>
          <p:nvPr>
            <p:ph type="ftr" sz="quarter" idx="11"/>
          </p:nvPr>
        </p:nvSpPr>
        <p:spPr/>
        <p:txBody>
          <a:bodyPr/>
          <a:lstStyle/>
          <a:p>
            <a:pPr algn="l"/>
            <a:endParaRPr lang="en-US" dirty="0"/>
          </a:p>
        </p:txBody>
      </p:sp>
      <p:sp>
        <p:nvSpPr>
          <p:cNvPr id="1048633"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48577"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8"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6FA2B21-3FCD-4721-B95C-427943F61125}" type="datetime1">
              <a:rPr lang="en-US" smtClean="0"/>
              <a:t>9/9/2024</a:t>
            </a:fld>
            <a:endParaRPr lang="en-US" dirty="0"/>
          </a:p>
        </p:txBody>
      </p:sp>
      <p:sp>
        <p:nvSpPr>
          <p:cNvPr id="1048579"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1048580"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4B7E4EF-A1BD-40F4-AB7B-04F084DD991D}"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97152" name="Picture 5"/>
          <p:cNvPicPr>
            <a:picLocks noChangeAspect="1"/>
          </p:cNvPicPr>
          <p:nvPr/>
        </p:nvPicPr>
        <p:blipFill rotWithShape="1">
          <a:blip r:embed="rId2"/>
          <a:srcRect/>
          <a:stretch>
            <a:fillRect/>
          </a:stretch>
        </p:blipFill>
        <p:spPr>
          <a:xfrm>
            <a:off x="20" y="-839"/>
            <a:ext cx="12191980" cy="6858000"/>
          </a:xfrm>
          <a:prstGeom prst="rect">
            <a:avLst/>
          </a:prstGeom>
        </p:spPr>
      </p:pic>
      <p:sp>
        <p:nvSpPr>
          <p:cNvPr id="1048586" name="Title 1"/>
          <p:cNvSpPr>
            <a:spLocks noGrp="1"/>
          </p:cNvSpPr>
          <p:nvPr>
            <p:ph type="ctrTitle"/>
          </p:nvPr>
        </p:nvSpPr>
        <p:spPr>
          <a:xfrm>
            <a:off x="162963" y="167412"/>
            <a:ext cx="11905306" cy="1570853"/>
          </a:xfrm>
        </p:spPr>
        <p:txBody>
          <a:bodyPr>
            <a:normAutofit/>
          </a:bodyPr>
          <a:lstStyle/>
          <a:p>
            <a:r>
              <a:rPr lang="en-US" sz="4800" b="1" dirty="0">
                <a:solidFill>
                  <a:schemeClr val="tx1"/>
                </a:solidFill>
                <a:latin typeface="Aptos" panose="020B0004020202020204" pitchFamily="34" charset="0"/>
              </a:rPr>
              <a:t>EMPLOYEE DATA ANALYSIS USING EXCEL</a:t>
            </a:r>
          </a:p>
        </p:txBody>
      </p:sp>
      <p:sp>
        <p:nvSpPr>
          <p:cNvPr id="1048587" name="Subtitle 2"/>
          <p:cNvSpPr>
            <a:spLocks noGrp="1"/>
          </p:cNvSpPr>
          <p:nvPr>
            <p:ph type="subTitle" idx="1"/>
          </p:nvPr>
        </p:nvSpPr>
        <p:spPr>
          <a:xfrm>
            <a:off x="5785164" y="1975104"/>
            <a:ext cx="5567882" cy="2907792"/>
          </a:xfrm>
        </p:spPr>
        <p:txBody>
          <a:bodyPr>
            <a:normAutofit/>
          </a:bodyPr>
          <a:lstStyle/>
          <a:p>
            <a:pPr algn="l">
              <a:spcAft>
                <a:spcPts val="600"/>
              </a:spcAft>
            </a:pPr>
            <a:r>
              <a:rPr lang="en-US" dirty="0">
                <a:solidFill>
                  <a:srgbClr val="FFC000"/>
                </a:solidFill>
              </a:rPr>
              <a:t>STUDENT NAME </a:t>
            </a:r>
            <a:r>
              <a:rPr lang="en-US" dirty="0">
                <a:solidFill>
                  <a:srgbClr val="FF0000"/>
                </a:solidFill>
              </a:rPr>
              <a:t>:</a:t>
            </a:r>
            <a:r>
              <a:rPr lang="en-US" dirty="0">
                <a:solidFill>
                  <a:schemeClr val="tx1"/>
                </a:solidFill>
              </a:rPr>
              <a:t> </a:t>
            </a:r>
            <a:r>
              <a:rPr lang="en-US" dirty="0">
                <a:solidFill>
                  <a:srgbClr val="FFFF00"/>
                </a:solidFill>
              </a:rPr>
              <a:t>K.Deepak </a:t>
            </a:r>
            <a:endParaRPr lang="zh-CN" altLang="en-US"/>
          </a:p>
          <a:p>
            <a:pPr algn="l">
              <a:spcAft>
                <a:spcPts val="600"/>
              </a:spcAft>
            </a:pPr>
            <a:r>
              <a:rPr lang="en-US" dirty="0">
                <a:solidFill>
                  <a:srgbClr val="FFC000"/>
                </a:solidFill>
              </a:rPr>
              <a:t>REGISTER NO      </a:t>
            </a:r>
            <a:r>
              <a:rPr lang="en-US" dirty="0">
                <a:solidFill>
                  <a:srgbClr val="FF0000"/>
                </a:solidFill>
              </a:rPr>
              <a:t>: </a:t>
            </a:r>
            <a:r>
              <a:rPr lang="en-US" dirty="0">
                <a:solidFill>
                  <a:srgbClr val="FFFF00"/>
                </a:solidFill>
              </a:rPr>
              <a:t>E22AF014</a:t>
            </a:r>
            <a:endParaRPr lang="zh-CN" altLang="en-US"/>
          </a:p>
          <a:p>
            <a:pPr algn="l">
              <a:spcAft>
                <a:spcPts val="600"/>
              </a:spcAft>
            </a:pPr>
            <a:r>
              <a:rPr lang="en-US" dirty="0">
                <a:solidFill>
                  <a:srgbClr val="FFC000"/>
                </a:solidFill>
              </a:rPr>
              <a:t>DEPARTMENT</a:t>
            </a:r>
            <a:r>
              <a:rPr lang="en-US" dirty="0">
                <a:solidFill>
                  <a:schemeClr val="tx1"/>
                </a:solidFill>
              </a:rPr>
              <a:t>      </a:t>
            </a:r>
            <a:r>
              <a:rPr lang="en-US" dirty="0">
                <a:solidFill>
                  <a:srgbClr val="FF0000"/>
                </a:solidFill>
              </a:rPr>
              <a:t>:</a:t>
            </a:r>
            <a:r>
              <a:rPr lang="en-US" dirty="0">
                <a:solidFill>
                  <a:srgbClr val="FFFF00"/>
                </a:solidFill>
              </a:rPr>
              <a:t>ACCOUNTING &amp; FINANCE</a:t>
            </a:r>
          </a:p>
          <a:p>
            <a:pPr algn="l">
              <a:spcAft>
                <a:spcPts val="600"/>
              </a:spcAft>
            </a:pPr>
            <a:r>
              <a:rPr lang="en-US" dirty="0">
                <a:solidFill>
                  <a:srgbClr val="FFC000"/>
                </a:solidFill>
              </a:rPr>
              <a:t>COLLEGE</a:t>
            </a:r>
            <a:r>
              <a:rPr lang="en-US" dirty="0">
                <a:solidFill>
                  <a:schemeClr val="tx1"/>
                </a:solidFill>
              </a:rPr>
              <a:t>             </a:t>
            </a:r>
            <a:r>
              <a:rPr lang="en-US" dirty="0">
                <a:solidFill>
                  <a:srgbClr val="FF0000"/>
                </a:solidFill>
              </a:rPr>
              <a:t>:</a:t>
            </a:r>
            <a:r>
              <a:rPr lang="en-US" dirty="0">
                <a:solidFill>
                  <a:srgbClr val="FFFF00"/>
                </a:solidFill>
              </a:rPr>
              <a:t>PATRICIAN COLLEGE OF</a:t>
            </a:r>
          </a:p>
          <a:p>
            <a:pPr algn="l">
              <a:spcAft>
                <a:spcPts val="600"/>
              </a:spcAft>
            </a:pPr>
            <a:r>
              <a:rPr lang="en-US" dirty="0">
                <a:solidFill>
                  <a:srgbClr val="FFFF00"/>
                </a:solidFill>
              </a:rPr>
              <a:t>                                    ARTS AND SCIENCE </a:t>
            </a:r>
            <a:endParaRPr lang="en-IN" dirty="0">
              <a:solidFill>
                <a:srgbClr val="FFFF00"/>
              </a:solidFill>
            </a:endParaRPr>
          </a:p>
          <a:p>
            <a:pPr algn="l">
              <a:spcAft>
                <a:spcPts val="600"/>
              </a:spcAft>
            </a:pPr>
            <a:endParaRPr lang="en-US" dirty="0">
              <a:solidFill>
                <a:schemeClr val="tx1"/>
              </a:solidFill>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a:xfrm>
            <a:off x="913795" y="131276"/>
            <a:ext cx="10353761" cy="1281065"/>
          </a:xfrm>
        </p:spPr>
        <p:txBody>
          <a:bodyPr>
            <a:normAutofit/>
          </a:bodyPr>
          <a:lstStyle/>
          <a:p>
            <a:pPr algn="l"/>
            <a:r>
              <a:rPr lang="en-US" sz="4400" dirty="0">
                <a:latin typeface="Algerian" panose="04020705040A02060702" pitchFamily="82" charset="0"/>
              </a:rPr>
              <a:t>MODELLING</a:t>
            </a:r>
            <a:endParaRPr lang="en-IN" sz="4400" dirty="0">
              <a:latin typeface="Algerian" panose="04020705040A02060702" pitchFamily="82" charset="0"/>
            </a:endParaRPr>
          </a:p>
        </p:txBody>
      </p:sp>
      <p:sp>
        <p:nvSpPr>
          <p:cNvPr id="1048610" name="Content Placeholder 2"/>
          <p:cNvSpPr>
            <a:spLocks noGrp="1"/>
          </p:cNvSpPr>
          <p:nvPr>
            <p:ph idx="1"/>
          </p:nvPr>
        </p:nvSpPr>
        <p:spPr>
          <a:xfrm>
            <a:off x="913795" y="1412341"/>
            <a:ext cx="10353762" cy="5314384"/>
          </a:xfrm>
        </p:spPr>
        <p:txBody>
          <a:bodyPr>
            <a:normAutofit/>
          </a:bodyPr>
          <a:lstStyle/>
          <a:p>
            <a:r>
              <a:rPr lang="en-US" sz="4800" dirty="0">
                <a:latin typeface="Aptos" panose="020B0004020202020204" pitchFamily="34" charset="0"/>
              </a:rPr>
              <a:t>Data collection</a:t>
            </a:r>
          </a:p>
          <a:p>
            <a:r>
              <a:rPr lang="en-US" sz="4800" dirty="0">
                <a:latin typeface="Aptos" panose="020B0004020202020204" pitchFamily="34" charset="0"/>
              </a:rPr>
              <a:t>Data cleaning- filtering</a:t>
            </a:r>
          </a:p>
          <a:p>
            <a:r>
              <a:rPr lang="en-US" sz="4800" dirty="0">
                <a:latin typeface="Aptos" panose="020B0004020202020204" pitchFamily="34" charset="0"/>
              </a:rPr>
              <a:t>Performance level </a:t>
            </a:r>
          </a:p>
          <a:p>
            <a:r>
              <a:rPr lang="en-US" sz="4800" dirty="0">
                <a:latin typeface="Aptos" panose="020B0004020202020204" pitchFamily="34" charset="0"/>
              </a:rPr>
              <a:t>Piot table</a:t>
            </a:r>
          </a:p>
          <a:p>
            <a:r>
              <a:rPr lang="en-US" sz="4800" dirty="0">
                <a:latin typeface="Aptos" panose="020B0004020202020204" pitchFamily="34" charset="0"/>
              </a:rPr>
              <a:t>Graph</a:t>
            </a:r>
            <a:endParaRPr lang="en-IN" dirty="0">
              <a:latin typeface="Aptos" panose="020B00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p:txBody>
          <a:bodyPr>
            <a:normAutofit/>
          </a:bodyPr>
          <a:lstStyle/>
          <a:p>
            <a:pPr algn="l"/>
            <a:r>
              <a:rPr lang="en-US" sz="4400" dirty="0">
                <a:latin typeface="Algerian" panose="04020705040A02060702" pitchFamily="82" charset="0"/>
              </a:rPr>
              <a:t>RESULTS</a:t>
            </a:r>
            <a:endParaRPr lang="en-IN" sz="4400" dirty="0">
              <a:latin typeface="Algerian" panose="04020705040A02060702" pitchFamily="82" charset="0"/>
            </a:endParaRPr>
          </a:p>
        </p:txBody>
      </p:sp>
      <p:pic>
        <p:nvPicPr>
          <p:cNvPr id="2097153" name="Content Placeholder 8"/>
          <p:cNvPicPr>
            <a:picLocks noGrp="1" noChangeAspect="1"/>
          </p:cNvPicPr>
          <p:nvPr>
            <p:ph idx="1"/>
          </p:nvPr>
        </p:nvPicPr>
        <p:blipFill>
          <a:blip r:embed="rId2"/>
          <a:stretch>
            <a:fillRect/>
          </a:stretch>
        </p:blipFill>
        <p:spPr>
          <a:xfrm>
            <a:off x="2649666" y="2095500"/>
            <a:ext cx="6883142" cy="36957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913795" y="244444"/>
            <a:ext cx="10353761" cy="1267485"/>
          </a:xfrm>
        </p:spPr>
        <p:txBody>
          <a:bodyPr>
            <a:normAutofit/>
          </a:bodyPr>
          <a:lstStyle/>
          <a:p>
            <a:pPr algn="l"/>
            <a:r>
              <a:rPr lang="en-US" sz="4400" dirty="0">
                <a:latin typeface="Algerian" panose="04020705040A02060702" pitchFamily="82" charset="0"/>
              </a:rPr>
              <a:t>CONCLUSION</a:t>
            </a:r>
            <a:endParaRPr lang="en-IN" sz="4400" dirty="0">
              <a:latin typeface="Algerian" panose="04020705040A02060702" pitchFamily="82" charset="0"/>
            </a:endParaRPr>
          </a:p>
        </p:txBody>
      </p:sp>
      <p:sp>
        <p:nvSpPr>
          <p:cNvPr id="1048613" name="Content Placeholder 2"/>
          <p:cNvSpPr>
            <a:spLocks noGrp="1"/>
          </p:cNvSpPr>
          <p:nvPr>
            <p:ph idx="1"/>
          </p:nvPr>
        </p:nvSpPr>
        <p:spPr>
          <a:xfrm>
            <a:off x="913795" y="1385181"/>
            <a:ext cx="10353762" cy="5314384"/>
          </a:xfrm>
        </p:spPr>
        <p:txBody>
          <a:bodyPr>
            <a:noAutofit/>
          </a:bodyPr>
          <a:lstStyle/>
          <a:p>
            <a:r>
              <a:rPr lang="en-US" sz="2600" b="1" dirty="0">
                <a:latin typeface="Aptos" panose="020B0004020202020204" pitchFamily="34" charset="0"/>
              </a:rPr>
              <a:t>In conclusion, our Excel-based employee data analysis tool offers a powerful, user-friendly solution that transforms raw employee data into meaningful insights. By integrating advanced data visualization, automated reporting, and predictive analytics, the tool empowers HR professionals, managers, and executives to make informed, data-driven decisions that enhance workforce planning, improve employee retention, and support organizational growth. Its scalability and flexibility ensure that it remains a valuable asset as the organization evolves, making it an indispensable resource for optimizing employee management and driving overall business success.</a:t>
            </a:r>
            <a:endParaRPr lang="en-IN" sz="2600" b="1" dirty="0">
              <a:latin typeface="Aptos" panose="020B00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a:xfrm>
            <a:off x="913795" y="609600"/>
            <a:ext cx="4373429" cy="1834836"/>
          </a:xfrm>
        </p:spPr>
        <p:txBody>
          <a:bodyPr>
            <a:normAutofit/>
          </a:bodyPr>
          <a:lstStyle/>
          <a:p>
            <a:r>
              <a:rPr lang="en-US" sz="4400" dirty="0">
                <a:latin typeface="Algerian" panose="04020705040A02060702" pitchFamily="82" charset="0"/>
              </a:rPr>
              <a:t>PROJECT TITLE</a:t>
            </a:r>
            <a:endParaRPr lang="en-IN" sz="4400" dirty="0">
              <a:latin typeface="Algerian" panose="04020705040A02060702" pitchFamily="82" charset="0"/>
            </a:endParaRPr>
          </a:p>
        </p:txBody>
      </p:sp>
      <p:sp>
        <p:nvSpPr>
          <p:cNvPr id="1048594" name="Content Placeholder 2"/>
          <p:cNvSpPr>
            <a:spLocks noGrp="1"/>
          </p:cNvSpPr>
          <p:nvPr>
            <p:ph idx="1"/>
          </p:nvPr>
        </p:nvSpPr>
        <p:spPr>
          <a:xfrm>
            <a:off x="913795" y="2571184"/>
            <a:ext cx="10353762" cy="3220016"/>
          </a:xfrm>
        </p:spPr>
        <p:txBody>
          <a:bodyPr>
            <a:normAutofit/>
          </a:bodyPr>
          <a:lstStyle/>
          <a:p>
            <a:r>
              <a:rPr lang="en-US" sz="4400" b="1" dirty="0"/>
              <a:t>Employee Performance Analysis Using Excel</a:t>
            </a:r>
            <a:endParaRPr lang="en-IN" sz="4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913795" y="253498"/>
            <a:ext cx="2816233" cy="1140736"/>
          </a:xfrm>
        </p:spPr>
        <p:txBody>
          <a:bodyPr>
            <a:normAutofit/>
          </a:bodyPr>
          <a:lstStyle/>
          <a:p>
            <a:r>
              <a:rPr lang="en-US" sz="4400" dirty="0" err="1">
                <a:latin typeface="Algerian" panose="04020705040A02060702" pitchFamily="82" charset="0"/>
              </a:rPr>
              <a:t>aGENDA</a:t>
            </a:r>
            <a:endParaRPr lang="en-IN" sz="4400" dirty="0">
              <a:latin typeface="Algerian" panose="04020705040A02060702" pitchFamily="82" charset="0"/>
            </a:endParaRPr>
          </a:p>
        </p:txBody>
      </p:sp>
      <p:sp>
        <p:nvSpPr>
          <p:cNvPr id="1048596" name="Content Placeholder 2"/>
          <p:cNvSpPr>
            <a:spLocks noGrp="1"/>
          </p:cNvSpPr>
          <p:nvPr>
            <p:ph idx="1"/>
          </p:nvPr>
        </p:nvSpPr>
        <p:spPr>
          <a:xfrm>
            <a:off x="2851842" y="1258433"/>
            <a:ext cx="8415714" cy="5269116"/>
          </a:xfrm>
        </p:spPr>
        <p:txBody>
          <a:bodyPr>
            <a:normAutofit lnSpcReduction="10000"/>
          </a:bodyPr>
          <a:lstStyle/>
          <a:p>
            <a:r>
              <a:rPr lang="en-US" sz="3200" b="1" dirty="0">
                <a:latin typeface="Aptos" panose="020B0004020202020204" pitchFamily="34" charset="0"/>
              </a:rPr>
              <a:t>1. Problem Statement</a:t>
            </a:r>
          </a:p>
          <a:p>
            <a:r>
              <a:rPr lang="en-US" sz="3200" b="1" dirty="0">
                <a:latin typeface="Aptos" panose="020B0004020202020204" pitchFamily="34" charset="0"/>
              </a:rPr>
              <a:t>2. Project Overview</a:t>
            </a:r>
          </a:p>
          <a:p>
            <a:r>
              <a:rPr lang="en-US" sz="3200" b="1" dirty="0">
                <a:latin typeface="Aptos" panose="020B0004020202020204" pitchFamily="34" charset="0"/>
              </a:rPr>
              <a:t>3. End Users </a:t>
            </a:r>
          </a:p>
          <a:p>
            <a:r>
              <a:rPr lang="en-US" sz="3200" b="1" dirty="0">
                <a:latin typeface="Aptos" panose="020B0004020202020204" pitchFamily="34" charset="0"/>
              </a:rPr>
              <a:t>4. Our Solution And Proposition</a:t>
            </a:r>
          </a:p>
          <a:p>
            <a:r>
              <a:rPr lang="en-US" sz="3200" b="1" dirty="0">
                <a:latin typeface="Aptos" panose="020B0004020202020204" pitchFamily="34" charset="0"/>
              </a:rPr>
              <a:t>5. Dataset Description</a:t>
            </a:r>
          </a:p>
          <a:p>
            <a:r>
              <a:rPr lang="en-US" sz="3200" b="1" dirty="0">
                <a:latin typeface="Aptos" panose="020B0004020202020204" pitchFamily="34" charset="0"/>
              </a:rPr>
              <a:t>6. Modelling Approach</a:t>
            </a:r>
          </a:p>
          <a:p>
            <a:r>
              <a:rPr lang="en-US" sz="3200" b="1" dirty="0">
                <a:latin typeface="Aptos" panose="020B0004020202020204" pitchFamily="34" charset="0"/>
              </a:rPr>
              <a:t>7. Results And Discussion</a:t>
            </a:r>
          </a:p>
          <a:p>
            <a:r>
              <a:rPr lang="en-US" sz="3200" b="1" dirty="0">
                <a:latin typeface="Aptos" panose="020B0004020202020204" pitchFamily="34" charset="0"/>
              </a:rPr>
              <a:t>8. Conclusion</a:t>
            </a:r>
            <a:endParaRPr lang="en-IN" sz="3200" b="1" dirty="0">
              <a:latin typeface="Aptos" panose="020B00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p:txBody>
          <a:bodyPr>
            <a:normAutofit/>
          </a:bodyPr>
          <a:lstStyle/>
          <a:p>
            <a:pPr algn="l"/>
            <a:r>
              <a:rPr lang="en-US" sz="4800" dirty="0">
                <a:latin typeface="Algerian" panose="04020705040A02060702" pitchFamily="82" charset="0"/>
              </a:rPr>
              <a:t>PROBLEM STATEMENT</a:t>
            </a:r>
            <a:endParaRPr lang="en-IN" sz="4800" dirty="0">
              <a:latin typeface="Algerian" panose="04020705040A02060702" pitchFamily="82" charset="0"/>
            </a:endParaRPr>
          </a:p>
        </p:txBody>
      </p:sp>
      <p:sp>
        <p:nvSpPr>
          <p:cNvPr id="1048598" name="Content Placeholder 2"/>
          <p:cNvSpPr>
            <a:spLocks noGrp="1"/>
          </p:cNvSpPr>
          <p:nvPr>
            <p:ph idx="1"/>
          </p:nvPr>
        </p:nvSpPr>
        <p:spPr/>
        <p:txBody>
          <a:bodyPr>
            <a:normAutofit/>
          </a:bodyPr>
          <a:lstStyle/>
          <a:p>
            <a:r>
              <a:rPr lang="en-US" sz="4800" b="1" dirty="0">
                <a:latin typeface="Aptos" panose="020B0004020202020204" pitchFamily="34" charset="0"/>
              </a:rPr>
              <a:t>Develop an Excel-based solution to analyze employee data, focusing on key metrics such as demographics, tenure, job roles, and performance. </a:t>
            </a:r>
            <a:endParaRPr lang="en-IN" sz="4800" b="1" dirty="0">
              <a:latin typeface="Aptos" panose="020B00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a:xfrm>
            <a:off x="913795" y="244444"/>
            <a:ext cx="10353761" cy="1358019"/>
          </a:xfrm>
        </p:spPr>
        <p:txBody>
          <a:bodyPr>
            <a:normAutofit/>
          </a:bodyPr>
          <a:lstStyle/>
          <a:p>
            <a:pPr algn="l"/>
            <a:r>
              <a:rPr lang="en-US" sz="4400" dirty="0">
                <a:latin typeface="Algerian" panose="04020705040A02060702" pitchFamily="82" charset="0"/>
              </a:rPr>
              <a:t>PROJECT OVERVIEW</a:t>
            </a:r>
            <a:endParaRPr lang="en-IN" sz="4400" dirty="0">
              <a:latin typeface="Algerian" panose="04020705040A02060702" pitchFamily="82" charset="0"/>
            </a:endParaRPr>
          </a:p>
        </p:txBody>
      </p:sp>
      <p:sp>
        <p:nvSpPr>
          <p:cNvPr id="1048600" name="Content Placeholder 2"/>
          <p:cNvSpPr>
            <a:spLocks noGrp="1"/>
          </p:cNvSpPr>
          <p:nvPr>
            <p:ph idx="1"/>
          </p:nvPr>
        </p:nvSpPr>
        <p:spPr>
          <a:xfrm>
            <a:off x="913795" y="1801641"/>
            <a:ext cx="10964352" cy="4925084"/>
          </a:xfrm>
        </p:spPr>
        <p:txBody>
          <a:bodyPr>
            <a:noAutofit/>
          </a:bodyPr>
          <a:lstStyle/>
          <a:p>
            <a:r>
              <a:rPr lang="en-US" sz="3000" b="1" dirty="0">
                <a:latin typeface="Aptos" panose="020B0004020202020204" pitchFamily="34" charset="0"/>
              </a:rPr>
              <a:t>The project involves creating an Excel-based tool for comprehensive employee data analysis. This tool will consolidate various employee data points, such as demographics, job roles, tenure, and performance metrics, into a structured format. By utilizing Excel's capabilities, including pivot tables, charts, and advanced formulas, the tool will allow users to analyze and visualize trends, patterns, and key metrics within the workforce.</a:t>
            </a:r>
            <a:endParaRPr lang="en-IN" sz="3000" b="1" dirty="0">
              <a:latin typeface="Aptos" panose="020B00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a:xfrm>
            <a:off x="913795" y="158437"/>
            <a:ext cx="10353761" cy="1398760"/>
          </a:xfrm>
        </p:spPr>
        <p:txBody>
          <a:bodyPr>
            <a:normAutofit/>
          </a:bodyPr>
          <a:lstStyle/>
          <a:p>
            <a:pPr algn="l"/>
            <a:r>
              <a:rPr lang="en-US" sz="4400" dirty="0">
                <a:latin typeface="Algerian" panose="04020705040A02060702" pitchFamily="82" charset="0"/>
              </a:rPr>
              <a:t>WHO ARE THE END USERS</a:t>
            </a:r>
            <a:endParaRPr lang="en-IN" sz="4400" dirty="0">
              <a:latin typeface="Algerian" panose="04020705040A02060702" pitchFamily="82" charset="0"/>
            </a:endParaRPr>
          </a:p>
        </p:txBody>
      </p:sp>
      <p:sp>
        <p:nvSpPr>
          <p:cNvPr id="1048602" name="Content Placeholder 2"/>
          <p:cNvSpPr>
            <a:spLocks noGrp="1"/>
          </p:cNvSpPr>
          <p:nvPr>
            <p:ph idx="1"/>
          </p:nvPr>
        </p:nvSpPr>
        <p:spPr>
          <a:xfrm>
            <a:off x="913795" y="1692998"/>
            <a:ext cx="10353762" cy="5006566"/>
          </a:xfrm>
        </p:spPr>
        <p:txBody>
          <a:bodyPr>
            <a:normAutofit/>
          </a:bodyPr>
          <a:lstStyle/>
          <a:p>
            <a:r>
              <a:rPr lang="en-US" sz="2200" b="1" dirty="0">
                <a:latin typeface="Aptos" panose="020B0004020202020204" pitchFamily="34" charset="0"/>
              </a:rPr>
              <a:t>1. Human Resources (HR) Professionals*: To monitor workforce metrics, develop retention strategies, and support diversity and inclusion initiatives.</a:t>
            </a:r>
          </a:p>
          <a:p>
            <a:r>
              <a:rPr lang="en-US" sz="2200" b="1" dirty="0">
                <a:latin typeface="Aptos" panose="020B0004020202020204" pitchFamily="34" charset="0"/>
              </a:rPr>
              <a:t>  2. *Managers and Team Leaders*: To assess team performance, identify areas for development, and make informed decisions on promotions, training, and resource allocation.</a:t>
            </a:r>
          </a:p>
          <a:p>
            <a:r>
              <a:rPr lang="en-US" sz="2200" b="1" dirty="0">
                <a:latin typeface="Aptos" panose="020B0004020202020204" pitchFamily="34" charset="0"/>
              </a:rPr>
              <a:t>  3. *Executives and Senior Management*: To gain insights into overall organizational health, track key performance indicators, and align HR strategies with business goals.</a:t>
            </a:r>
          </a:p>
          <a:p>
            <a:r>
              <a:rPr lang="en-US" sz="2200" b="1" dirty="0">
                <a:latin typeface="Aptos" panose="020B0004020202020204" pitchFamily="34" charset="0"/>
              </a:rPr>
              <a:t>4. *Data Analysts*: To further analyze employee data, create reports, and support HR with advanced data insights and trends.</a:t>
            </a:r>
            <a:endParaRPr lang="en-IN" sz="2200" b="1" dirty="0">
              <a:latin typeface="Aptos" panose="020B00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a:xfrm>
            <a:off x="380246" y="353086"/>
            <a:ext cx="11606541" cy="1421393"/>
          </a:xfrm>
        </p:spPr>
        <p:txBody>
          <a:bodyPr>
            <a:normAutofit/>
          </a:bodyPr>
          <a:lstStyle/>
          <a:p>
            <a:pPr algn="l"/>
            <a:r>
              <a:rPr lang="en-US" sz="4400" dirty="0">
                <a:latin typeface="Algerian" panose="04020705040A02060702" pitchFamily="82" charset="0"/>
              </a:rPr>
              <a:t>OUR SOLUTION AND ITS VALUE PROPOSITION</a:t>
            </a:r>
            <a:endParaRPr lang="en-IN" sz="4400" dirty="0">
              <a:latin typeface="Algerian" panose="04020705040A02060702" pitchFamily="82" charset="0"/>
            </a:endParaRPr>
          </a:p>
        </p:txBody>
      </p:sp>
      <p:sp>
        <p:nvSpPr>
          <p:cNvPr id="1048604" name="Content Placeholder 2"/>
          <p:cNvSpPr>
            <a:spLocks noGrp="1"/>
          </p:cNvSpPr>
          <p:nvPr>
            <p:ph idx="1"/>
          </p:nvPr>
        </p:nvSpPr>
        <p:spPr>
          <a:xfrm>
            <a:off x="913795" y="2096063"/>
            <a:ext cx="10353762" cy="4485805"/>
          </a:xfrm>
        </p:spPr>
        <p:txBody>
          <a:bodyPr>
            <a:normAutofit/>
          </a:bodyPr>
          <a:lstStyle/>
          <a:p>
            <a:r>
              <a:rPr lang="en-US" sz="4800" dirty="0">
                <a:latin typeface="Aptos" panose="020B0004020202020204" pitchFamily="34" charset="0"/>
              </a:rPr>
              <a:t>Filtering – missing values</a:t>
            </a:r>
          </a:p>
          <a:p>
            <a:r>
              <a:rPr lang="en-US" sz="4800" dirty="0">
                <a:latin typeface="Aptos" panose="020B0004020202020204" pitchFamily="34" charset="0"/>
              </a:rPr>
              <a:t>Conditional formatting- blank values</a:t>
            </a:r>
          </a:p>
          <a:p>
            <a:r>
              <a:rPr lang="en-US" sz="4800" dirty="0">
                <a:latin typeface="Aptos" panose="020B0004020202020204" pitchFamily="34" charset="0"/>
              </a:rPr>
              <a:t>Pivot table</a:t>
            </a:r>
          </a:p>
          <a:p>
            <a:r>
              <a:rPr lang="en-US" sz="4800" dirty="0">
                <a:latin typeface="Aptos" panose="020B0004020202020204" pitchFamily="34" charset="0"/>
              </a:rPr>
              <a:t>Chart </a:t>
            </a:r>
            <a:endParaRPr lang="en-IN" sz="4800" dirty="0">
              <a:latin typeface="Aptos" panose="020B00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a:xfrm>
            <a:off x="913795" y="108642"/>
            <a:ext cx="10353761" cy="1367073"/>
          </a:xfrm>
        </p:spPr>
        <p:txBody>
          <a:bodyPr>
            <a:normAutofit/>
          </a:bodyPr>
          <a:lstStyle/>
          <a:p>
            <a:pPr algn="l"/>
            <a:r>
              <a:rPr lang="en-US" sz="4400" dirty="0">
                <a:latin typeface="Algerian" panose="04020705040A02060702" pitchFamily="82" charset="0"/>
              </a:rPr>
              <a:t>DATASET DESCRIPTION</a:t>
            </a:r>
            <a:endParaRPr lang="en-IN" sz="4400" dirty="0">
              <a:latin typeface="Algerian" panose="04020705040A02060702" pitchFamily="82" charset="0"/>
            </a:endParaRPr>
          </a:p>
        </p:txBody>
      </p:sp>
      <p:sp>
        <p:nvSpPr>
          <p:cNvPr id="1048606" name="Content Placeholder 2"/>
          <p:cNvSpPr>
            <a:spLocks noGrp="1"/>
          </p:cNvSpPr>
          <p:nvPr>
            <p:ph idx="1"/>
          </p:nvPr>
        </p:nvSpPr>
        <p:spPr>
          <a:xfrm>
            <a:off x="913795" y="1367073"/>
            <a:ext cx="7696051" cy="5382285"/>
          </a:xfrm>
        </p:spPr>
        <p:txBody>
          <a:bodyPr>
            <a:normAutofit/>
          </a:bodyPr>
          <a:lstStyle/>
          <a:p>
            <a:r>
              <a:rPr lang="en-US" sz="2400" b="1" dirty="0">
                <a:latin typeface="Aptos" panose="020B0004020202020204" pitchFamily="34" charset="0"/>
              </a:rPr>
              <a:t>Kaggle-employee data set</a:t>
            </a:r>
          </a:p>
          <a:p>
            <a:r>
              <a:rPr lang="en-US" sz="2400" b="1" dirty="0">
                <a:latin typeface="Aptos" panose="020B0004020202020204" pitchFamily="34" charset="0"/>
              </a:rPr>
              <a:t>26 features</a:t>
            </a:r>
          </a:p>
          <a:p>
            <a:r>
              <a:rPr lang="en-US" sz="2400" b="1" dirty="0">
                <a:latin typeface="Aptos" panose="020B0004020202020204" pitchFamily="34" charset="0"/>
              </a:rPr>
              <a:t>9 features</a:t>
            </a:r>
          </a:p>
          <a:p>
            <a:r>
              <a:rPr lang="en-US" sz="2400" b="1" dirty="0">
                <a:latin typeface="Aptos" panose="020B0004020202020204" pitchFamily="34" charset="0"/>
              </a:rPr>
              <a:t>Employee id –numerical</a:t>
            </a:r>
          </a:p>
          <a:p>
            <a:r>
              <a:rPr lang="en-US" sz="2400" b="1" dirty="0">
                <a:latin typeface="Aptos" panose="020B0004020202020204" pitchFamily="34" charset="0"/>
              </a:rPr>
              <a:t>Gender-male, female </a:t>
            </a:r>
          </a:p>
          <a:p>
            <a:r>
              <a:rPr lang="en-US" sz="2400" b="1" dirty="0">
                <a:latin typeface="Aptos" panose="020B0004020202020204" pitchFamily="34" charset="0"/>
              </a:rPr>
              <a:t>Business unit</a:t>
            </a:r>
          </a:p>
          <a:p>
            <a:r>
              <a:rPr lang="en-US" sz="2400" b="1" dirty="0">
                <a:latin typeface="Aptos" panose="020B0004020202020204" pitchFamily="34" charset="0"/>
              </a:rPr>
              <a:t>Employee type</a:t>
            </a:r>
          </a:p>
          <a:p>
            <a:r>
              <a:rPr lang="en-US" sz="2400" b="1" dirty="0">
                <a:latin typeface="Aptos" panose="020B0004020202020204" pitchFamily="34" charset="0"/>
              </a:rPr>
              <a:t>Status</a:t>
            </a:r>
            <a:endParaRPr lang="en-IN" sz="2400" b="1" dirty="0">
              <a:latin typeface="Aptos" panose="020B0004020202020204" pitchFamily="34" charset="0"/>
            </a:endParaRPr>
          </a:p>
          <a:p>
            <a:r>
              <a:rPr lang="en-IN" sz="2400" b="1" dirty="0">
                <a:latin typeface="Aptos" panose="020B0004020202020204" pitchFamily="34" charset="0"/>
              </a:rPr>
              <a:t>Performance</a:t>
            </a:r>
          </a:p>
          <a:p>
            <a:r>
              <a:rPr lang="en-IN" sz="2400" b="1" dirty="0">
                <a:latin typeface="Aptos" panose="020B0004020202020204" pitchFamily="34" charset="0"/>
              </a:rPr>
              <a:t>Rating –</a:t>
            </a:r>
            <a:r>
              <a:rPr lang="en-IN" sz="2400" b="1" dirty="0" err="1">
                <a:latin typeface="Aptos" panose="020B0004020202020204" pitchFamily="34" charset="0"/>
              </a:rPr>
              <a:t>num</a:t>
            </a:r>
            <a:endParaRPr lang="en-IN" sz="2400" b="1" dirty="0">
              <a:latin typeface="Aptos" panose="020B0004020202020204" pitchFamily="34" charset="0"/>
            </a:endParaRPr>
          </a:p>
          <a:p>
            <a:r>
              <a:rPr lang="en-IN" sz="2400" b="1" dirty="0">
                <a:latin typeface="Aptos" panose="020B0004020202020204" pitchFamily="34" charset="0"/>
              </a:rPr>
              <a:t>level</a:t>
            </a:r>
            <a:endParaRPr lang="en-IN" sz="1000" b="1" dirty="0">
              <a:latin typeface="Aptos" panose="020B00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a:xfrm>
            <a:off x="913795" y="199177"/>
            <a:ext cx="10353761" cy="1258432"/>
          </a:xfrm>
        </p:spPr>
        <p:txBody>
          <a:bodyPr>
            <a:normAutofit/>
          </a:bodyPr>
          <a:lstStyle/>
          <a:p>
            <a:pPr algn="l"/>
            <a:r>
              <a:rPr lang="en-US" sz="4400" dirty="0">
                <a:latin typeface="Algerian" panose="04020705040A02060702" pitchFamily="82" charset="0"/>
              </a:rPr>
              <a:t>THE “WOW” IN OUR SOLUTION</a:t>
            </a:r>
            <a:endParaRPr lang="en-IN" sz="4400" dirty="0">
              <a:latin typeface="Algerian" panose="04020705040A02060702" pitchFamily="82" charset="0"/>
            </a:endParaRPr>
          </a:p>
        </p:txBody>
      </p:sp>
      <p:sp>
        <p:nvSpPr>
          <p:cNvPr id="1048608" name="Content Placeholder 2"/>
          <p:cNvSpPr>
            <a:spLocks noGrp="1"/>
          </p:cNvSpPr>
          <p:nvPr>
            <p:ph idx="1"/>
          </p:nvPr>
        </p:nvSpPr>
        <p:spPr>
          <a:xfrm>
            <a:off x="913795" y="1629625"/>
            <a:ext cx="10353762" cy="5097100"/>
          </a:xfrm>
        </p:spPr>
        <p:txBody>
          <a:bodyPr>
            <a:noAutofit/>
          </a:bodyPr>
          <a:lstStyle/>
          <a:p>
            <a:r>
              <a:rPr lang="en-US" sz="2300" b="1" dirty="0">
                <a:latin typeface="Aptos" panose="020B0004020202020204" pitchFamily="34" charset="0"/>
              </a:rPr>
              <a:t>The "WOW" factor in our Excel-based employee data analysis tool lies in its ability to transform complex, disparate employee data into actionable insights through an intuitive and user-friendly interface. Key highlights include:</a:t>
            </a:r>
          </a:p>
          <a:p>
            <a:r>
              <a:rPr lang="en-US" sz="2300" b="1" dirty="0">
                <a:latin typeface="Aptos" panose="020B0004020202020204" pitchFamily="34" charset="0"/>
              </a:rPr>
              <a:t>1. *Interactive Dashboards*: Dynamic, visually appealing dashboards that allow users to instantly visualize key metrics, such as turnover rates, diversity statistics, and performance trends, making data-driven decisions easier and faster.</a:t>
            </a:r>
          </a:p>
          <a:p>
            <a:r>
              <a:rPr lang="en-US" sz="2300" b="1" dirty="0">
                <a:latin typeface="Aptos" panose="020B0004020202020204" pitchFamily="34" charset="0"/>
              </a:rPr>
              <a:t>2. *Automated Reporting*: The tool offers automated, customizable reports that update in real-time as new data is entered, saving time and reducing manual errors, while providing consistently up-to-date insights.</a:t>
            </a:r>
            <a:endParaRPr lang="en-IN" sz="2300" b="1" dirty="0">
              <a:latin typeface="Aptos" panose="020B000402020202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E12BB6-8DA6-564E-B17C-312238E5D9DA}">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Damask</vt:lpstr>
      <vt:lpstr>EMPLOYEE DATA ANALYSIS USING EXCEL</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Micro Computers</dc:creator>
  <cp:lastModifiedBy>Deepak Kansu</cp:lastModifiedBy>
  <cp:revision>1</cp:revision>
  <dcterms:created xsi:type="dcterms:W3CDTF">2024-08-29T03:58:21Z</dcterms:created>
  <dcterms:modified xsi:type="dcterms:W3CDTF">2024-09-09T08:31:58Z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c64cf0ebc79f4b0f8597bd8beb6da807</vt:lpwstr>
  </property>
</Properties>
</file>