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70" r:id="rId3"/>
    <p:sldId id="271" r:id="rId4"/>
    <p:sldId id="272" r:id="rId5"/>
    <p:sldId id="257" r:id="rId6"/>
    <p:sldId id="259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79" r:id="rId16"/>
    <p:sldId id="286" r:id="rId17"/>
    <p:sldId id="287" r:id="rId18"/>
    <p:sldId id="274" r:id="rId19"/>
    <p:sldId id="275" r:id="rId20"/>
    <p:sldId id="27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001D-E13C-47C9-AE14-218E5175BB30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ABE4-10D6-4F0E-8BCB-3C87DB34F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monitoring system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Animation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1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76247"/>
            <a:ext cx="1633593" cy="27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17705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90737"/>
            <a:ext cx="1798171" cy="2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4079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21743"/>
            <a:ext cx="1529969" cy="27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78626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90737"/>
            <a:ext cx="1901795" cy="2590725"/>
          </a:xfrm>
          <a:prstGeom prst="rect">
            <a:avLst/>
          </a:prstGeom>
        </p:spPr>
      </p:pic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3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6841936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90737"/>
            <a:ext cx="1511683" cy="2590725"/>
          </a:xfrm>
          <a:prstGeom prst="rect">
            <a:avLst/>
          </a:prstGeom>
        </p:spPr>
      </p:pic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3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2931877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3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713389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3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727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3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484075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5400" y="2133600"/>
            <a:ext cx="4038600" cy="1981200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opens automatically after 2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42107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1250" y="2060597"/>
            <a:ext cx="4032750" cy="2016098"/>
          </a:xfrm>
          <a:prstGeom prst="rect">
            <a:avLst/>
          </a:prstGeom>
        </p:spPr>
      </p:pic>
      <p:sp>
        <p:nvSpPr>
          <p:cNvPr id="4" name="Flowchart: Alternate Process 3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opens automatically after 2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86900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721743"/>
            <a:ext cx="1529969" cy="27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4535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6247"/>
            <a:ext cx="1633593" cy="2795753"/>
          </a:xfrm>
          <a:prstGeom prst="rect">
            <a:avLst/>
          </a:prstGeom>
        </p:spPr>
      </p:pic>
      <p:pic>
        <p:nvPicPr>
          <p:cNvPr id="5" name="Picture 2" descr="C:\Users\user\Desktop\bin\FOR REPORT\RIGHT_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05400" y="2057401"/>
            <a:ext cx="4038600" cy="2020046"/>
          </a:xfrm>
          <a:prstGeom prst="rect">
            <a:avLst/>
          </a:prstGeom>
          <a:noFill/>
        </p:spPr>
      </p:pic>
      <p:sp>
        <p:nvSpPr>
          <p:cNvPr id="6" name="Flowchart: Alternate Process 5"/>
          <p:cNvSpPr/>
          <p:nvPr/>
        </p:nvSpPr>
        <p:spPr>
          <a:xfrm>
            <a:off x="4910193" y="51054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 throws garbage into the bin and walks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85471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bin\FOR REPORT\RIGHT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05400" y="2057401"/>
            <a:ext cx="4038600" cy="2020046"/>
          </a:xfrm>
          <a:prstGeom prst="rect">
            <a:avLst/>
          </a:prstGeom>
          <a:noFill/>
        </p:spPr>
      </p:pic>
      <p:sp>
        <p:nvSpPr>
          <p:cNvPr id="6" name="Flowchart: Alternate Process 5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closes automatically after garbage is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16853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1250" y="2060597"/>
            <a:ext cx="4032750" cy="2016098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closes automatically after garbage is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57766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5400" y="2133600"/>
            <a:ext cx="4038600" cy="1981200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closes automatically after garbage is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175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4724400" y="228600"/>
            <a:ext cx="28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Bin closes automatically after garbage is 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4109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304800" y="1524000"/>
            <a:ext cx="3657600" cy="1905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 present inside Garbage bin sense the condition of overflow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651185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304800" y="1524000"/>
            <a:ext cx="3657600" cy="1905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 there are chances of overflow then our system sends Alarm message to </a:t>
            </a:r>
            <a:r>
              <a:rPr lang="en-US" sz="2000" dirty="0" smtClean="0"/>
              <a:t>Supervisor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1435922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304800" y="1524000"/>
            <a:ext cx="3657600" cy="1905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sending message…..</a:t>
            </a:r>
            <a:endParaRPr lang="en-US" sz="2000" dirty="0"/>
          </a:p>
        </p:txBody>
      </p:sp>
      <p:sp>
        <p:nvSpPr>
          <p:cNvPr id="4" name="Striped Right Arrow 3"/>
          <p:cNvSpPr/>
          <p:nvPr/>
        </p:nvSpPr>
        <p:spPr>
          <a:xfrm rot="16200000">
            <a:off x="6267450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 rot="16200000">
            <a:off x="6800849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16200000">
            <a:off x="7334250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5867400" y="0"/>
            <a:ext cx="2209800" cy="838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160284"/>
      </p:ext>
    </p:extLst>
  </p:cSld>
  <p:clrMapOvr>
    <a:masterClrMapping/>
  </p:clrMapOvr>
  <p:transition advClick="0" advTm="2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30834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30834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0834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97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97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30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97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97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2972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304800" y="1524000"/>
            <a:ext cx="3657600" cy="1905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no action is taken after 1 day , then our system sends message to higher Authority</a:t>
            </a:r>
          </a:p>
        </p:txBody>
      </p:sp>
    </p:spTree>
    <p:extLst>
      <p:ext uri="{BB962C8B-B14F-4D97-AF65-F5344CB8AC3E}">
        <p14:creationId xmlns:p14="http://schemas.microsoft.com/office/powerpoint/2010/main" val="614825256"/>
      </p:ext>
    </p:extLst>
  </p:cSld>
  <p:clrMapOvr>
    <a:masterClrMapping/>
  </p:clrMapOvr>
  <p:transition advClick="0" advTm="22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10800000">
            <a:off x="5600700" y="2895601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10800000">
            <a:off x="5581650" y="2427351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>
            <a:off x="228600" y="4648200"/>
            <a:ext cx="3657600" cy="1905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sending </a:t>
            </a:r>
            <a:r>
              <a:rPr lang="en-US" sz="2000" dirty="0" smtClean="0"/>
              <a:t>message to Higher Authority and Supervisor Both…..</a:t>
            </a:r>
            <a:endParaRPr lang="en-US" sz="2000" dirty="0"/>
          </a:p>
        </p:txBody>
      </p:sp>
      <p:sp>
        <p:nvSpPr>
          <p:cNvPr id="4" name="Striped Right Arrow 3"/>
          <p:cNvSpPr/>
          <p:nvPr/>
        </p:nvSpPr>
        <p:spPr>
          <a:xfrm rot="16200000">
            <a:off x="6267450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 rot="16200000">
            <a:off x="6800849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16200000">
            <a:off x="7334250" y="1504950"/>
            <a:ext cx="571500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5867400" y="0"/>
            <a:ext cx="2209800" cy="838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62000" y="2438400"/>
            <a:ext cx="2743200" cy="1066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Authority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700492"/>
      </p:ext>
    </p:extLst>
  </p:cSld>
  <p:clrMapOvr>
    <a:masterClrMapping/>
  </p:clrMapOvr>
  <p:transition advClick="0" advTm="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325 0.001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-0.31875 -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30834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30834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0834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30209 0.0016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-0.30208 -0.003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-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5" animBg="1"/>
      <p:bldP spid="11" grpId="6" animBg="1"/>
      <p:bldP spid="11" grpId="7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37"/>
            <a:ext cx="1901795" cy="2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8047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0737"/>
            <a:ext cx="1511683" cy="2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9854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76247"/>
            <a:ext cx="1633593" cy="2795753"/>
          </a:xfrm>
          <a:prstGeom prst="rect">
            <a:avLst/>
          </a:prstGeom>
        </p:spPr>
      </p:pic>
    </p:spTree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29" y="1790737"/>
            <a:ext cx="1798171" cy="2590725"/>
          </a:xfrm>
          <a:prstGeom prst="rect">
            <a:avLst/>
          </a:prstGeom>
        </p:spPr>
      </p:pic>
    </p:spTree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1743"/>
            <a:ext cx="1529969" cy="27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402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90737"/>
            <a:ext cx="1901795" cy="2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75471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in\FOR REPORT\RIGHT_1.GIF"/>
          <p:cNvPicPr>
            <a:picLocks noChangeAspect="1" noChangeArrowheads="1"/>
          </p:cNvPicPr>
          <p:nvPr/>
        </p:nvPicPr>
        <p:blipFill rotWithShape="1">
          <a:blip r:embed="rId2" cstate="print"/>
          <a:srcRect t="3238" r="21569"/>
          <a:stretch/>
        </p:blipFill>
        <p:spPr bwMode="auto">
          <a:xfrm flipH="1">
            <a:off x="6019800" y="2133600"/>
            <a:ext cx="3048000" cy="1905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90737"/>
            <a:ext cx="1511683" cy="2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5460"/>
      </p:ext>
    </p:extLst>
  </p:cSld>
  <p:clrMapOvr>
    <a:masterClrMapping/>
  </p:clrMapOvr>
  <p:transition advClick="0" advTm="2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157398</TotalTime>
  <Words>119</Words>
  <Application>Microsoft Office PowerPoint</Application>
  <PresentationFormat>On-screen Show (4:3)</PresentationFormat>
  <Paragraphs>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Garbage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iDEAPAD</dc:creator>
  <cp:lastModifiedBy>iDEAPAD</cp:lastModifiedBy>
  <cp:revision>87</cp:revision>
  <dcterms:created xsi:type="dcterms:W3CDTF">2013-11-02T17:37:43Z</dcterms:created>
  <dcterms:modified xsi:type="dcterms:W3CDTF">2013-11-05T08:16:54Z</dcterms:modified>
</cp:coreProperties>
</file>