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 Progress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Title of the project </a:t>
            </a:r>
          </a:p>
          <a:p>
            <a:pPr>
              <a:buNone/>
            </a:pPr>
            <a:r>
              <a:rPr lang="en-IN" dirty="0" smtClean="0"/>
              <a:t>Group Member: not more than Four   </a:t>
            </a:r>
          </a:p>
          <a:p>
            <a:pPr>
              <a:buNone/>
            </a:pPr>
            <a:r>
              <a:rPr lang="en-IN" dirty="0" smtClean="0"/>
              <a:t>Abstract </a:t>
            </a:r>
          </a:p>
          <a:p>
            <a:pPr>
              <a:buNone/>
            </a:pPr>
            <a:r>
              <a:rPr lang="en-IN" dirty="0" smtClean="0"/>
              <a:t>Problem Statement</a:t>
            </a:r>
          </a:p>
          <a:p>
            <a:pPr>
              <a:buNone/>
            </a:pPr>
            <a:r>
              <a:rPr lang="en-IN" dirty="0" smtClean="0"/>
              <a:t>Introduction:</a:t>
            </a:r>
          </a:p>
          <a:p>
            <a:pPr>
              <a:buNone/>
            </a:pPr>
            <a:r>
              <a:rPr lang="en-IN" dirty="0" smtClean="0"/>
              <a:t>                        Basic information                                 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Motivation                            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6096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Last date 24-02-2014           </a:t>
            </a:r>
          </a:p>
          <a:p>
            <a:r>
              <a:rPr lang="en-IN" dirty="0" smtClean="0"/>
              <a:t>Marks     7%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2 Progress Report 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 Literature survey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Methodology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</a:t>
            </a:r>
            <a:r>
              <a:rPr lang="en-IN" dirty="0" smtClean="0"/>
              <a:t>Result and discussion </a:t>
            </a:r>
          </a:p>
          <a:p>
            <a:pPr>
              <a:buNone/>
            </a:pPr>
            <a:r>
              <a:rPr lang="en-IN" dirty="0" smtClean="0"/>
              <a:t>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</a:t>
            </a:r>
            <a:endParaRPr lang="en-IN" dirty="0" smtClean="0"/>
          </a:p>
          <a:p>
            <a:r>
              <a:rPr lang="en-IN" dirty="0" smtClean="0"/>
              <a:t>Final </a:t>
            </a:r>
            <a:r>
              <a:rPr lang="en-IN" dirty="0" smtClean="0"/>
              <a:t>Project </a:t>
            </a:r>
            <a:r>
              <a:rPr lang="en-IN" dirty="0" smtClean="0"/>
              <a:t>Report</a:t>
            </a:r>
          </a:p>
          <a:p>
            <a:pPr>
              <a:buNone/>
            </a:pPr>
            <a:r>
              <a:rPr lang="en-IN" dirty="0" smtClean="0"/>
              <a:t>            Complete report submission (40-50 pages)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286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Last date </a:t>
            </a:r>
            <a:r>
              <a:rPr lang="en-IN" dirty="0" smtClean="0"/>
              <a:t>24-03-2014           </a:t>
            </a:r>
            <a:endParaRPr lang="en-IN" dirty="0" smtClean="0"/>
          </a:p>
          <a:p>
            <a:r>
              <a:rPr lang="en-IN" dirty="0" smtClean="0"/>
              <a:t>Marks     </a:t>
            </a:r>
            <a:r>
              <a:rPr lang="en-IN" dirty="0" smtClean="0"/>
              <a:t>8%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410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Last date </a:t>
            </a:r>
            <a:r>
              <a:rPr lang="en-IN" dirty="0" smtClean="0"/>
              <a:t>21-04-2014           </a:t>
            </a:r>
            <a:endParaRPr lang="en-IN" dirty="0" smtClean="0"/>
          </a:p>
          <a:p>
            <a:r>
              <a:rPr lang="en-IN" dirty="0" smtClean="0"/>
              <a:t>Marks     </a:t>
            </a:r>
            <a:r>
              <a:rPr lang="en-IN" dirty="0" smtClean="0"/>
              <a:t>10%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1 Progress Report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bajaj</dc:creator>
  <cp:lastModifiedBy>ccuser</cp:lastModifiedBy>
  <cp:revision>9</cp:revision>
  <dcterms:created xsi:type="dcterms:W3CDTF">2006-08-16T00:00:00Z</dcterms:created>
  <dcterms:modified xsi:type="dcterms:W3CDTF">2014-02-21T08:07:39Z</dcterms:modified>
</cp:coreProperties>
</file>