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C792A-E35D-682E-3C25-4F4E06B6D3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F0B81A-B21E-779D-0182-FD9E105C9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C5258-1D0E-656E-2ADE-561EBB203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828B3-2204-2F81-FA52-D36B1D682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41D5-8645-406D-8C14-7283D909C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88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D0D6A-30F3-0C17-36B7-9E8C1E3BC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E7506D-DEA7-22F6-222A-81DD1D9FE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12DB8-EC07-4D09-BDDE-17EE8990D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496D-3EB7-470C-A237-4AE11A822AF7}" type="datetimeFigureOut">
              <a:rPr lang="en-IN" smtClean="0"/>
              <a:t>31-12-2022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E51FB-2DA1-E2F2-9209-A0C67A0F6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54F65-623F-0665-84AC-DB4DE8EB0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41D5-8645-406D-8C14-7283D909C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955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921F5B-1444-5CAE-6C4E-C831B8170E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63690F-A95E-54EB-B89E-E73EE7CA4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62E52-072F-28D8-98FC-7C7DEB98C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496D-3EB7-470C-A237-4AE11A822AF7}" type="datetimeFigureOut">
              <a:rPr lang="en-IN" smtClean="0"/>
              <a:t>31-12-2022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3D3A8-8029-5A38-BB11-03BC5A8D6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F05FA-C45B-063A-F902-FCB85A0E8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41D5-8645-406D-8C14-7283D909C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141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B8D4E-0CDD-863E-FDAD-B6B322791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79C94-9224-70DF-B74B-3BAA813BD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445C5-66C3-7052-D065-5501BD292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496D-3EB7-470C-A237-4AE11A822AF7}" type="datetimeFigureOut">
              <a:rPr lang="en-IN" smtClean="0"/>
              <a:t>31-12-2022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E14B6-D61C-3C84-F80A-D6DA3C782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74A16-23BC-9EB8-1A21-FEED7A887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41D5-8645-406D-8C14-7283D909C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475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3DD6F-E162-B370-B601-4A51FEAA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A3EC6-36BB-FC18-B30B-2BEA5E69C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A1EB7-4808-F204-9203-A807360EB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496D-3EB7-470C-A237-4AE11A822AF7}" type="datetimeFigureOut">
              <a:rPr lang="en-IN" smtClean="0"/>
              <a:t>31-12-2022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18C20-E68E-0F4A-E9E9-FDFF89F10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431BA-5DE7-C485-FAD8-624CD35A8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41D5-8645-406D-8C14-7283D909C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022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2B130-D9F9-808A-CFB8-F41B8199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AE361-7AEF-8C66-DA1A-3903E8B2E7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F5E2B-D78C-3FE7-8093-87BBF9972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DFA8F-B270-D998-6160-7243B2A3D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496D-3EB7-470C-A237-4AE11A822AF7}" type="datetimeFigureOut">
              <a:rPr lang="en-IN" smtClean="0"/>
              <a:t>31-12-2022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88A12-EDB1-29E2-6141-A91073B2C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C7F9B-29B8-F640-C33E-BCD5E2FC9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41D5-8645-406D-8C14-7283D909C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319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89842-D1AF-F332-ED61-9D025F172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E06C7-34CA-A5E5-0291-FCD91550F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FE0E3C-68B9-365B-FC0E-19E143BAE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68830A-41B7-681D-52F3-90392146E5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663448-A0BC-1325-A1E4-5E17BA08D6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FD2D3D-183B-1496-602D-7BD4EE118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496D-3EB7-470C-A237-4AE11A822AF7}" type="datetimeFigureOut">
              <a:rPr lang="en-IN" smtClean="0"/>
              <a:t>31-12-2022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5677CD-D625-D49D-DF26-A6F81C2D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DBD3B7-4EF4-0DA5-7BC5-66315D8DD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41D5-8645-406D-8C14-7283D909C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483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6E472-914B-F389-E623-63B16D83A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53F73F-A1F4-B5DB-6577-BFB008D76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496D-3EB7-470C-A237-4AE11A822AF7}" type="datetimeFigureOut">
              <a:rPr lang="en-IN" smtClean="0"/>
              <a:t>31-12-2022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EBAA5-1143-B949-EEAB-E7D324790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2E0685-2892-957A-E824-65D70C12A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41D5-8645-406D-8C14-7283D909C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61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0D04E-2A5C-B249-CA5E-7C80BE5DB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496D-3EB7-470C-A237-4AE11A822AF7}" type="datetimeFigureOut">
              <a:rPr lang="en-IN" smtClean="0"/>
              <a:t>31-12-2022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4FABE8-91D1-7242-8553-A28750185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07007-29CF-8A8D-BA90-323901A60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41D5-8645-406D-8C14-7283D909C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72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6A12E-5568-8C13-36C2-CAC7EE923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14B0D-6A29-6665-31D5-09345FC3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CFB55C-6D83-3A0E-5F6A-EF254AFBE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E8017-AF5E-25ED-3D32-66FD3B07A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496D-3EB7-470C-A237-4AE11A822AF7}" type="datetimeFigureOut">
              <a:rPr lang="en-IN" smtClean="0"/>
              <a:t>31-12-2022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865B6-3377-5EEF-2982-2683039A8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BF3B9-145E-A625-59D0-CF4061013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41D5-8645-406D-8C14-7283D909C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470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42598-C62D-E3C2-0A47-037EB9270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31C292-6DF1-3396-C65F-CF988AE344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1C46E6-EE50-07DC-F418-9E184E7FD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B620B-C111-0511-108B-7EFACD15D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496D-3EB7-470C-A237-4AE11A822AF7}" type="datetimeFigureOut">
              <a:rPr lang="en-IN" smtClean="0"/>
              <a:t>31-12-2022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3A678-6AC4-92A9-BF7F-3ABB4CD8E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D963F-C844-DEC3-8B3B-2F889144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41D5-8645-406D-8C14-7283D909C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136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0E416D-9A0E-70C9-7574-234084477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4A3C0-E6E6-82B0-09C8-162695D58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88E1E-63FE-08F1-72F5-E27C113BEF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3728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Surjeet Kumar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9FEA8-12A4-6130-BE41-76AA512369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027D5-8760-77E1-EFE3-954BA1447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441D5-8645-406D-8C14-7283D909C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804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39B6A0-DDE0-9D8C-D531-1599D60AC5FC}"/>
              </a:ext>
            </a:extLst>
          </p:cNvPr>
          <p:cNvSpPr/>
          <p:nvPr/>
        </p:nvSpPr>
        <p:spPr>
          <a:xfrm>
            <a:off x="4437405" y="1024838"/>
            <a:ext cx="908737" cy="308159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Admin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1ED67-7D6B-5DB7-C358-CB8014DFD8A1}"/>
              </a:ext>
            </a:extLst>
          </p:cNvPr>
          <p:cNvSpPr/>
          <p:nvPr/>
        </p:nvSpPr>
        <p:spPr>
          <a:xfrm>
            <a:off x="4272205" y="3919417"/>
            <a:ext cx="1261954" cy="455998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Receptionist</a:t>
            </a:r>
            <a:endParaRPr lang="en-IN" sz="1100" dirty="0"/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5B1E24DD-3F01-854F-684F-46E8B544C9B9}"/>
              </a:ext>
            </a:extLst>
          </p:cNvPr>
          <p:cNvSpPr/>
          <p:nvPr/>
        </p:nvSpPr>
        <p:spPr>
          <a:xfrm>
            <a:off x="4128253" y="1800302"/>
            <a:ext cx="1553936" cy="555943"/>
          </a:xfrm>
          <a:prstGeom prst="flowChartDecision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manages</a:t>
            </a:r>
            <a:endParaRPr lang="en-IN" sz="9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DBE566-95E1-5972-D9FA-E114FEB74049}"/>
              </a:ext>
            </a:extLst>
          </p:cNvPr>
          <p:cNvSpPr/>
          <p:nvPr/>
        </p:nvSpPr>
        <p:spPr>
          <a:xfrm>
            <a:off x="8773413" y="1951653"/>
            <a:ext cx="1096663" cy="46132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Pizza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952CDC-8CDC-B014-097F-8A5B9E7B7848}"/>
              </a:ext>
            </a:extLst>
          </p:cNvPr>
          <p:cNvSpPr/>
          <p:nvPr/>
        </p:nvSpPr>
        <p:spPr>
          <a:xfrm>
            <a:off x="7542092" y="4288656"/>
            <a:ext cx="1149179" cy="444843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Order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E6E985-3CEE-0735-CFFB-111439AC36C0}"/>
              </a:ext>
            </a:extLst>
          </p:cNvPr>
          <p:cNvSpPr/>
          <p:nvPr/>
        </p:nvSpPr>
        <p:spPr>
          <a:xfrm>
            <a:off x="1816848" y="2344768"/>
            <a:ext cx="1217653" cy="400573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Customer</a:t>
            </a:r>
            <a:endParaRPr lang="en-IN" sz="1400" dirty="0"/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021919E1-C977-4396-C224-6B43F59100B2}"/>
              </a:ext>
            </a:extLst>
          </p:cNvPr>
          <p:cNvSpPr/>
          <p:nvPr/>
        </p:nvSpPr>
        <p:spPr>
          <a:xfrm>
            <a:off x="5739452" y="4784947"/>
            <a:ext cx="1586473" cy="455998"/>
          </a:xfrm>
          <a:prstGeom prst="flowChartDecision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cancels</a:t>
            </a:r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0FEA564A-4D4D-7DD5-29B0-C64E0537334C}"/>
              </a:ext>
            </a:extLst>
          </p:cNvPr>
          <p:cNvSpPr/>
          <p:nvPr/>
        </p:nvSpPr>
        <p:spPr>
          <a:xfrm>
            <a:off x="5806562" y="3907155"/>
            <a:ext cx="1365136" cy="456792"/>
          </a:xfrm>
          <a:prstGeom prst="flowChartDecision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places</a:t>
            </a:r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C5EAC29E-D83D-78C4-D8A3-95D3E3009921}"/>
              </a:ext>
            </a:extLst>
          </p:cNvPr>
          <p:cNvSpPr/>
          <p:nvPr/>
        </p:nvSpPr>
        <p:spPr>
          <a:xfrm>
            <a:off x="7281849" y="3394027"/>
            <a:ext cx="1629066" cy="487727"/>
          </a:xfrm>
          <a:prstGeom prst="flowChartDecision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contains</a:t>
            </a:r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9EC56FEA-6855-305E-1EBB-C25F5CD03B6E}"/>
              </a:ext>
            </a:extLst>
          </p:cNvPr>
          <p:cNvSpPr/>
          <p:nvPr/>
        </p:nvSpPr>
        <p:spPr>
          <a:xfrm>
            <a:off x="7396264" y="872324"/>
            <a:ext cx="1353064" cy="589293"/>
          </a:xfrm>
          <a:prstGeom prst="flowChartDecision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can</a:t>
            </a:r>
          </a:p>
          <a:p>
            <a:pPr algn="ctr"/>
            <a:r>
              <a:rPr lang="en-IN" sz="1200" dirty="0"/>
              <a:t>modify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0EFF027-C8D8-0D10-C6B4-5FA25E99B7AC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4903182" y="2356245"/>
            <a:ext cx="2039" cy="1563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E6CB1F42-ABD8-98F2-4FDE-512EDE3F3EDE}"/>
              </a:ext>
            </a:extLst>
          </p:cNvPr>
          <p:cNvSpPr/>
          <p:nvPr/>
        </p:nvSpPr>
        <p:spPr>
          <a:xfrm>
            <a:off x="3695965" y="621713"/>
            <a:ext cx="856380" cy="30815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u="sng" dirty="0" err="1"/>
              <a:t>AdimID</a:t>
            </a:r>
            <a:endParaRPr lang="en-IN" sz="1000" u="sng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68E7DE3-CB34-8444-32C8-95D22377BBE8}"/>
              </a:ext>
            </a:extLst>
          </p:cNvPr>
          <p:cNvSpPr/>
          <p:nvPr/>
        </p:nvSpPr>
        <p:spPr>
          <a:xfrm>
            <a:off x="4339187" y="263358"/>
            <a:ext cx="705626" cy="30815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/>
              <a:t>Name</a:t>
            </a:r>
            <a:endParaRPr lang="en-IN" sz="900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FE75EAA1-C5DE-71B9-A1EF-2454C474C994}"/>
              </a:ext>
            </a:extLst>
          </p:cNvPr>
          <p:cNvSpPr/>
          <p:nvPr/>
        </p:nvSpPr>
        <p:spPr>
          <a:xfrm>
            <a:off x="5153750" y="240295"/>
            <a:ext cx="705626" cy="30815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/>
              <a:t>Email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4D3DDB1-BBE9-6F70-A7D5-16DBAC42B536}"/>
              </a:ext>
            </a:extLst>
          </p:cNvPr>
          <p:cNvSpPr/>
          <p:nvPr/>
        </p:nvSpPr>
        <p:spPr>
          <a:xfrm>
            <a:off x="5509872" y="571876"/>
            <a:ext cx="1028964" cy="30815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/>
              <a:t>Password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45F5C9E-1674-87A8-9AFB-8C386FD077CB}"/>
              </a:ext>
            </a:extLst>
          </p:cNvPr>
          <p:cNvCxnSpPr>
            <a:cxnSpLocks/>
            <a:stCxn id="79" idx="5"/>
            <a:endCxn id="4" idx="0"/>
          </p:cNvCxnSpPr>
          <p:nvPr/>
        </p:nvCxnSpPr>
        <p:spPr>
          <a:xfrm>
            <a:off x="4426931" y="884743"/>
            <a:ext cx="464843" cy="140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CFB6B54-12FF-B24B-C649-5002137F0C00}"/>
              </a:ext>
            </a:extLst>
          </p:cNvPr>
          <p:cNvCxnSpPr>
            <a:stCxn id="80" idx="4"/>
            <a:endCxn id="4" idx="0"/>
          </p:cNvCxnSpPr>
          <p:nvPr/>
        </p:nvCxnSpPr>
        <p:spPr>
          <a:xfrm>
            <a:off x="4692000" y="571517"/>
            <a:ext cx="199774" cy="453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5B1543F-398B-50DD-72E7-3B6B700E243C}"/>
              </a:ext>
            </a:extLst>
          </p:cNvPr>
          <p:cNvCxnSpPr>
            <a:stCxn id="81" idx="4"/>
            <a:endCxn id="4" idx="0"/>
          </p:cNvCxnSpPr>
          <p:nvPr/>
        </p:nvCxnSpPr>
        <p:spPr>
          <a:xfrm flipH="1">
            <a:off x="4891774" y="548454"/>
            <a:ext cx="614789" cy="47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5120741-5F1D-2922-BFB6-B133C7E0F2B6}"/>
              </a:ext>
            </a:extLst>
          </p:cNvPr>
          <p:cNvCxnSpPr>
            <a:stCxn id="82" idx="3"/>
            <a:endCxn id="4" idx="0"/>
          </p:cNvCxnSpPr>
          <p:nvPr/>
        </p:nvCxnSpPr>
        <p:spPr>
          <a:xfrm flipH="1">
            <a:off x="4891774" y="834906"/>
            <a:ext cx="768786" cy="189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77728D55-4370-ED14-F795-1B7E53B09A56}"/>
              </a:ext>
            </a:extLst>
          </p:cNvPr>
          <p:cNvSpPr/>
          <p:nvPr/>
        </p:nvSpPr>
        <p:spPr>
          <a:xfrm>
            <a:off x="2466785" y="4362514"/>
            <a:ext cx="551934" cy="30815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900" u="sng" dirty="0"/>
              <a:t>Rid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1EEBBF0-A780-5EEE-8695-295E6CF5E6FE}"/>
              </a:ext>
            </a:extLst>
          </p:cNvPr>
          <p:cNvSpPr/>
          <p:nvPr/>
        </p:nvSpPr>
        <p:spPr>
          <a:xfrm>
            <a:off x="2560385" y="3779916"/>
            <a:ext cx="705626" cy="30815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900" dirty="0"/>
              <a:t>Name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80A0DAE-77E8-DEC4-8615-DC033C664439}"/>
              </a:ext>
            </a:extLst>
          </p:cNvPr>
          <p:cNvSpPr/>
          <p:nvPr/>
        </p:nvSpPr>
        <p:spPr>
          <a:xfrm>
            <a:off x="1791090" y="4081505"/>
            <a:ext cx="774093" cy="30815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900" dirty="0"/>
              <a:t>Gender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1C474F6-A2A9-07B4-4403-B924CA0986E4}"/>
              </a:ext>
            </a:extLst>
          </p:cNvPr>
          <p:cNvSpPr/>
          <p:nvPr/>
        </p:nvSpPr>
        <p:spPr>
          <a:xfrm>
            <a:off x="3518417" y="5148716"/>
            <a:ext cx="991110" cy="30815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900" dirty="0"/>
              <a:t>Address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D10F56B-191E-39CD-7405-0CD397C15071}"/>
              </a:ext>
            </a:extLst>
          </p:cNvPr>
          <p:cNvSpPr/>
          <p:nvPr/>
        </p:nvSpPr>
        <p:spPr>
          <a:xfrm>
            <a:off x="1720024" y="4750856"/>
            <a:ext cx="1063198" cy="30815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900" dirty="0"/>
              <a:t>Designation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C90321E-05E9-C5D8-95BA-425C39CD8586}"/>
              </a:ext>
            </a:extLst>
          </p:cNvPr>
          <p:cNvSpPr/>
          <p:nvPr/>
        </p:nvSpPr>
        <p:spPr>
          <a:xfrm>
            <a:off x="2750178" y="5052445"/>
            <a:ext cx="705626" cy="30815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900" dirty="0"/>
              <a:t>Shift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14BB0BC7-5C62-DCD7-6F05-20529DACA564}"/>
              </a:ext>
            </a:extLst>
          </p:cNvPr>
          <p:cNvSpPr/>
          <p:nvPr/>
        </p:nvSpPr>
        <p:spPr>
          <a:xfrm>
            <a:off x="3002236" y="1233026"/>
            <a:ext cx="1134634" cy="38897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u="sng" dirty="0" err="1"/>
              <a:t>CustomerId</a:t>
            </a:r>
            <a:endParaRPr lang="en-IN" sz="1000" u="sng" dirty="0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929AAE86-D9BB-856A-9B29-217B072FF182}"/>
              </a:ext>
            </a:extLst>
          </p:cNvPr>
          <p:cNvSpPr/>
          <p:nvPr/>
        </p:nvSpPr>
        <p:spPr>
          <a:xfrm>
            <a:off x="2906736" y="1839741"/>
            <a:ext cx="991110" cy="30815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/>
              <a:t>Password</a:t>
            </a:r>
            <a:endParaRPr lang="en-IN" sz="900" dirty="0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07A93145-0895-F1CC-C5F6-C817C680923A}"/>
              </a:ext>
            </a:extLst>
          </p:cNvPr>
          <p:cNvSpPr/>
          <p:nvPr/>
        </p:nvSpPr>
        <p:spPr>
          <a:xfrm>
            <a:off x="2086681" y="1342098"/>
            <a:ext cx="795718" cy="30815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/>
              <a:t>Name</a:t>
            </a:r>
            <a:endParaRPr lang="en-IN" sz="900" dirty="0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8DC4FDAA-2364-2B8A-7DC5-149EDADAC561}"/>
              </a:ext>
            </a:extLst>
          </p:cNvPr>
          <p:cNvSpPr/>
          <p:nvPr/>
        </p:nvSpPr>
        <p:spPr>
          <a:xfrm>
            <a:off x="1170402" y="1025292"/>
            <a:ext cx="1184252" cy="35741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 err="1"/>
              <a:t>DateOfBirth</a:t>
            </a:r>
            <a:endParaRPr lang="en-IN" sz="1000" dirty="0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9581D0F2-8B93-4F40-C2DE-8C4544CF0E53}"/>
              </a:ext>
            </a:extLst>
          </p:cNvPr>
          <p:cNvSpPr/>
          <p:nvPr/>
        </p:nvSpPr>
        <p:spPr>
          <a:xfrm>
            <a:off x="177939" y="2823419"/>
            <a:ext cx="1363107" cy="34082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 err="1"/>
              <a:t>IdentityProof</a:t>
            </a:r>
            <a:endParaRPr lang="en-IN" sz="900" dirty="0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6DC77D3F-FD1F-C1F6-CAA5-327A2417CDA9}"/>
              </a:ext>
            </a:extLst>
          </p:cNvPr>
          <p:cNvSpPr/>
          <p:nvPr/>
        </p:nvSpPr>
        <p:spPr>
          <a:xfrm>
            <a:off x="910710" y="1948066"/>
            <a:ext cx="705626" cy="308159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/>
              <a:t>Age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3A03A907-AAC3-BF49-9DF9-875FD5C48A8F}"/>
              </a:ext>
            </a:extLst>
          </p:cNvPr>
          <p:cNvSpPr/>
          <p:nvPr/>
        </p:nvSpPr>
        <p:spPr>
          <a:xfrm>
            <a:off x="1024717" y="1468438"/>
            <a:ext cx="705626" cy="30815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/>
              <a:t>Email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598A2DE5-BC7A-3725-DE79-ABE6649A8F81}"/>
              </a:ext>
            </a:extLst>
          </p:cNvPr>
          <p:cNvSpPr/>
          <p:nvPr/>
        </p:nvSpPr>
        <p:spPr>
          <a:xfrm>
            <a:off x="986069" y="3271279"/>
            <a:ext cx="1363107" cy="34082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 err="1"/>
              <a:t>PhoneNo</a:t>
            </a:r>
            <a:endParaRPr lang="en-IN" sz="900" dirty="0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F0647D85-41E1-353A-6F9C-AB8743A7848F}"/>
              </a:ext>
            </a:extLst>
          </p:cNvPr>
          <p:cNvSpPr/>
          <p:nvPr/>
        </p:nvSpPr>
        <p:spPr>
          <a:xfrm>
            <a:off x="2037571" y="2989918"/>
            <a:ext cx="1363107" cy="34082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/>
              <a:t>Address</a:t>
            </a:r>
            <a:endParaRPr lang="en-IN" sz="900" dirty="0"/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7DB64083-7186-7DCB-115C-1663F2337CE9}"/>
              </a:ext>
            </a:extLst>
          </p:cNvPr>
          <p:cNvCxnSpPr>
            <a:cxnSpLocks/>
            <a:stCxn id="143" idx="4"/>
            <a:endCxn id="9" idx="0"/>
          </p:cNvCxnSpPr>
          <p:nvPr/>
        </p:nvCxnSpPr>
        <p:spPr>
          <a:xfrm flipH="1">
            <a:off x="2425675" y="2147900"/>
            <a:ext cx="976616" cy="196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6292F4AB-B5CB-AF59-DFC5-D8518E801775}"/>
              </a:ext>
            </a:extLst>
          </p:cNvPr>
          <p:cNvCxnSpPr>
            <a:cxnSpLocks/>
            <a:stCxn id="142" idx="3"/>
            <a:endCxn id="9" idx="0"/>
          </p:cNvCxnSpPr>
          <p:nvPr/>
        </p:nvCxnSpPr>
        <p:spPr>
          <a:xfrm flipH="1">
            <a:off x="2425675" y="1565039"/>
            <a:ext cx="742724" cy="779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48729C22-2798-722B-85BE-0771C72D45E5}"/>
              </a:ext>
            </a:extLst>
          </p:cNvPr>
          <p:cNvCxnSpPr>
            <a:cxnSpLocks/>
            <a:stCxn id="150" idx="6"/>
            <a:endCxn id="9" idx="0"/>
          </p:cNvCxnSpPr>
          <p:nvPr/>
        </p:nvCxnSpPr>
        <p:spPr>
          <a:xfrm>
            <a:off x="1730343" y="1622518"/>
            <a:ext cx="695332" cy="722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D0B5984D-BF04-9F42-83B2-0DC849B2BD83}"/>
              </a:ext>
            </a:extLst>
          </p:cNvPr>
          <p:cNvCxnSpPr>
            <a:cxnSpLocks/>
            <a:stCxn id="149" idx="5"/>
            <a:endCxn id="9" idx="0"/>
          </p:cNvCxnSpPr>
          <p:nvPr/>
        </p:nvCxnSpPr>
        <p:spPr>
          <a:xfrm>
            <a:off x="1512999" y="2211096"/>
            <a:ext cx="912676" cy="133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A5510E6-8BDA-78EA-CF28-74DC49C6842D}"/>
              </a:ext>
            </a:extLst>
          </p:cNvPr>
          <p:cNvCxnSpPr>
            <a:cxnSpLocks/>
            <a:stCxn id="148" idx="6"/>
            <a:endCxn id="9" idx="2"/>
          </p:cNvCxnSpPr>
          <p:nvPr/>
        </p:nvCxnSpPr>
        <p:spPr>
          <a:xfrm flipV="1">
            <a:off x="1541046" y="2745341"/>
            <a:ext cx="884629" cy="248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02D7B981-610B-51EA-42FE-5EAAA2F55234}"/>
              </a:ext>
            </a:extLst>
          </p:cNvPr>
          <p:cNvCxnSpPr>
            <a:cxnSpLocks/>
            <a:stCxn id="151" idx="0"/>
            <a:endCxn id="9" idx="2"/>
          </p:cNvCxnSpPr>
          <p:nvPr/>
        </p:nvCxnSpPr>
        <p:spPr>
          <a:xfrm flipV="1">
            <a:off x="1667623" y="2745341"/>
            <a:ext cx="758052" cy="525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8E3C9E3D-F2BE-719F-9468-6A3A9C93D599}"/>
              </a:ext>
            </a:extLst>
          </p:cNvPr>
          <p:cNvCxnSpPr>
            <a:stCxn id="152" idx="0"/>
            <a:endCxn id="9" idx="2"/>
          </p:cNvCxnSpPr>
          <p:nvPr/>
        </p:nvCxnSpPr>
        <p:spPr>
          <a:xfrm flipH="1" flipV="1">
            <a:off x="2425675" y="2745341"/>
            <a:ext cx="293450" cy="244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270216FE-ED54-B0E4-62DF-3D5126BAFCCF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 flipV="1">
            <a:off x="5346142" y="1166971"/>
            <a:ext cx="2050122" cy="119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Rectangle 200">
            <a:extLst>
              <a:ext uri="{FF2B5EF4-FFF2-40B4-BE49-F238E27FC236}">
                <a16:creationId xmlns:a16="http://schemas.microsoft.com/office/drawing/2014/main" id="{47DCD39D-ABA8-695A-C5C7-858B6B2520C3}"/>
              </a:ext>
            </a:extLst>
          </p:cNvPr>
          <p:cNvSpPr/>
          <p:nvPr/>
        </p:nvSpPr>
        <p:spPr>
          <a:xfrm>
            <a:off x="7542092" y="2356246"/>
            <a:ext cx="1099752" cy="444843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Beverage</a:t>
            </a:r>
            <a:endParaRPr lang="en-IN" dirty="0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664DFD40-3516-6634-83E3-E0AFC0A94484}"/>
              </a:ext>
            </a:extLst>
          </p:cNvPr>
          <p:cNvSpPr/>
          <p:nvPr/>
        </p:nvSpPr>
        <p:spPr>
          <a:xfrm>
            <a:off x="6519965" y="2784170"/>
            <a:ext cx="604135" cy="31558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Hot</a:t>
            </a: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99CBC22C-542C-64D0-C6DB-2809B094FE85}"/>
              </a:ext>
            </a:extLst>
          </p:cNvPr>
          <p:cNvSpPr/>
          <p:nvPr/>
        </p:nvSpPr>
        <p:spPr>
          <a:xfrm>
            <a:off x="6862949" y="1945162"/>
            <a:ext cx="668410" cy="3081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Cold</a:t>
            </a:r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C67F0BE6-376E-CAD2-8C84-32B9959E0652}"/>
              </a:ext>
            </a:extLst>
          </p:cNvPr>
          <p:cNvSpPr/>
          <p:nvPr/>
        </p:nvSpPr>
        <p:spPr>
          <a:xfrm>
            <a:off x="9448412" y="801873"/>
            <a:ext cx="790874" cy="3224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Small</a:t>
            </a: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7075B92E-0B2F-17AA-CE32-91D12BE48CE2}"/>
              </a:ext>
            </a:extLst>
          </p:cNvPr>
          <p:cNvSpPr/>
          <p:nvPr/>
        </p:nvSpPr>
        <p:spPr>
          <a:xfrm>
            <a:off x="10558335" y="1261183"/>
            <a:ext cx="799337" cy="395486"/>
          </a:xfrm>
          <a:prstGeom prst="ellipse">
            <a:avLst/>
          </a:prstGeom>
          <a:ln w="50800" cmpd="dbl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Size</a:t>
            </a:r>
            <a:endParaRPr lang="en-IN" sz="1000" dirty="0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4E96B49B-2723-548F-141B-3404EFB5B42E}"/>
              </a:ext>
            </a:extLst>
          </p:cNvPr>
          <p:cNvSpPr/>
          <p:nvPr/>
        </p:nvSpPr>
        <p:spPr>
          <a:xfrm>
            <a:off x="10820214" y="1730005"/>
            <a:ext cx="1121536" cy="39714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Cookies</a:t>
            </a:r>
            <a:endParaRPr lang="en-IN" sz="1000" dirty="0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5F69D78D-CDA2-911B-5AF4-8B8914773940}"/>
              </a:ext>
            </a:extLst>
          </p:cNvPr>
          <p:cNvSpPr/>
          <p:nvPr/>
        </p:nvSpPr>
        <p:spPr>
          <a:xfrm>
            <a:off x="9958281" y="2718611"/>
            <a:ext cx="991110" cy="308159"/>
          </a:xfrm>
          <a:prstGeom prst="ellipse">
            <a:avLst/>
          </a:prstGeom>
          <a:ln w="50800" cmpd="dbl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/>
              <a:t>Category</a:t>
            </a:r>
            <a:endParaRPr lang="en-IN" sz="900" dirty="0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50534EE2-3C6C-7339-1D44-D07AA58602C3}"/>
              </a:ext>
            </a:extLst>
          </p:cNvPr>
          <p:cNvSpPr/>
          <p:nvPr/>
        </p:nvSpPr>
        <p:spPr>
          <a:xfrm>
            <a:off x="10502105" y="2154358"/>
            <a:ext cx="1063198" cy="30815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Price</a:t>
            </a:r>
            <a:endParaRPr lang="en-IN" sz="900" dirty="0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8E0B4546-291F-552C-F9C1-B222575DE273}"/>
              </a:ext>
            </a:extLst>
          </p:cNvPr>
          <p:cNvSpPr/>
          <p:nvPr/>
        </p:nvSpPr>
        <p:spPr>
          <a:xfrm>
            <a:off x="11030166" y="2474237"/>
            <a:ext cx="911584" cy="474296"/>
          </a:xfrm>
          <a:prstGeom prst="ellipse">
            <a:avLst/>
          </a:prstGeom>
          <a:ln w="12700" cap="rnd" cmpd="sng"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Types</a:t>
            </a:r>
            <a:endParaRPr lang="en-IN" sz="900" dirty="0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AC3AFF0D-57DF-41C0-24D6-5EB3D621A733}"/>
              </a:ext>
            </a:extLst>
          </p:cNvPr>
          <p:cNvSpPr/>
          <p:nvPr/>
        </p:nvSpPr>
        <p:spPr>
          <a:xfrm>
            <a:off x="6265680" y="2335745"/>
            <a:ext cx="796930" cy="3601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u="sng" dirty="0"/>
              <a:t>Name</a:t>
            </a:r>
          </a:p>
        </p:txBody>
      </p: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01BDCEC0-3972-BAA9-7536-419887F47677}"/>
              </a:ext>
            </a:extLst>
          </p:cNvPr>
          <p:cNvCxnSpPr>
            <a:cxnSpLocks/>
            <a:stCxn id="7" idx="3"/>
            <a:endCxn id="213" idx="2"/>
          </p:cNvCxnSpPr>
          <p:nvPr/>
        </p:nvCxnSpPr>
        <p:spPr>
          <a:xfrm flipV="1">
            <a:off x="9870076" y="1928576"/>
            <a:ext cx="950138" cy="253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943F07DE-E335-95E6-62D7-D5141DFE862E}"/>
              </a:ext>
            </a:extLst>
          </p:cNvPr>
          <p:cNvCxnSpPr>
            <a:stCxn id="7" idx="3"/>
            <a:endCxn id="215" idx="2"/>
          </p:cNvCxnSpPr>
          <p:nvPr/>
        </p:nvCxnSpPr>
        <p:spPr>
          <a:xfrm>
            <a:off x="9870076" y="2182313"/>
            <a:ext cx="632029" cy="126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EA7B4F65-3FB9-597D-2190-7FBD4E57C4E9}"/>
              </a:ext>
            </a:extLst>
          </p:cNvPr>
          <p:cNvCxnSpPr>
            <a:cxnSpLocks/>
            <a:stCxn id="7" idx="3"/>
            <a:endCxn id="216" idx="2"/>
          </p:cNvCxnSpPr>
          <p:nvPr/>
        </p:nvCxnSpPr>
        <p:spPr>
          <a:xfrm>
            <a:off x="9870076" y="2182313"/>
            <a:ext cx="1160090" cy="529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6D3A82BA-7EA5-DD0D-A75F-C4A612B32B41}"/>
              </a:ext>
            </a:extLst>
          </p:cNvPr>
          <p:cNvCxnSpPr>
            <a:cxnSpLocks/>
            <a:stCxn id="7" idx="3"/>
            <a:endCxn id="214" idx="0"/>
          </p:cNvCxnSpPr>
          <p:nvPr/>
        </p:nvCxnSpPr>
        <p:spPr>
          <a:xfrm>
            <a:off x="9870076" y="2182313"/>
            <a:ext cx="583760" cy="536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C0DC52AF-1A67-39EC-EF5A-E4EA7B38814E}"/>
              </a:ext>
            </a:extLst>
          </p:cNvPr>
          <p:cNvCxnSpPr>
            <a:cxnSpLocks/>
            <a:stCxn id="7" idx="3"/>
            <a:endCxn id="212" idx="3"/>
          </p:cNvCxnSpPr>
          <p:nvPr/>
        </p:nvCxnSpPr>
        <p:spPr>
          <a:xfrm flipV="1">
            <a:off x="9870076" y="1598751"/>
            <a:ext cx="805319" cy="583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2691D094-63AD-44C6-429F-01CA56EB6EAB}"/>
              </a:ext>
            </a:extLst>
          </p:cNvPr>
          <p:cNvCxnSpPr>
            <a:cxnSpLocks/>
            <a:stCxn id="94" idx="6"/>
            <a:endCxn id="5" idx="1"/>
          </p:cNvCxnSpPr>
          <p:nvPr/>
        </p:nvCxnSpPr>
        <p:spPr>
          <a:xfrm>
            <a:off x="3266011" y="3933996"/>
            <a:ext cx="1006194" cy="213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EDA27597-C1B9-9010-BF8A-EA56A540ADA6}"/>
              </a:ext>
            </a:extLst>
          </p:cNvPr>
          <p:cNvCxnSpPr>
            <a:cxnSpLocks/>
            <a:stCxn id="96" idx="6"/>
            <a:endCxn id="5" idx="1"/>
          </p:cNvCxnSpPr>
          <p:nvPr/>
        </p:nvCxnSpPr>
        <p:spPr>
          <a:xfrm flipV="1">
            <a:off x="2565183" y="4147416"/>
            <a:ext cx="1707022" cy="88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D3E19A32-A612-6E31-6EFC-C28B5070A1D6}"/>
              </a:ext>
            </a:extLst>
          </p:cNvPr>
          <p:cNvCxnSpPr>
            <a:cxnSpLocks/>
            <a:stCxn id="93" idx="6"/>
            <a:endCxn id="5" idx="1"/>
          </p:cNvCxnSpPr>
          <p:nvPr/>
        </p:nvCxnSpPr>
        <p:spPr>
          <a:xfrm flipV="1">
            <a:off x="3018719" y="4147416"/>
            <a:ext cx="1253486" cy="369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5F5887B3-D368-1B5C-FF5A-8E529C765C85}"/>
              </a:ext>
            </a:extLst>
          </p:cNvPr>
          <p:cNvCxnSpPr>
            <a:cxnSpLocks/>
            <a:stCxn id="98" idx="6"/>
            <a:endCxn id="5" idx="1"/>
          </p:cNvCxnSpPr>
          <p:nvPr/>
        </p:nvCxnSpPr>
        <p:spPr>
          <a:xfrm flipV="1">
            <a:off x="2783222" y="4147416"/>
            <a:ext cx="1488983" cy="757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4393E524-6DAB-EF54-B4E3-97E8EB157D62}"/>
              </a:ext>
            </a:extLst>
          </p:cNvPr>
          <p:cNvCxnSpPr>
            <a:cxnSpLocks/>
            <a:stCxn id="99" idx="7"/>
            <a:endCxn id="5" idx="1"/>
          </p:cNvCxnSpPr>
          <p:nvPr/>
        </p:nvCxnSpPr>
        <p:spPr>
          <a:xfrm flipV="1">
            <a:off x="3352467" y="4147416"/>
            <a:ext cx="919738" cy="950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0F0DFF5D-E8D2-B9CC-19FB-517B64302B5C}"/>
              </a:ext>
            </a:extLst>
          </p:cNvPr>
          <p:cNvCxnSpPr>
            <a:cxnSpLocks/>
            <a:stCxn id="97" idx="0"/>
            <a:endCxn id="5" idx="1"/>
          </p:cNvCxnSpPr>
          <p:nvPr/>
        </p:nvCxnSpPr>
        <p:spPr>
          <a:xfrm flipV="1">
            <a:off x="4013972" y="4147416"/>
            <a:ext cx="258233" cy="100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Connector: Elbow 359">
            <a:extLst>
              <a:ext uri="{FF2B5EF4-FFF2-40B4-BE49-F238E27FC236}">
                <a16:creationId xmlns:a16="http://schemas.microsoft.com/office/drawing/2014/main" id="{02986B01-0EFF-65E0-857F-9E2A642ED9D2}"/>
              </a:ext>
            </a:extLst>
          </p:cNvPr>
          <p:cNvCxnSpPr>
            <a:stCxn id="7" idx="2"/>
            <a:endCxn id="12" idx="3"/>
          </p:cNvCxnSpPr>
          <p:nvPr/>
        </p:nvCxnSpPr>
        <p:spPr>
          <a:xfrm rot="5400000">
            <a:off x="8503871" y="2820017"/>
            <a:ext cx="1224918" cy="41083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5882CA3B-8F9E-539F-7A59-C8EE79ED3CF9}"/>
              </a:ext>
            </a:extLst>
          </p:cNvPr>
          <p:cNvCxnSpPr>
            <a:stCxn id="14" idx="2"/>
            <a:endCxn id="201" idx="0"/>
          </p:cNvCxnSpPr>
          <p:nvPr/>
        </p:nvCxnSpPr>
        <p:spPr>
          <a:xfrm>
            <a:off x="8072796" y="1461617"/>
            <a:ext cx="19172" cy="894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763BEB89-7CEB-A179-E8A6-2AA2BC1EA813}"/>
              </a:ext>
            </a:extLst>
          </p:cNvPr>
          <p:cNvCxnSpPr>
            <a:cxnSpLocks/>
            <a:stCxn id="204" idx="6"/>
            <a:endCxn id="201" idx="1"/>
          </p:cNvCxnSpPr>
          <p:nvPr/>
        </p:nvCxnSpPr>
        <p:spPr>
          <a:xfrm flipV="1">
            <a:off x="7124100" y="2578668"/>
            <a:ext cx="417992" cy="363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F564CC43-FF80-1870-74C5-C71F727B098C}"/>
              </a:ext>
            </a:extLst>
          </p:cNvPr>
          <p:cNvCxnSpPr>
            <a:cxnSpLocks/>
            <a:stCxn id="218" idx="6"/>
            <a:endCxn id="201" idx="1"/>
          </p:cNvCxnSpPr>
          <p:nvPr/>
        </p:nvCxnSpPr>
        <p:spPr>
          <a:xfrm>
            <a:off x="7062610" y="2515845"/>
            <a:ext cx="479482" cy="62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75A65816-64BF-5A56-07D3-45998EE545BF}"/>
              </a:ext>
            </a:extLst>
          </p:cNvPr>
          <p:cNvCxnSpPr>
            <a:cxnSpLocks/>
            <a:stCxn id="205" idx="4"/>
            <a:endCxn id="201" idx="1"/>
          </p:cNvCxnSpPr>
          <p:nvPr/>
        </p:nvCxnSpPr>
        <p:spPr>
          <a:xfrm>
            <a:off x="7197154" y="2253322"/>
            <a:ext cx="344938" cy="325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2D1F8796-3A48-0178-8EF2-E3F5E1ECCEA8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4891774" y="1332997"/>
            <a:ext cx="13447" cy="467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D8D1405C-8510-79C6-F680-E7A25639A8D7}"/>
              </a:ext>
            </a:extLst>
          </p:cNvPr>
          <p:cNvCxnSpPr>
            <a:stCxn id="201" idx="2"/>
            <a:endCxn id="12" idx="0"/>
          </p:cNvCxnSpPr>
          <p:nvPr/>
        </p:nvCxnSpPr>
        <p:spPr>
          <a:xfrm>
            <a:off x="8091968" y="2801089"/>
            <a:ext cx="4414" cy="592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21EC1616-6079-C84E-B2EE-803D21CAEA76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5534159" y="4135551"/>
            <a:ext cx="272403" cy="11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Connector: Elbow 461">
            <a:extLst>
              <a:ext uri="{FF2B5EF4-FFF2-40B4-BE49-F238E27FC236}">
                <a16:creationId xmlns:a16="http://schemas.microsoft.com/office/drawing/2014/main" id="{7A4AE169-CC06-BC5F-F4C3-C041396C8277}"/>
              </a:ext>
            </a:extLst>
          </p:cNvPr>
          <p:cNvCxnSpPr>
            <a:cxnSpLocks/>
            <a:stCxn id="11" idx="3"/>
            <a:endCxn id="8" idx="1"/>
          </p:cNvCxnSpPr>
          <p:nvPr/>
        </p:nvCxnSpPr>
        <p:spPr>
          <a:xfrm>
            <a:off x="7171698" y="4135551"/>
            <a:ext cx="370394" cy="37552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EAD3997F-BB9E-8745-3B5D-83473DF7DB5A}"/>
              </a:ext>
            </a:extLst>
          </p:cNvPr>
          <p:cNvCxnSpPr>
            <a:stCxn id="12" idx="2"/>
            <a:endCxn id="8" idx="0"/>
          </p:cNvCxnSpPr>
          <p:nvPr/>
        </p:nvCxnSpPr>
        <p:spPr>
          <a:xfrm>
            <a:off x="8096382" y="3881754"/>
            <a:ext cx="20300" cy="406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Connector: Elbow 471">
            <a:extLst>
              <a:ext uri="{FF2B5EF4-FFF2-40B4-BE49-F238E27FC236}">
                <a16:creationId xmlns:a16="http://schemas.microsoft.com/office/drawing/2014/main" id="{81F0EE4B-46D4-4818-F321-1961CAAD37E6}"/>
              </a:ext>
            </a:extLst>
          </p:cNvPr>
          <p:cNvCxnSpPr>
            <a:cxnSpLocks/>
            <a:stCxn id="5" idx="2"/>
            <a:endCxn id="10" idx="1"/>
          </p:cNvCxnSpPr>
          <p:nvPr/>
        </p:nvCxnSpPr>
        <p:spPr>
          <a:xfrm rot="16200000" flipH="1">
            <a:off x="5002552" y="4276045"/>
            <a:ext cx="637531" cy="83627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Connector: Elbow 473">
            <a:extLst>
              <a:ext uri="{FF2B5EF4-FFF2-40B4-BE49-F238E27FC236}">
                <a16:creationId xmlns:a16="http://schemas.microsoft.com/office/drawing/2014/main" id="{AC16FD74-1F58-5CFE-05F1-97B7F98F8022}"/>
              </a:ext>
            </a:extLst>
          </p:cNvPr>
          <p:cNvCxnSpPr>
            <a:cxnSpLocks/>
            <a:stCxn id="10" idx="3"/>
            <a:endCxn id="8" idx="2"/>
          </p:cNvCxnSpPr>
          <p:nvPr/>
        </p:nvCxnSpPr>
        <p:spPr>
          <a:xfrm flipV="1">
            <a:off x="7325925" y="4733499"/>
            <a:ext cx="790757" cy="27944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Connector: Elbow 475">
            <a:extLst>
              <a:ext uri="{FF2B5EF4-FFF2-40B4-BE49-F238E27FC236}">
                <a16:creationId xmlns:a16="http://schemas.microsoft.com/office/drawing/2014/main" id="{84D7F1EF-9FE4-5277-570C-AC8FFB42944F}"/>
              </a:ext>
            </a:extLst>
          </p:cNvPr>
          <p:cNvCxnSpPr>
            <a:stCxn id="7" idx="0"/>
            <a:endCxn id="14" idx="3"/>
          </p:cNvCxnSpPr>
          <p:nvPr/>
        </p:nvCxnSpPr>
        <p:spPr>
          <a:xfrm rot="16200000" flipV="1">
            <a:off x="8643196" y="1273103"/>
            <a:ext cx="784682" cy="5724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12F7BEEC-C455-DD69-9A74-712CFE9B48CC}"/>
              </a:ext>
            </a:extLst>
          </p:cNvPr>
          <p:cNvCxnSpPr>
            <a:cxnSpLocks/>
            <a:stCxn id="144" idx="4"/>
            <a:endCxn id="9" idx="0"/>
          </p:cNvCxnSpPr>
          <p:nvPr/>
        </p:nvCxnSpPr>
        <p:spPr>
          <a:xfrm flipH="1">
            <a:off x="2425675" y="1650257"/>
            <a:ext cx="58865" cy="694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AE5C303F-F7DC-EB09-CE20-CAA54737BC8F}"/>
              </a:ext>
            </a:extLst>
          </p:cNvPr>
          <p:cNvCxnSpPr>
            <a:cxnSpLocks/>
            <a:stCxn id="145" idx="4"/>
            <a:endCxn id="9" idx="0"/>
          </p:cNvCxnSpPr>
          <p:nvPr/>
        </p:nvCxnSpPr>
        <p:spPr>
          <a:xfrm>
            <a:off x="1762528" y="1382704"/>
            <a:ext cx="663147" cy="962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Diamond 497">
            <a:extLst>
              <a:ext uri="{FF2B5EF4-FFF2-40B4-BE49-F238E27FC236}">
                <a16:creationId xmlns:a16="http://schemas.microsoft.com/office/drawing/2014/main" id="{E1DF6AB6-DB84-C4E3-D1AF-AE515BFE0B21}"/>
              </a:ext>
            </a:extLst>
          </p:cNvPr>
          <p:cNvSpPr/>
          <p:nvPr/>
        </p:nvSpPr>
        <p:spPr>
          <a:xfrm>
            <a:off x="3606164" y="2776918"/>
            <a:ext cx="1232622" cy="695770"/>
          </a:xfrm>
          <a:prstGeom prst="diamond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orders</a:t>
            </a:r>
          </a:p>
        </p:txBody>
      </p:sp>
      <p:cxnSp>
        <p:nvCxnSpPr>
          <p:cNvPr id="500" name="Connector: Elbow 499">
            <a:extLst>
              <a:ext uri="{FF2B5EF4-FFF2-40B4-BE49-F238E27FC236}">
                <a16:creationId xmlns:a16="http://schemas.microsoft.com/office/drawing/2014/main" id="{EAD8D298-3E1C-1090-3DC2-966F3406237C}"/>
              </a:ext>
            </a:extLst>
          </p:cNvPr>
          <p:cNvCxnSpPr>
            <a:stCxn id="498" idx="0"/>
            <a:endCxn id="9" idx="3"/>
          </p:cNvCxnSpPr>
          <p:nvPr/>
        </p:nvCxnSpPr>
        <p:spPr>
          <a:xfrm rot="16200000" flipV="1">
            <a:off x="3512557" y="2067000"/>
            <a:ext cx="231863" cy="118797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Connector 501">
            <a:extLst>
              <a:ext uri="{FF2B5EF4-FFF2-40B4-BE49-F238E27FC236}">
                <a16:creationId xmlns:a16="http://schemas.microsoft.com/office/drawing/2014/main" id="{E004A0AF-7C72-C3AE-4094-E8F8BBD9F24B}"/>
              </a:ext>
            </a:extLst>
          </p:cNvPr>
          <p:cNvCxnSpPr>
            <a:stCxn id="498" idx="2"/>
            <a:endCxn id="5" idx="0"/>
          </p:cNvCxnSpPr>
          <p:nvPr/>
        </p:nvCxnSpPr>
        <p:spPr>
          <a:xfrm>
            <a:off x="4222475" y="3472688"/>
            <a:ext cx="680707" cy="446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Oval 504">
            <a:extLst>
              <a:ext uri="{FF2B5EF4-FFF2-40B4-BE49-F238E27FC236}">
                <a16:creationId xmlns:a16="http://schemas.microsoft.com/office/drawing/2014/main" id="{3865E10B-9C8C-C3E8-AE9E-BCF33A613AD2}"/>
              </a:ext>
            </a:extLst>
          </p:cNvPr>
          <p:cNvSpPr/>
          <p:nvPr/>
        </p:nvSpPr>
        <p:spPr>
          <a:xfrm>
            <a:off x="4869214" y="5174430"/>
            <a:ext cx="991110" cy="30815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900" dirty="0"/>
              <a:t>Reason</a:t>
            </a:r>
          </a:p>
        </p:txBody>
      </p:sp>
      <p:sp>
        <p:nvSpPr>
          <p:cNvPr id="506" name="Oval 505">
            <a:extLst>
              <a:ext uri="{FF2B5EF4-FFF2-40B4-BE49-F238E27FC236}">
                <a16:creationId xmlns:a16="http://schemas.microsoft.com/office/drawing/2014/main" id="{27453520-1F43-1714-6546-74DD546D32A4}"/>
              </a:ext>
            </a:extLst>
          </p:cNvPr>
          <p:cNvSpPr/>
          <p:nvPr/>
        </p:nvSpPr>
        <p:spPr>
          <a:xfrm>
            <a:off x="5010392" y="5570317"/>
            <a:ext cx="1045431" cy="30815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900" dirty="0" err="1"/>
              <a:t>CustomerId</a:t>
            </a:r>
            <a:endParaRPr lang="en-IN" sz="900" dirty="0"/>
          </a:p>
        </p:txBody>
      </p:sp>
      <p:sp>
        <p:nvSpPr>
          <p:cNvPr id="507" name="Oval 506">
            <a:extLst>
              <a:ext uri="{FF2B5EF4-FFF2-40B4-BE49-F238E27FC236}">
                <a16:creationId xmlns:a16="http://schemas.microsoft.com/office/drawing/2014/main" id="{9C2A5578-7790-C8EC-2C10-7CF0717540AF}"/>
              </a:ext>
            </a:extLst>
          </p:cNvPr>
          <p:cNvSpPr/>
          <p:nvPr/>
        </p:nvSpPr>
        <p:spPr>
          <a:xfrm>
            <a:off x="6037369" y="5724396"/>
            <a:ext cx="1045431" cy="30815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900" dirty="0" err="1"/>
              <a:t>OrderId</a:t>
            </a:r>
            <a:endParaRPr lang="en-IN" sz="900" dirty="0"/>
          </a:p>
        </p:txBody>
      </p:sp>
      <p:sp>
        <p:nvSpPr>
          <p:cNvPr id="508" name="Oval 507">
            <a:extLst>
              <a:ext uri="{FF2B5EF4-FFF2-40B4-BE49-F238E27FC236}">
                <a16:creationId xmlns:a16="http://schemas.microsoft.com/office/drawing/2014/main" id="{78E44069-3725-98AD-A66D-5E47BE4B3A64}"/>
              </a:ext>
            </a:extLst>
          </p:cNvPr>
          <p:cNvSpPr/>
          <p:nvPr/>
        </p:nvSpPr>
        <p:spPr>
          <a:xfrm>
            <a:off x="7036951" y="5570317"/>
            <a:ext cx="1045431" cy="30815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900" u="sng" dirty="0" err="1"/>
              <a:t>UniqueId</a:t>
            </a:r>
            <a:endParaRPr lang="en-IN" sz="900" u="sng" dirty="0"/>
          </a:p>
        </p:txBody>
      </p: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DBF694F2-BB3E-26EC-417A-862F0EE9DB7A}"/>
              </a:ext>
            </a:extLst>
          </p:cNvPr>
          <p:cNvCxnSpPr>
            <a:stCxn id="505" idx="6"/>
            <a:endCxn id="10" idx="2"/>
          </p:cNvCxnSpPr>
          <p:nvPr/>
        </p:nvCxnSpPr>
        <p:spPr>
          <a:xfrm flipV="1">
            <a:off x="5860324" y="5240945"/>
            <a:ext cx="672365" cy="87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Connector 511">
            <a:extLst>
              <a:ext uri="{FF2B5EF4-FFF2-40B4-BE49-F238E27FC236}">
                <a16:creationId xmlns:a16="http://schemas.microsoft.com/office/drawing/2014/main" id="{FD39BB2A-E33D-429F-5C3B-A00C581EA3D3}"/>
              </a:ext>
            </a:extLst>
          </p:cNvPr>
          <p:cNvCxnSpPr>
            <a:stCxn id="506" idx="7"/>
            <a:endCxn id="10" idx="2"/>
          </p:cNvCxnSpPr>
          <p:nvPr/>
        </p:nvCxnSpPr>
        <p:spPr>
          <a:xfrm flipV="1">
            <a:off x="5902723" y="5240945"/>
            <a:ext cx="629966" cy="374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92AACA65-CBC5-C2D6-E04C-75D30C41F27A}"/>
              </a:ext>
            </a:extLst>
          </p:cNvPr>
          <p:cNvCxnSpPr>
            <a:stCxn id="507" idx="0"/>
            <a:endCxn id="10" idx="2"/>
          </p:cNvCxnSpPr>
          <p:nvPr/>
        </p:nvCxnSpPr>
        <p:spPr>
          <a:xfrm flipH="1" flipV="1">
            <a:off x="6532689" y="5240945"/>
            <a:ext cx="27396" cy="483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Straight Connector 515">
            <a:extLst>
              <a:ext uri="{FF2B5EF4-FFF2-40B4-BE49-F238E27FC236}">
                <a16:creationId xmlns:a16="http://schemas.microsoft.com/office/drawing/2014/main" id="{7C98EBD9-3A1D-05E7-31A6-90C3E20925C5}"/>
              </a:ext>
            </a:extLst>
          </p:cNvPr>
          <p:cNvCxnSpPr>
            <a:stCxn id="508" idx="1"/>
            <a:endCxn id="10" idx="2"/>
          </p:cNvCxnSpPr>
          <p:nvPr/>
        </p:nvCxnSpPr>
        <p:spPr>
          <a:xfrm flipH="1" flipV="1">
            <a:off x="6532689" y="5240945"/>
            <a:ext cx="657362" cy="374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Oval 516">
            <a:extLst>
              <a:ext uri="{FF2B5EF4-FFF2-40B4-BE49-F238E27FC236}">
                <a16:creationId xmlns:a16="http://schemas.microsoft.com/office/drawing/2014/main" id="{45FFF3A5-23E7-15B8-355B-CADD765ECC95}"/>
              </a:ext>
            </a:extLst>
          </p:cNvPr>
          <p:cNvSpPr/>
          <p:nvPr/>
        </p:nvSpPr>
        <p:spPr>
          <a:xfrm>
            <a:off x="9041366" y="3939639"/>
            <a:ext cx="828710" cy="4243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Name</a:t>
            </a:r>
          </a:p>
        </p:txBody>
      </p:sp>
      <p:sp>
        <p:nvSpPr>
          <p:cNvPr id="518" name="Oval 517">
            <a:extLst>
              <a:ext uri="{FF2B5EF4-FFF2-40B4-BE49-F238E27FC236}">
                <a16:creationId xmlns:a16="http://schemas.microsoft.com/office/drawing/2014/main" id="{CF4544F9-1A80-2086-D65D-33C39153C35B}"/>
              </a:ext>
            </a:extLst>
          </p:cNvPr>
          <p:cNvSpPr/>
          <p:nvPr/>
        </p:nvSpPr>
        <p:spPr>
          <a:xfrm>
            <a:off x="10245821" y="4174690"/>
            <a:ext cx="1350285" cy="47429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Delivery Address</a:t>
            </a:r>
            <a:endParaRPr lang="en-IN" sz="1000" dirty="0"/>
          </a:p>
        </p:txBody>
      </p:sp>
      <p:sp>
        <p:nvSpPr>
          <p:cNvPr id="519" name="Oval 518">
            <a:extLst>
              <a:ext uri="{FF2B5EF4-FFF2-40B4-BE49-F238E27FC236}">
                <a16:creationId xmlns:a16="http://schemas.microsoft.com/office/drawing/2014/main" id="{AC400284-E293-5649-6B19-3EE3AB759902}"/>
              </a:ext>
            </a:extLst>
          </p:cNvPr>
          <p:cNvSpPr/>
          <p:nvPr/>
        </p:nvSpPr>
        <p:spPr>
          <a:xfrm>
            <a:off x="9617902" y="4638461"/>
            <a:ext cx="1282089" cy="39714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u="sng" dirty="0" err="1"/>
              <a:t>OrderId</a:t>
            </a:r>
            <a:endParaRPr lang="en-IN" sz="1000" u="sng" dirty="0"/>
          </a:p>
        </p:txBody>
      </p:sp>
      <p:sp>
        <p:nvSpPr>
          <p:cNvPr id="520" name="Oval 519">
            <a:extLst>
              <a:ext uri="{FF2B5EF4-FFF2-40B4-BE49-F238E27FC236}">
                <a16:creationId xmlns:a16="http://schemas.microsoft.com/office/drawing/2014/main" id="{5ED848F8-1199-3610-F890-4E2866311BB2}"/>
              </a:ext>
            </a:extLst>
          </p:cNvPr>
          <p:cNvSpPr/>
          <p:nvPr/>
        </p:nvSpPr>
        <p:spPr>
          <a:xfrm>
            <a:off x="8563349" y="5660084"/>
            <a:ext cx="991110" cy="30815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/>
              <a:t>Status</a:t>
            </a:r>
            <a:endParaRPr lang="en-IN" sz="900" dirty="0"/>
          </a:p>
        </p:txBody>
      </p:sp>
      <p:sp>
        <p:nvSpPr>
          <p:cNvPr id="521" name="Oval 520">
            <a:extLst>
              <a:ext uri="{FF2B5EF4-FFF2-40B4-BE49-F238E27FC236}">
                <a16:creationId xmlns:a16="http://schemas.microsoft.com/office/drawing/2014/main" id="{2EB98B3F-D25A-CA18-5F23-B5240E32D7AA}"/>
              </a:ext>
            </a:extLst>
          </p:cNvPr>
          <p:cNvSpPr/>
          <p:nvPr/>
        </p:nvSpPr>
        <p:spPr>
          <a:xfrm>
            <a:off x="10033356" y="5108145"/>
            <a:ext cx="1063198" cy="308159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Price</a:t>
            </a:r>
            <a:endParaRPr lang="en-IN" sz="900" dirty="0"/>
          </a:p>
        </p:txBody>
      </p:sp>
      <p:sp>
        <p:nvSpPr>
          <p:cNvPr id="522" name="Oval 521">
            <a:extLst>
              <a:ext uri="{FF2B5EF4-FFF2-40B4-BE49-F238E27FC236}">
                <a16:creationId xmlns:a16="http://schemas.microsoft.com/office/drawing/2014/main" id="{C806A5EE-1DF2-BCC9-F3B1-63D964FC0175}"/>
              </a:ext>
            </a:extLst>
          </p:cNvPr>
          <p:cNvSpPr/>
          <p:nvPr/>
        </p:nvSpPr>
        <p:spPr>
          <a:xfrm>
            <a:off x="8876065" y="5086547"/>
            <a:ext cx="1063197" cy="47429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err="1"/>
              <a:t>ItemList</a:t>
            </a:r>
            <a:endParaRPr lang="en-IN" sz="900" dirty="0"/>
          </a:p>
        </p:txBody>
      </p:sp>
      <p:cxnSp>
        <p:nvCxnSpPr>
          <p:cNvPr id="523" name="Straight Connector 522">
            <a:extLst>
              <a:ext uri="{FF2B5EF4-FFF2-40B4-BE49-F238E27FC236}">
                <a16:creationId xmlns:a16="http://schemas.microsoft.com/office/drawing/2014/main" id="{427D7A26-9680-2A92-CDD6-E056861013A3}"/>
              </a:ext>
            </a:extLst>
          </p:cNvPr>
          <p:cNvCxnSpPr>
            <a:cxnSpLocks/>
            <a:stCxn id="8" idx="3"/>
            <a:endCxn id="519" idx="2"/>
          </p:cNvCxnSpPr>
          <p:nvPr/>
        </p:nvCxnSpPr>
        <p:spPr>
          <a:xfrm>
            <a:off x="8691271" y="4511078"/>
            <a:ext cx="926631" cy="325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Connector 523">
            <a:extLst>
              <a:ext uri="{FF2B5EF4-FFF2-40B4-BE49-F238E27FC236}">
                <a16:creationId xmlns:a16="http://schemas.microsoft.com/office/drawing/2014/main" id="{065C13B9-05F8-560C-7FB3-ACB30FA97BA6}"/>
              </a:ext>
            </a:extLst>
          </p:cNvPr>
          <p:cNvCxnSpPr>
            <a:cxnSpLocks/>
            <a:stCxn id="8" idx="3"/>
            <a:endCxn id="517" idx="3"/>
          </p:cNvCxnSpPr>
          <p:nvPr/>
        </p:nvCxnSpPr>
        <p:spPr>
          <a:xfrm flipV="1">
            <a:off x="8691271" y="4301809"/>
            <a:ext cx="471457" cy="209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>
            <a:extLst>
              <a:ext uri="{FF2B5EF4-FFF2-40B4-BE49-F238E27FC236}">
                <a16:creationId xmlns:a16="http://schemas.microsoft.com/office/drawing/2014/main" id="{901AF6A4-43F1-E034-DC6F-DAE61E1EFF21}"/>
              </a:ext>
            </a:extLst>
          </p:cNvPr>
          <p:cNvCxnSpPr>
            <a:cxnSpLocks/>
            <a:stCxn id="8" idx="3"/>
            <a:endCxn id="521" idx="2"/>
          </p:cNvCxnSpPr>
          <p:nvPr/>
        </p:nvCxnSpPr>
        <p:spPr>
          <a:xfrm>
            <a:off x="8691271" y="4511078"/>
            <a:ext cx="1342085" cy="751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Straight Connector 525">
            <a:extLst>
              <a:ext uri="{FF2B5EF4-FFF2-40B4-BE49-F238E27FC236}">
                <a16:creationId xmlns:a16="http://schemas.microsoft.com/office/drawing/2014/main" id="{F71A8210-0CBE-7B7D-E415-9BD17722383F}"/>
              </a:ext>
            </a:extLst>
          </p:cNvPr>
          <p:cNvCxnSpPr>
            <a:cxnSpLocks/>
            <a:stCxn id="8" idx="3"/>
            <a:endCxn id="522" idx="2"/>
          </p:cNvCxnSpPr>
          <p:nvPr/>
        </p:nvCxnSpPr>
        <p:spPr>
          <a:xfrm>
            <a:off x="8691271" y="4511078"/>
            <a:ext cx="184794" cy="812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Straight Connector 526">
            <a:extLst>
              <a:ext uri="{FF2B5EF4-FFF2-40B4-BE49-F238E27FC236}">
                <a16:creationId xmlns:a16="http://schemas.microsoft.com/office/drawing/2014/main" id="{18B05862-0B0D-FD73-D6B0-F3B48EECEF1D}"/>
              </a:ext>
            </a:extLst>
          </p:cNvPr>
          <p:cNvCxnSpPr>
            <a:cxnSpLocks/>
            <a:stCxn id="8" idx="3"/>
            <a:endCxn id="520" idx="1"/>
          </p:cNvCxnSpPr>
          <p:nvPr/>
        </p:nvCxnSpPr>
        <p:spPr>
          <a:xfrm>
            <a:off x="8691271" y="4511078"/>
            <a:ext cx="17223" cy="1194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Straight Connector 527">
            <a:extLst>
              <a:ext uri="{FF2B5EF4-FFF2-40B4-BE49-F238E27FC236}">
                <a16:creationId xmlns:a16="http://schemas.microsoft.com/office/drawing/2014/main" id="{F58C5622-598B-BCD5-2306-1FCB462593DF}"/>
              </a:ext>
            </a:extLst>
          </p:cNvPr>
          <p:cNvCxnSpPr>
            <a:cxnSpLocks/>
            <a:stCxn id="8" idx="3"/>
            <a:endCxn id="518" idx="2"/>
          </p:cNvCxnSpPr>
          <p:nvPr/>
        </p:nvCxnSpPr>
        <p:spPr>
          <a:xfrm flipV="1">
            <a:off x="8691271" y="4411838"/>
            <a:ext cx="1554550" cy="99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Oval 542">
            <a:extLst>
              <a:ext uri="{FF2B5EF4-FFF2-40B4-BE49-F238E27FC236}">
                <a16:creationId xmlns:a16="http://schemas.microsoft.com/office/drawing/2014/main" id="{EC0B8158-929D-536A-472F-36BE5E4D1D56}"/>
              </a:ext>
            </a:extLst>
          </p:cNvPr>
          <p:cNvSpPr/>
          <p:nvPr/>
        </p:nvSpPr>
        <p:spPr>
          <a:xfrm>
            <a:off x="7446797" y="5097574"/>
            <a:ext cx="595521" cy="30815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900" dirty="0"/>
              <a:t>Date</a:t>
            </a:r>
          </a:p>
        </p:txBody>
      </p:sp>
      <p:cxnSp>
        <p:nvCxnSpPr>
          <p:cNvPr id="545" name="Straight Connector 544">
            <a:extLst>
              <a:ext uri="{FF2B5EF4-FFF2-40B4-BE49-F238E27FC236}">
                <a16:creationId xmlns:a16="http://schemas.microsoft.com/office/drawing/2014/main" id="{E8A48F0E-5E95-4851-4216-3AABE8D4AAAB}"/>
              </a:ext>
            </a:extLst>
          </p:cNvPr>
          <p:cNvCxnSpPr>
            <a:cxnSpLocks/>
            <a:stCxn id="10" idx="2"/>
            <a:endCxn id="543" idx="2"/>
          </p:cNvCxnSpPr>
          <p:nvPr/>
        </p:nvCxnSpPr>
        <p:spPr>
          <a:xfrm>
            <a:off x="6532689" y="5240945"/>
            <a:ext cx="914108" cy="10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389EDD2C-F823-4B12-E26D-261B2AABE579}"/>
              </a:ext>
            </a:extLst>
          </p:cNvPr>
          <p:cNvSpPr txBox="1"/>
          <p:nvPr/>
        </p:nvSpPr>
        <p:spPr>
          <a:xfrm>
            <a:off x="3695965" y="6387559"/>
            <a:ext cx="452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ER Diagram : Pizza Order Management System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A8919192-853B-5783-C84C-8A7AF473278E}"/>
              </a:ext>
            </a:extLst>
          </p:cNvPr>
          <p:cNvSpPr/>
          <p:nvPr/>
        </p:nvSpPr>
        <p:spPr>
          <a:xfrm>
            <a:off x="9989713" y="3356914"/>
            <a:ext cx="632178" cy="30815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/>
              <a:t>Veg</a:t>
            </a:r>
            <a:endParaRPr lang="en-IN" sz="900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677BA19D-AD29-639E-B0C3-65327665EB15}"/>
              </a:ext>
            </a:extLst>
          </p:cNvPr>
          <p:cNvSpPr/>
          <p:nvPr/>
        </p:nvSpPr>
        <p:spPr>
          <a:xfrm>
            <a:off x="10799247" y="3335149"/>
            <a:ext cx="996109" cy="30815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/>
              <a:t>Non-Veg</a:t>
            </a:r>
            <a:endParaRPr lang="en-IN" sz="900" dirty="0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4BE48DB-AAF4-66E0-8B4A-ECC219054DF0}"/>
              </a:ext>
            </a:extLst>
          </p:cNvPr>
          <p:cNvCxnSpPr>
            <a:cxnSpLocks/>
            <a:stCxn id="214" idx="4"/>
            <a:endCxn id="104" idx="0"/>
          </p:cNvCxnSpPr>
          <p:nvPr/>
        </p:nvCxnSpPr>
        <p:spPr>
          <a:xfrm flipH="1">
            <a:off x="10305802" y="3026770"/>
            <a:ext cx="148034" cy="330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0C944AB7-B9E2-F43A-8D44-BC0B494C2836}"/>
              </a:ext>
            </a:extLst>
          </p:cNvPr>
          <p:cNvCxnSpPr>
            <a:cxnSpLocks/>
            <a:stCxn id="214" idx="4"/>
            <a:endCxn id="105" idx="1"/>
          </p:cNvCxnSpPr>
          <p:nvPr/>
        </p:nvCxnSpPr>
        <p:spPr>
          <a:xfrm>
            <a:off x="10453836" y="3026770"/>
            <a:ext cx="491288" cy="353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>
            <a:extLst>
              <a:ext uri="{FF2B5EF4-FFF2-40B4-BE49-F238E27FC236}">
                <a16:creationId xmlns:a16="http://schemas.microsoft.com/office/drawing/2014/main" id="{FAB8784B-9F7B-3FD9-8194-D5C3D1DB9427}"/>
              </a:ext>
            </a:extLst>
          </p:cNvPr>
          <p:cNvSpPr/>
          <p:nvPr/>
        </p:nvSpPr>
        <p:spPr>
          <a:xfrm>
            <a:off x="9567788" y="1289837"/>
            <a:ext cx="918137" cy="4072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u="sng" dirty="0" err="1"/>
              <a:t>PizzaId</a:t>
            </a:r>
            <a:endParaRPr lang="en-IN" sz="1200" u="sng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16F8B279-8799-A681-5864-76E6A26B3823}"/>
              </a:ext>
            </a:extLst>
          </p:cNvPr>
          <p:cNvSpPr/>
          <p:nvPr/>
        </p:nvSpPr>
        <p:spPr>
          <a:xfrm>
            <a:off x="10125671" y="506697"/>
            <a:ext cx="1026715" cy="36368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Medium</a:t>
            </a: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7BC67373-6534-581B-4211-768B212DA849}"/>
              </a:ext>
            </a:extLst>
          </p:cNvPr>
          <p:cNvSpPr/>
          <p:nvPr/>
        </p:nvSpPr>
        <p:spPr>
          <a:xfrm>
            <a:off x="11272513" y="685427"/>
            <a:ext cx="790874" cy="3224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Large</a:t>
            </a:r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6CBD98A3-D80E-CE02-3E66-F8D7B710F952}"/>
              </a:ext>
            </a:extLst>
          </p:cNvPr>
          <p:cNvCxnSpPr>
            <a:cxnSpLocks/>
            <a:stCxn id="177" idx="4"/>
            <a:endCxn id="212" idx="0"/>
          </p:cNvCxnSpPr>
          <p:nvPr/>
        </p:nvCxnSpPr>
        <p:spPr>
          <a:xfrm flipH="1">
            <a:off x="10958004" y="1007915"/>
            <a:ext cx="709946" cy="253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B779261B-B310-4B98-CD2D-16EB2431FDE9}"/>
              </a:ext>
            </a:extLst>
          </p:cNvPr>
          <p:cNvCxnSpPr>
            <a:stCxn id="175" idx="4"/>
            <a:endCxn id="212" idx="0"/>
          </p:cNvCxnSpPr>
          <p:nvPr/>
        </p:nvCxnSpPr>
        <p:spPr>
          <a:xfrm>
            <a:off x="10639029" y="870380"/>
            <a:ext cx="318975" cy="390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CEE8450C-5E98-7B73-935E-18981703EFD2}"/>
              </a:ext>
            </a:extLst>
          </p:cNvPr>
          <p:cNvCxnSpPr>
            <a:stCxn id="211" idx="5"/>
            <a:endCxn id="212" idx="0"/>
          </p:cNvCxnSpPr>
          <p:nvPr/>
        </p:nvCxnSpPr>
        <p:spPr>
          <a:xfrm>
            <a:off x="10123465" y="1077134"/>
            <a:ext cx="834539" cy="184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467025F2-5FCA-67DE-9BB2-50476CD29D88}"/>
              </a:ext>
            </a:extLst>
          </p:cNvPr>
          <p:cNvCxnSpPr>
            <a:stCxn id="172" idx="4"/>
            <a:endCxn id="7" idx="3"/>
          </p:cNvCxnSpPr>
          <p:nvPr/>
        </p:nvCxnSpPr>
        <p:spPr>
          <a:xfrm flipH="1">
            <a:off x="9870076" y="1697131"/>
            <a:ext cx="156781" cy="48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9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65</Words>
  <Application>Microsoft Office PowerPoint</Application>
  <PresentationFormat>Widescreen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Surjeet</dc:creator>
  <cp:lastModifiedBy>Surjeet</cp:lastModifiedBy>
  <cp:revision>9</cp:revision>
  <dcterms:created xsi:type="dcterms:W3CDTF">2022-12-31T07:27:17Z</dcterms:created>
  <dcterms:modified xsi:type="dcterms:W3CDTF">2022-12-31T18:24:45Z</dcterms:modified>
</cp:coreProperties>
</file>