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4"/>
  </p:notesMasterIdLst>
  <p:handoutMasterIdLst>
    <p:handoutMasterId r:id="rId15"/>
  </p:handoutMasterIdLst>
  <p:sldIdLst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9911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1/22/2016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Share files on the team Web server.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1/22/2016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1/22/2016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1/22/2016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972" y="3899938"/>
            <a:ext cx="6891628" cy="1882676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Submitted by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Arun Janghiniya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296" y="315511"/>
            <a:ext cx="11277600" cy="147002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GyanDaan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785536"/>
            <a:ext cx="4230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Place where you can share your knowledge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8886423" y="4829577"/>
            <a:ext cx="3216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Submitted to:</a:t>
            </a:r>
          </a:p>
          <a:p>
            <a:r>
              <a:rPr lang="en-IN" dirty="0" smtClean="0"/>
              <a:t>Mrs.Sushila Vishnoi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378" y="12879"/>
            <a:ext cx="1651621" cy="178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>
          <a:xfrm>
            <a:off x="609599" y="2249425"/>
            <a:ext cx="7040451" cy="434187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endParaRPr lang="en-US" dirty="0" smtClean="0"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cs typeface="Arial" pitchFamily="34" charset="0"/>
              </a:rPr>
              <a:t>Easy </a:t>
            </a:r>
            <a:r>
              <a:rPr lang="en-US" dirty="0">
                <a:cs typeface="Arial" pitchFamily="34" charset="0"/>
              </a:rPr>
              <a:t>to use if all information is at one place.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cs typeface="Arial" pitchFamily="34" charset="0"/>
              </a:rPr>
              <a:t>Helpful for students and faculty.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cs typeface="Arial" pitchFamily="34" charset="0"/>
              </a:rPr>
              <a:t>Solutions for student queries will be there.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908" y="632029"/>
            <a:ext cx="1655008" cy="178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3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256" y="2227218"/>
            <a:ext cx="7997781" cy="390525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908" y="632029"/>
            <a:ext cx="1655008" cy="178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cs typeface="Arial" pitchFamily="34" charset="0"/>
              </a:rPr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cs typeface="Arial" pitchFamily="34" charset="0"/>
              </a:rPr>
              <a:t>Benefits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cs typeface="Arial" pitchFamily="34" charset="0"/>
              </a:rPr>
              <a:t>Features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cs typeface="Arial" pitchFamily="34" charset="0"/>
              </a:rPr>
              <a:t>Requirements</a:t>
            </a:r>
            <a:endParaRPr lang="en-US" dirty="0"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cs typeface="Arial" pitchFamily="34" charset="0"/>
              </a:rPr>
              <a:t>Implementation</a:t>
            </a:r>
            <a:endParaRPr lang="en-US" dirty="0"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cs typeface="Arial" pitchFamily="34" charset="0"/>
              </a:rPr>
              <a:t> Snapshot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cs typeface="Arial" pitchFamily="34" charset="0"/>
              </a:rPr>
              <a:t>Scope</a:t>
            </a:r>
            <a:endParaRPr lang="en-US" dirty="0">
              <a:cs typeface="Arial" pitchFamily="34" charset="0"/>
            </a:endParaRPr>
          </a:p>
          <a:p>
            <a:pPr marL="109728" indent="0">
              <a:buNone/>
            </a:pPr>
            <a:endParaRPr lang="en-US" dirty="0">
              <a:cs typeface="Arial" pitchFamily="34" charset="0"/>
            </a:endParaRP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029" y="735061"/>
            <a:ext cx="1655008" cy="178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Aim is to develop an online Knowledge management system which will be helpful to college students and faculty.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Students/faculty will be able to upload any type of information/article.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Students/faculty logging in may also access/search any information put up by others.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Students can view all the articles/information related to their interest on top.</a:t>
            </a:r>
            <a:endParaRPr lang="en-IN" dirty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908" y="632029"/>
            <a:ext cx="1655008" cy="178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9860924" cy="4341875"/>
          </a:xfrm>
        </p:spPr>
        <p:txBody>
          <a:bodyPr/>
          <a:lstStyle/>
          <a:p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For College:</a:t>
            </a:r>
          </a:p>
          <a:p>
            <a:pPr marL="109728" indent="0">
              <a:buNone/>
            </a:pPr>
            <a:endParaRPr lang="en-IN" dirty="0">
              <a:latin typeface="Arial" pitchFamily="34" charset="0"/>
              <a:cs typeface="Arial" pitchFamily="34" charset="0"/>
            </a:endParaRPr>
          </a:p>
          <a:p>
            <a:r>
              <a:rPr lang="en-IN" dirty="0" smtClean="0">
                <a:latin typeface="Arial" pitchFamily="34" charset="0"/>
                <a:cs typeface="Arial" pitchFamily="34" charset="0"/>
              </a:rPr>
              <a:t>Easy </a:t>
            </a:r>
            <a:r>
              <a:rPr lang="en-IN" dirty="0">
                <a:latin typeface="Arial" pitchFamily="34" charset="0"/>
                <a:cs typeface="Arial" pitchFamily="34" charset="0"/>
              </a:rPr>
              <a:t>to manage all articles (Computer Science, Database etc.).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All information/articles can be synchronized in one place. 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KMS is beneficial for both students/faculty.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It is helpful to maintain the students record (admission no, roll no, dob etc.)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Easy to create any kind of article.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Easy to query all related details of student.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Easy to read and publish article uploaded by students.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908" y="632029"/>
            <a:ext cx="1655008" cy="178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>
                <a:cs typeface="Arial" pitchFamily="34" charset="0"/>
              </a:rPr>
              <a:t>For Students:</a:t>
            </a:r>
          </a:p>
          <a:p>
            <a:pPr lvl="0"/>
            <a:r>
              <a:rPr lang="en-IN" dirty="0">
                <a:cs typeface="Arial" pitchFamily="34" charset="0"/>
              </a:rPr>
              <a:t>Students will be aware to their interested fields</a:t>
            </a:r>
          </a:p>
          <a:p>
            <a:pPr lvl="0"/>
            <a:r>
              <a:rPr lang="en-IN" dirty="0">
                <a:cs typeface="Arial" pitchFamily="34" charset="0"/>
              </a:rPr>
              <a:t>Students can get knowledge</a:t>
            </a:r>
          </a:p>
          <a:p>
            <a:pPr lvl="0"/>
            <a:r>
              <a:rPr lang="en-IN" dirty="0">
                <a:cs typeface="Arial" pitchFamily="34" charset="0"/>
              </a:rPr>
              <a:t>Don’t have to search other places</a:t>
            </a:r>
          </a:p>
          <a:p>
            <a:pPr lvl="0"/>
            <a:r>
              <a:rPr lang="en-IN" dirty="0">
                <a:cs typeface="Arial" pitchFamily="34" charset="0"/>
              </a:rPr>
              <a:t>Can manage their articles easily </a:t>
            </a:r>
          </a:p>
          <a:p>
            <a:pPr lvl="0"/>
            <a:r>
              <a:rPr lang="en-IN" dirty="0">
                <a:cs typeface="Arial" pitchFamily="34" charset="0"/>
              </a:rPr>
              <a:t>Can get review about their article by likes/dislikes of other students</a:t>
            </a:r>
          </a:p>
          <a:p>
            <a:pPr lvl="0"/>
            <a:r>
              <a:rPr lang="en-IN" dirty="0">
                <a:cs typeface="Arial" pitchFamily="34" charset="0"/>
              </a:rPr>
              <a:t>Comments can help understanding other students requirements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908" y="632029"/>
            <a:ext cx="1655008" cy="178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IN" dirty="0" smtClean="0">
                <a:cs typeface="Arial" pitchFamily="34" charset="0"/>
              </a:rPr>
              <a:t>Registration </a:t>
            </a:r>
            <a:r>
              <a:rPr lang="en-IN" dirty="0">
                <a:cs typeface="Arial" pitchFamily="34" charset="0"/>
              </a:rPr>
              <a:t>and login system </a:t>
            </a:r>
          </a:p>
          <a:p>
            <a:pPr lvl="0">
              <a:buFont typeface="Wingdings" pitchFamily="2" charset="2"/>
              <a:buChar char="Ø"/>
            </a:pPr>
            <a:r>
              <a:rPr lang="en-IN" dirty="0">
                <a:cs typeface="Arial" pitchFamily="34" charset="0"/>
              </a:rPr>
              <a:t>Sharing point of knowledge article of all fields</a:t>
            </a:r>
          </a:p>
          <a:p>
            <a:pPr lvl="0">
              <a:buFont typeface="Wingdings" pitchFamily="2" charset="2"/>
              <a:buChar char="Ø"/>
            </a:pPr>
            <a:r>
              <a:rPr lang="en-IN" dirty="0">
                <a:cs typeface="Arial" pitchFamily="34" charset="0"/>
              </a:rPr>
              <a:t>Providing knowledge among other </a:t>
            </a:r>
            <a:r>
              <a:rPr lang="en-IN" dirty="0" smtClean="0">
                <a:cs typeface="Arial" pitchFamily="34" charset="0"/>
              </a:rPr>
              <a:t>students</a:t>
            </a:r>
            <a:endParaRPr lang="en-IN" dirty="0">
              <a:cs typeface="Arial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dirty="0">
                <a:cs typeface="Arial" pitchFamily="34" charset="0"/>
              </a:rPr>
              <a:t>Notification after signup</a:t>
            </a:r>
          </a:p>
          <a:p>
            <a:pPr lvl="0">
              <a:buFont typeface="Wingdings" pitchFamily="2" charset="2"/>
              <a:buChar char="Ø"/>
            </a:pPr>
            <a:r>
              <a:rPr lang="en-IN" dirty="0" smtClean="0">
                <a:cs typeface="Arial" pitchFamily="34" charset="0"/>
              </a:rPr>
              <a:t>Searching </a:t>
            </a:r>
            <a:r>
              <a:rPr lang="en-IN" dirty="0">
                <a:cs typeface="Arial" pitchFamily="34" charset="0"/>
              </a:rPr>
              <a:t>by various ways like date of post, field, likes, author name, etc</a:t>
            </a:r>
          </a:p>
          <a:p>
            <a:pPr lvl="0">
              <a:buFont typeface="Wingdings" pitchFamily="2" charset="2"/>
              <a:buChar char="Ø"/>
            </a:pPr>
            <a:r>
              <a:rPr lang="en-IN" dirty="0" smtClean="0">
                <a:cs typeface="Arial" pitchFamily="34" charset="0"/>
              </a:rPr>
              <a:t>Simple </a:t>
            </a:r>
            <a:r>
              <a:rPr lang="en-IN" dirty="0">
                <a:cs typeface="Arial" pitchFamily="34" charset="0"/>
              </a:rPr>
              <a:t>to use interface</a:t>
            </a:r>
          </a:p>
          <a:p>
            <a:pPr>
              <a:buFont typeface="Wingdings" pitchFamily="2" charset="2"/>
              <a:buChar char="Ø"/>
            </a:pPr>
            <a:r>
              <a:rPr lang="en-IN" dirty="0">
                <a:cs typeface="Arial" pitchFamily="34" charset="0"/>
              </a:rPr>
              <a:t>Flexibility in features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908" y="632029"/>
            <a:ext cx="1655008" cy="178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>
          <a:xfrm>
            <a:off x="609599" y="2249425"/>
            <a:ext cx="7607121" cy="3417279"/>
          </a:xfrm>
        </p:spPr>
        <p:txBody>
          <a:bodyPr/>
          <a:lstStyle/>
          <a:p>
            <a:r>
              <a:rPr lang="en-IN" b="1" u="sng" dirty="0">
                <a:cs typeface="Arial" pitchFamily="34" charset="0"/>
              </a:rPr>
              <a:t>Functional </a:t>
            </a:r>
          </a:p>
          <a:p>
            <a:pPr>
              <a:buFont typeface="Wingdings" pitchFamily="2" charset="2"/>
              <a:buChar char="Ø"/>
            </a:pPr>
            <a:r>
              <a:rPr lang="en-IN" dirty="0">
                <a:cs typeface="Arial" pitchFamily="34" charset="0"/>
              </a:rPr>
              <a:t>User registration </a:t>
            </a:r>
          </a:p>
          <a:p>
            <a:pPr>
              <a:buFont typeface="Wingdings" pitchFamily="2" charset="2"/>
              <a:buChar char="Ø"/>
            </a:pPr>
            <a:r>
              <a:rPr lang="en-IN" dirty="0">
                <a:cs typeface="Arial" pitchFamily="34" charset="0"/>
              </a:rPr>
              <a:t>Content management (articles, news</a:t>
            </a:r>
            <a:r>
              <a:rPr lang="en-IN" dirty="0" smtClean="0">
                <a:cs typeface="Arial" pitchFamily="34" charset="0"/>
              </a:rPr>
              <a:t>.)</a:t>
            </a:r>
          </a:p>
          <a:p>
            <a:pPr marL="109728" indent="0">
              <a:buNone/>
            </a:pPr>
            <a:r>
              <a:rPr lang="en-IN" dirty="0" smtClean="0">
                <a:cs typeface="Arial" pitchFamily="34" charset="0"/>
              </a:rPr>
              <a:t> </a:t>
            </a:r>
            <a:endParaRPr lang="en-IN" dirty="0">
              <a:cs typeface="Arial" pitchFamily="34" charset="0"/>
            </a:endParaRPr>
          </a:p>
          <a:p>
            <a:r>
              <a:rPr lang="en-IN" b="1" u="sng" dirty="0">
                <a:cs typeface="Arial" pitchFamily="34" charset="0"/>
              </a:rPr>
              <a:t>Non-functional </a:t>
            </a:r>
            <a:endParaRPr lang="en-US" b="1" u="sng" dirty="0"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cs typeface="Arial" pitchFamily="34" charset="0"/>
              </a:rPr>
              <a:t>Performance requirements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cs typeface="Arial" pitchFamily="34" charset="0"/>
              </a:rPr>
              <a:t>Safety requirements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cs typeface="Arial" pitchFamily="34" charset="0"/>
              </a:rPr>
              <a:t>Security requirements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cs typeface="Arial" pitchFamily="34" charset="0"/>
              </a:rPr>
              <a:t>Software quality attributes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908" y="632029"/>
            <a:ext cx="1655008" cy="178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cs typeface="Arial" pitchFamily="34" charset="0"/>
              </a:rPr>
              <a:t>Login section for users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cs typeface="Arial" pitchFamily="34" charset="0"/>
              </a:rPr>
              <a:t>Sign-up facility for new users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cs typeface="Arial" pitchFamily="34" charset="0"/>
              </a:rPr>
              <a:t>Can upload articles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cs typeface="Arial" pitchFamily="34" charset="0"/>
              </a:rPr>
              <a:t>Filter articles by date, author, article rank and interest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cs typeface="Arial" pitchFamily="34" charset="0"/>
              </a:rPr>
              <a:t>Put query if facing any problem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908" y="632029"/>
            <a:ext cx="1655008" cy="178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399" y="965915"/>
            <a:ext cx="6656063" cy="589208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7" y="965915"/>
            <a:ext cx="9942490" cy="927279"/>
          </a:xfrm>
        </p:spPr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908" y="632029"/>
            <a:ext cx="1655008" cy="178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3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383</Words>
  <Application>Microsoft Office PowerPoint</Application>
  <PresentationFormat>Widescreen</PresentationFormat>
  <Paragraphs>82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Georgia</vt:lpstr>
      <vt:lpstr>Times New Roman</vt:lpstr>
      <vt:lpstr>Wingdings</vt:lpstr>
      <vt:lpstr>Wingdings 2</vt:lpstr>
      <vt:lpstr>Training presentation</vt:lpstr>
      <vt:lpstr>GyanDaan</vt:lpstr>
      <vt:lpstr>Contents</vt:lpstr>
      <vt:lpstr>Introduction</vt:lpstr>
      <vt:lpstr>Benefits</vt:lpstr>
      <vt:lpstr>Benefits</vt:lpstr>
      <vt:lpstr>Features</vt:lpstr>
      <vt:lpstr>Requirements</vt:lpstr>
      <vt:lpstr>Implementation</vt:lpstr>
      <vt:lpstr>Home Page</vt:lpstr>
      <vt:lpstr>Scope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2015-12-16T11:58:43Z</dcterms:created>
  <dcterms:modified xsi:type="dcterms:W3CDTF">2016-01-22T03:52:22Z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