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 Saluja" userId="c2f110f5-4695-4a6c-aaf0-093ead55da05" providerId="ADAL" clId="{27023D30-6C48-42AF-9220-4D684D062572}"/>
    <pc:docChg chg="custSel modSld">
      <pc:chgData name="Gaurav  Saluja" userId="c2f110f5-4695-4a6c-aaf0-093ead55da05" providerId="ADAL" clId="{27023D30-6C48-42AF-9220-4D684D062572}" dt="2022-05-05T13:33:37.322" v="6" actId="21"/>
      <pc:docMkLst>
        <pc:docMk/>
      </pc:docMkLst>
      <pc:sldChg chg="delSp mod">
        <pc:chgData name="Gaurav  Saluja" userId="c2f110f5-4695-4a6c-aaf0-093ead55da05" providerId="ADAL" clId="{27023D30-6C48-42AF-9220-4D684D062572}" dt="2022-05-05T13:33:21.058" v="3" actId="21"/>
        <pc:sldMkLst>
          <pc:docMk/>
          <pc:sldMk cId="385337844" sldId="265"/>
        </pc:sldMkLst>
        <pc:grpChg chg="del">
          <ac:chgData name="Gaurav  Saluja" userId="c2f110f5-4695-4a6c-aaf0-093ead55da05" providerId="ADAL" clId="{27023D30-6C48-42AF-9220-4D684D062572}" dt="2022-05-05T13:33:01.532" v="0" actId="21"/>
          <ac:grpSpMkLst>
            <pc:docMk/>
            <pc:sldMk cId="385337844" sldId="265"/>
            <ac:grpSpMk id="65" creationId="{0DD33404-C460-4D3A-BD86-DFA52D4DB904}"/>
          </ac:grpSpMkLst>
        </pc:grpChg>
        <pc:inkChg chg="del">
          <ac:chgData name="Gaurav  Saluja" userId="c2f110f5-4695-4a6c-aaf0-093ead55da05" providerId="ADAL" clId="{27023D30-6C48-42AF-9220-4D684D062572}" dt="2022-05-05T13:33:11.563" v="1" actId="21"/>
          <ac:inkMkLst>
            <pc:docMk/>
            <pc:sldMk cId="385337844" sldId="265"/>
            <ac:inkMk id="3" creationId="{16868E15-0A29-4170-BF21-51870E3B979F}"/>
          </ac:inkMkLst>
        </pc:inkChg>
        <pc:inkChg chg="del">
          <ac:chgData name="Gaurav  Saluja" userId="c2f110f5-4695-4a6c-aaf0-093ead55da05" providerId="ADAL" clId="{27023D30-6C48-42AF-9220-4D684D062572}" dt="2022-05-05T13:33:21.058" v="3" actId="21"/>
          <ac:inkMkLst>
            <pc:docMk/>
            <pc:sldMk cId="385337844" sldId="265"/>
            <ac:inkMk id="42" creationId="{5FA2F26F-A129-486D-89A1-01B235F67ADB}"/>
          </ac:inkMkLst>
        </pc:inkChg>
        <pc:inkChg chg="del">
          <ac:chgData name="Gaurav  Saluja" userId="c2f110f5-4695-4a6c-aaf0-093ead55da05" providerId="ADAL" clId="{27023D30-6C48-42AF-9220-4D684D062572}" dt="2022-05-05T13:33:15.761" v="2" actId="21"/>
          <ac:inkMkLst>
            <pc:docMk/>
            <pc:sldMk cId="385337844" sldId="265"/>
            <ac:inkMk id="43" creationId="{EB8CA07D-376D-442E-B0E7-BBBE318DB4E4}"/>
          </ac:inkMkLst>
        </pc:inkChg>
      </pc:sldChg>
      <pc:sldChg chg="delSp mod">
        <pc:chgData name="Gaurav  Saluja" userId="c2f110f5-4695-4a6c-aaf0-093ead55da05" providerId="ADAL" clId="{27023D30-6C48-42AF-9220-4D684D062572}" dt="2022-05-05T13:33:37.322" v="6" actId="21"/>
        <pc:sldMkLst>
          <pc:docMk/>
          <pc:sldMk cId="630979423" sldId="266"/>
        </pc:sldMkLst>
        <pc:grpChg chg="del">
          <ac:chgData name="Gaurav  Saluja" userId="c2f110f5-4695-4a6c-aaf0-093ead55da05" providerId="ADAL" clId="{27023D30-6C48-42AF-9220-4D684D062572}" dt="2022-05-05T13:33:31.946" v="5" actId="21"/>
          <ac:grpSpMkLst>
            <pc:docMk/>
            <pc:sldMk cId="630979423" sldId="266"/>
            <ac:grpSpMk id="8" creationId="{D344E79B-A169-46E7-A953-822F42FD458A}"/>
          </ac:grpSpMkLst>
        </pc:grpChg>
        <pc:inkChg chg="del">
          <ac:chgData name="Gaurav  Saluja" userId="c2f110f5-4695-4a6c-aaf0-093ead55da05" providerId="ADAL" clId="{27023D30-6C48-42AF-9220-4D684D062572}" dt="2022-05-05T13:33:28.986" v="4" actId="21"/>
          <ac:inkMkLst>
            <pc:docMk/>
            <pc:sldMk cId="630979423" sldId="266"/>
            <ac:inkMk id="4" creationId="{14EB1B25-C9CB-48C9-B6FD-0759391444D0}"/>
          </ac:inkMkLst>
        </pc:inkChg>
        <pc:inkChg chg="del">
          <ac:chgData name="Gaurav  Saluja" userId="c2f110f5-4695-4a6c-aaf0-093ead55da05" providerId="ADAL" clId="{27023D30-6C48-42AF-9220-4D684D062572}" dt="2022-05-05T13:33:37.322" v="6" actId="21"/>
          <ac:inkMkLst>
            <pc:docMk/>
            <pc:sldMk cId="630979423" sldId="266"/>
            <ac:inkMk id="6" creationId="{1DB42C97-1258-4425-B195-9D17E8881079}"/>
          </ac:inkMkLst>
        </pc:ink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mailto:gaurav@grras.com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mailto:gaurav@grras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78C7D-B979-4B67-B922-A17944101A5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47045-55A9-4547-B1FE-06DFC99F9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Local Version Control System.</a:t>
          </a:r>
          <a:endParaRPr lang="en-US"/>
        </a:p>
      </dgm:t>
    </dgm:pt>
    <dgm:pt modelId="{4CB42514-D94C-460C-AA58-92A91FEACD22}" type="parTrans" cxnId="{EE0FCCA3-66D1-4136-9EDF-F1E5FBC6BA41}">
      <dgm:prSet/>
      <dgm:spPr/>
      <dgm:t>
        <a:bodyPr/>
        <a:lstStyle/>
        <a:p>
          <a:endParaRPr lang="en-US"/>
        </a:p>
      </dgm:t>
    </dgm:pt>
    <dgm:pt modelId="{B77E33E8-8298-41E0-AEEA-DA6051F82E73}" type="sibTrans" cxnId="{EE0FCCA3-66D1-4136-9EDF-F1E5FBC6BA41}">
      <dgm:prSet/>
      <dgm:spPr/>
      <dgm:t>
        <a:bodyPr/>
        <a:lstStyle/>
        <a:p>
          <a:endParaRPr lang="en-US"/>
        </a:p>
      </dgm:t>
    </dgm:pt>
    <dgm:pt modelId="{B02BA589-0A41-4852-B2D5-00F6859C27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Centralized Version Control System.</a:t>
          </a:r>
          <a:endParaRPr lang="en-US"/>
        </a:p>
      </dgm:t>
    </dgm:pt>
    <dgm:pt modelId="{D9104B82-BE0C-4F63-88E5-370D97724CD5}" type="parTrans" cxnId="{B24F2916-BDF6-4696-8B26-D927A7C8D9E9}">
      <dgm:prSet/>
      <dgm:spPr/>
      <dgm:t>
        <a:bodyPr/>
        <a:lstStyle/>
        <a:p>
          <a:endParaRPr lang="en-US"/>
        </a:p>
      </dgm:t>
    </dgm:pt>
    <dgm:pt modelId="{6EBB2C2A-F4CA-4AC3-BCC6-DD5C36984E4F}" type="sibTrans" cxnId="{B24F2916-BDF6-4696-8B26-D927A7C8D9E9}">
      <dgm:prSet/>
      <dgm:spPr/>
      <dgm:t>
        <a:bodyPr/>
        <a:lstStyle/>
        <a:p>
          <a:endParaRPr lang="en-US"/>
        </a:p>
      </dgm:t>
    </dgm:pt>
    <dgm:pt modelId="{C33D36A7-95EE-40C6-BE15-BBFEC64270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Distributed Version Control System</a:t>
          </a:r>
          <a:endParaRPr lang="en-US"/>
        </a:p>
      </dgm:t>
    </dgm:pt>
    <dgm:pt modelId="{E7AF6A63-7A9A-4646-8CFC-1D278D92D281}" type="parTrans" cxnId="{C6B7734C-B67A-4D64-A451-A840B9E57AD7}">
      <dgm:prSet/>
      <dgm:spPr/>
      <dgm:t>
        <a:bodyPr/>
        <a:lstStyle/>
        <a:p>
          <a:endParaRPr lang="en-US"/>
        </a:p>
      </dgm:t>
    </dgm:pt>
    <dgm:pt modelId="{50F64548-CCF3-435E-B14C-B490B76494AA}" type="sibTrans" cxnId="{C6B7734C-B67A-4D64-A451-A840B9E57AD7}">
      <dgm:prSet/>
      <dgm:spPr/>
      <dgm:t>
        <a:bodyPr/>
        <a:lstStyle/>
        <a:p>
          <a:endParaRPr lang="en-US"/>
        </a:p>
      </dgm:t>
    </dgm:pt>
    <dgm:pt modelId="{316C5E44-E3B9-4FEF-84FE-65716B68005D}" type="pres">
      <dgm:prSet presAssocID="{EC378C7D-B979-4B67-B922-A17944101A5C}" presName="root" presStyleCnt="0">
        <dgm:presLayoutVars>
          <dgm:dir/>
          <dgm:resizeHandles val="exact"/>
        </dgm:presLayoutVars>
      </dgm:prSet>
      <dgm:spPr/>
    </dgm:pt>
    <dgm:pt modelId="{910DCA64-66E8-42D6-A665-5881AAB91586}" type="pres">
      <dgm:prSet presAssocID="{0CE47045-55A9-4547-B1FE-06DFC99F95AA}" presName="compNode" presStyleCnt="0"/>
      <dgm:spPr/>
    </dgm:pt>
    <dgm:pt modelId="{2203CE6B-884A-4823-AF8E-E2FC6D1890C4}" type="pres">
      <dgm:prSet presAssocID="{0CE47045-55A9-4547-B1FE-06DFC99F95AA}" presName="iconRect" presStyleLbl="node1" presStyleIdx="0" presStyleCnt="3" custScaleX="155551" custScaleY="1638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BCE2685-C414-4189-975F-0CFB6AFBE227}" type="pres">
      <dgm:prSet presAssocID="{0CE47045-55A9-4547-B1FE-06DFC99F95AA}" presName="spaceRect" presStyleCnt="0"/>
      <dgm:spPr/>
    </dgm:pt>
    <dgm:pt modelId="{D65358FD-5E7A-4D93-B92C-65A3CE8AC598}" type="pres">
      <dgm:prSet presAssocID="{0CE47045-55A9-4547-B1FE-06DFC99F95AA}" presName="textRect" presStyleLbl="revTx" presStyleIdx="0" presStyleCnt="3">
        <dgm:presLayoutVars>
          <dgm:chMax val="1"/>
          <dgm:chPref val="1"/>
        </dgm:presLayoutVars>
      </dgm:prSet>
      <dgm:spPr/>
    </dgm:pt>
    <dgm:pt modelId="{12B51523-FECD-4EA4-980C-8008B1AB891E}" type="pres">
      <dgm:prSet presAssocID="{B77E33E8-8298-41E0-AEEA-DA6051F82E73}" presName="sibTrans" presStyleCnt="0"/>
      <dgm:spPr/>
    </dgm:pt>
    <dgm:pt modelId="{D5F6EEB5-D273-421E-A477-E50543B691FF}" type="pres">
      <dgm:prSet presAssocID="{B02BA589-0A41-4852-B2D5-00F6859C2752}" presName="compNode" presStyleCnt="0"/>
      <dgm:spPr/>
    </dgm:pt>
    <dgm:pt modelId="{DA841AF4-D6AC-4EDC-883F-3F43A1D7C322}" type="pres">
      <dgm:prSet presAssocID="{B02BA589-0A41-4852-B2D5-00F6859C2752}" presName="iconRect" presStyleLbl="node1" presStyleIdx="1" presStyleCnt="3" custScaleX="302605" custScaleY="1559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3AFEFF8-D17A-4AEB-AC07-E9683D6FEF29}" type="pres">
      <dgm:prSet presAssocID="{B02BA589-0A41-4852-B2D5-00F6859C2752}" presName="spaceRect" presStyleCnt="0"/>
      <dgm:spPr/>
    </dgm:pt>
    <dgm:pt modelId="{5A4C0CB9-98C8-48D2-9B72-3A690DF88DB8}" type="pres">
      <dgm:prSet presAssocID="{B02BA589-0A41-4852-B2D5-00F6859C2752}" presName="textRect" presStyleLbl="revTx" presStyleIdx="1" presStyleCnt="3">
        <dgm:presLayoutVars>
          <dgm:chMax val="1"/>
          <dgm:chPref val="1"/>
        </dgm:presLayoutVars>
      </dgm:prSet>
      <dgm:spPr/>
    </dgm:pt>
    <dgm:pt modelId="{18176911-6428-4A5A-9317-4A22B25D8F75}" type="pres">
      <dgm:prSet presAssocID="{6EBB2C2A-F4CA-4AC3-BCC6-DD5C36984E4F}" presName="sibTrans" presStyleCnt="0"/>
      <dgm:spPr/>
    </dgm:pt>
    <dgm:pt modelId="{BD577361-82AB-4EF0-84F4-3A3AFD7CAAA8}" type="pres">
      <dgm:prSet presAssocID="{C33D36A7-95EE-40C6-BE15-BBFEC64270AF}" presName="compNode" presStyleCnt="0"/>
      <dgm:spPr/>
    </dgm:pt>
    <dgm:pt modelId="{A66C5F92-9199-437C-BDCB-6FA3CEC8FDCB}" type="pres">
      <dgm:prSet presAssocID="{C33D36A7-95EE-40C6-BE15-BBFEC64270AF}" presName="iconRect" presStyleLbl="node1" presStyleIdx="2" presStyleCnt="3" custScaleX="212260" custScaleY="16039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1469FB47-8D67-410A-B31B-CB50145A5EA1}" type="pres">
      <dgm:prSet presAssocID="{C33D36A7-95EE-40C6-BE15-BBFEC64270AF}" presName="spaceRect" presStyleCnt="0"/>
      <dgm:spPr/>
    </dgm:pt>
    <dgm:pt modelId="{FEDDC2B8-C532-4E65-BDC0-915F340CCCE6}" type="pres">
      <dgm:prSet presAssocID="{C33D36A7-95EE-40C6-BE15-BBFEC64270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4F2916-BDF6-4696-8B26-D927A7C8D9E9}" srcId="{EC378C7D-B979-4B67-B922-A17944101A5C}" destId="{B02BA589-0A41-4852-B2D5-00F6859C2752}" srcOrd="1" destOrd="0" parTransId="{D9104B82-BE0C-4F63-88E5-370D97724CD5}" sibTransId="{6EBB2C2A-F4CA-4AC3-BCC6-DD5C36984E4F}"/>
    <dgm:cxn modelId="{BEE2E442-C7E5-466D-B50B-C30402D41635}" type="presOf" srcId="{C33D36A7-95EE-40C6-BE15-BBFEC64270AF}" destId="{FEDDC2B8-C532-4E65-BDC0-915F340CCCE6}" srcOrd="0" destOrd="0" presId="urn:microsoft.com/office/officeart/2018/2/layout/IconLabelList"/>
    <dgm:cxn modelId="{C6B7734C-B67A-4D64-A451-A840B9E57AD7}" srcId="{EC378C7D-B979-4B67-B922-A17944101A5C}" destId="{C33D36A7-95EE-40C6-BE15-BBFEC64270AF}" srcOrd="2" destOrd="0" parTransId="{E7AF6A63-7A9A-4646-8CFC-1D278D92D281}" sibTransId="{50F64548-CCF3-435E-B14C-B490B76494AA}"/>
    <dgm:cxn modelId="{039C0098-D61D-4B56-A6C7-38EFFBE2155A}" type="presOf" srcId="{B02BA589-0A41-4852-B2D5-00F6859C2752}" destId="{5A4C0CB9-98C8-48D2-9B72-3A690DF88DB8}" srcOrd="0" destOrd="0" presId="urn:microsoft.com/office/officeart/2018/2/layout/IconLabelList"/>
    <dgm:cxn modelId="{EE0FCCA3-66D1-4136-9EDF-F1E5FBC6BA41}" srcId="{EC378C7D-B979-4B67-B922-A17944101A5C}" destId="{0CE47045-55A9-4547-B1FE-06DFC99F95AA}" srcOrd="0" destOrd="0" parTransId="{4CB42514-D94C-460C-AA58-92A91FEACD22}" sibTransId="{B77E33E8-8298-41E0-AEEA-DA6051F82E73}"/>
    <dgm:cxn modelId="{7C3D92B3-C406-45E2-AB59-A0414B17A839}" type="presOf" srcId="{EC378C7D-B979-4B67-B922-A17944101A5C}" destId="{316C5E44-E3B9-4FEF-84FE-65716B68005D}" srcOrd="0" destOrd="0" presId="urn:microsoft.com/office/officeart/2018/2/layout/IconLabelList"/>
    <dgm:cxn modelId="{0AF911EB-4F96-4BDE-8DAE-699FA7763A43}" type="presOf" srcId="{0CE47045-55A9-4547-B1FE-06DFC99F95AA}" destId="{D65358FD-5E7A-4D93-B92C-65A3CE8AC598}" srcOrd="0" destOrd="0" presId="urn:microsoft.com/office/officeart/2018/2/layout/IconLabelList"/>
    <dgm:cxn modelId="{C214BB80-8818-4956-9D2F-F2EE6A3E2F68}" type="presParOf" srcId="{316C5E44-E3B9-4FEF-84FE-65716B68005D}" destId="{910DCA64-66E8-42D6-A665-5881AAB91586}" srcOrd="0" destOrd="0" presId="urn:microsoft.com/office/officeart/2018/2/layout/IconLabelList"/>
    <dgm:cxn modelId="{14BFF4FB-07E7-46F8-A0B3-9E3CABC817C0}" type="presParOf" srcId="{910DCA64-66E8-42D6-A665-5881AAB91586}" destId="{2203CE6B-884A-4823-AF8E-E2FC6D1890C4}" srcOrd="0" destOrd="0" presId="urn:microsoft.com/office/officeart/2018/2/layout/IconLabelList"/>
    <dgm:cxn modelId="{0662EDB3-0DBC-4E7A-9950-4F0FBACB622C}" type="presParOf" srcId="{910DCA64-66E8-42D6-A665-5881AAB91586}" destId="{3BCE2685-C414-4189-975F-0CFB6AFBE227}" srcOrd="1" destOrd="0" presId="urn:microsoft.com/office/officeart/2018/2/layout/IconLabelList"/>
    <dgm:cxn modelId="{D1D05860-3141-4A03-AEC9-B2372ED36C8E}" type="presParOf" srcId="{910DCA64-66E8-42D6-A665-5881AAB91586}" destId="{D65358FD-5E7A-4D93-B92C-65A3CE8AC598}" srcOrd="2" destOrd="0" presId="urn:microsoft.com/office/officeart/2018/2/layout/IconLabelList"/>
    <dgm:cxn modelId="{025462F3-AAD3-40E6-97A7-06DE2983851D}" type="presParOf" srcId="{316C5E44-E3B9-4FEF-84FE-65716B68005D}" destId="{12B51523-FECD-4EA4-980C-8008B1AB891E}" srcOrd="1" destOrd="0" presId="urn:microsoft.com/office/officeart/2018/2/layout/IconLabelList"/>
    <dgm:cxn modelId="{468FD7AC-7A99-41AE-A96C-2ED4787CCF1D}" type="presParOf" srcId="{316C5E44-E3B9-4FEF-84FE-65716B68005D}" destId="{D5F6EEB5-D273-421E-A477-E50543B691FF}" srcOrd="2" destOrd="0" presId="urn:microsoft.com/office/officeart/2018/2/layout/IconLabelList"/>
    <dgm:cxn modelId="{29FB4D86-423F-4ABC-8182-B1AED42B7430}" type="presParOf" srcId="{D5F6EEB5-D273-421E-A477-E50543B691FF}" destId="{DA841AF4-D6AC-4EDC-883F-3F43A1D7C322}" srcOrd="0" destOrd="0" presId="urn:microsoft.com/office/officeart/2018/2/layout/IconLabelList"/>
    <dgm:cxn modelId="{3E6258F9-8406-45ED-80E0-7AC4CB6F9FD8}" type="presParOf" srcId="{D5F6EEB5-D273-421E-A477-E50543B691FF}" destId="{D3AFEFF8-D17A-4AEB-AC07-E9683D6FEF29}" srcOrd="1" destOrd="0" presId="urn:microsoft.com/office/officeart/2018/2/layout/IconLabelList"/>
    <dgm:cxn modelId="{8D03760E-33A1-4083-B6A4-EB3563D7AA2D}" type="presParOf" srcId="{D5F6EEB5-D273-421E-A477-E50543B691FF}" destId="{5A4C0CB9-98C8-48D2-9B72-3A690DF88DB8}" srcOrd="2" destOrd="0" presId="urn:microsoft.com/office/officeart/2018/2/layout/IconLabelList"/>
    <dgm:cxn modelId="{59BD2BDB-01F8-4BDF-8B9A-9AFA8EDEAB18}" type="presParOf" srcId="{316C5E44-E3B9-4FEF-84FE-65716B68005D}" destId="{18176911-6428-4A5A-9317-4A22B25D8F75}" srcOrd="3" destOrd="0" presId="urn:microsoft.com/office/officeart/2018/2/layout/IconLabelList"/>
    <dgm:cxn modelId="{F45B04CE-A28D-492D-BFE5-AF6AD7235B46}" type="presParOf" srcId="{316C5E44-E3B9-4FEF-84FE-65716B68005D}" destId="{BD577361-82AB-4EF0-84F4-3A3AFD7CAAA8}" srcOrd="4" destOrd="0" presId="urn:microsoft.com/office/officeart/2018/2/layout/IconLabelList"/>
    <dgm:cxn modelId="{F816CE66-E911-4B8B-AC35-7CAE3E5C0068}" type="presParOf" srcId="{BD577361-82AB-4EF0-84F4-3A3AFD7CAAA8}" destId="{A66C5F92-9199-437C-BDCB-6FA3CEC8FDCB}" srcOrd="0" destOrd="0" presId="urn:microsoft.com/office/officeart/2018/2/layout/IconLabelList"/>
    <dgm:cxn modelId="{05D841D6-CFE4-4898-BB2C-31C37C207956}" type="presParOf" srcId="{BD577361-82AB-4EF0-84F4-3A3AFD7CAAA8}" destId="{1469FB47-8D67-410A-B31B-CB50145A5EA1}" srcOrd="1" destOrd="0" presId="urn:microsoft.com/office/officeart/2018/2/layout/IconLabelList"/>
    <dgm:cxn modelId="{7C671D2E-4383-4A93-94BE-B82371555E56}" type="presParOf" srcId="{BD577361-82AB-4EF0-84F4-3A3AFD7CAAA8}" destId="{FEDDC2B8-C532-4E65-BDC0-915F340CCC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9092D-1469-4BE5-9456-3DA326831D3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7DA4B4-E8D8-439D-856C-68BEBCA2D1B2}">
      <dgm:prSet/>
      <dgm:spPr/>
      <dgm:t>
        <a:bodyPr/>
        <a:lstStyle/>
        <a:p>
          <a:r>
            <a:rPr lang="en-US"/>
            <a:t>Work on snapshots.</a:t>
          </a:r>
        </a:p>
      </dgm:t>
    </dgm:pt>
    <dgm:pt modelId="{72549249-DA06-49DB-AE8E-5B2497547C4A}" type="parTrans" cxnId="{85F3150C-32DE-475A-A47B-4969B9CCB8DD}">
      <dgm:prSet/>
      <dgm:spPr/>
      <dgm:t>
        <a:bodyPr/>
        <a:lstStyle/>
        <a:p>
          <a:endParaRPr lang="en-US"/>
        </a:p>
      </dgm:t>
    </dgm:pt>
    <dgm:pt modelId="{B4B89CCE-7C4A-4917-A37D-E7C37F825057}" type="sibTrans" cxnId="{85F3150C-32DE-475A-A47B-4969B9CCB8DD}">
      <dgm:prSet/>
      <dgm:spPr/>
      <dgm:t>
        <a:bodyPr/>
        <a:lstStyle/>
        <a:p>
          <a:endParaRPr lang="en-US"/>
        </a:p>
      </dgm:t>
    </dgm:pt>
    <dgm:pt modelId="{7946012C-4C67-48D7-95D7-E7549734076C}">
      <dgm:prSet/>
      <dgm:spPr/>
      <dgm:t>
        <a:bodyPr/>
        <a:lstStyle/>
        <a:p>
          <a:r>
            <a:rPr lang="en-US"/>
            <a:t>Every operation is local.</a:t>
          </a:r>
        </a:p>
      </dgm:t>
    </dgm:pt>
    <dgm:pt modelId="{A8C50DBA-AAE9-46F2-8879-AFCF0C706E21}" type="parTrans" cxnId="{E6A62855-2415-4C93-9D83-8F6861932524}">
      <dgm:prSet/>
      <dgm:spPr/>
      <dgm:t>
        <a:bodyPr/>
        <a:lstStyle/>
        <a:p>
          <a:endParaRPr lang="en-US"/>
        </a:p>
      </dgm:t>
    </dgm:pt>
    <dgm:pt modelId="{7EAFEDC1-004F-44E7-A257-52F6B8591821}" type="sibTrans" cxnId="{E6A62855-2415-4C93-9D83-8F6861932524}">
      <dgm:prSet/>
      <dgm:spPr/>
      <dgm:t>
        <a:bodyPr/>
        <a:lstStyle/>
        <a:p>
          <a:endParaRPr lang="en-US"/>
        </a:p>
      </dgm:t>
    </dgm:pt>
    <dgm:pt modelId="{6A51886D-7A6A-4C5A-A046-7F718BD54E08}">
      <dgm:prSet/>
      <dgm:spPr/>
      <dgm:t>
        <a:bodyPr/>
        <a:lstStyle/>
        <a:p>
          <a:r>
            <a:rPr lang="en-US"/>
            <a:t>GIT has integrity.</a:t>
          </a:r>
        </a:p>
      </dgm:t>
    </dgm:pt>
    <dgm:pt modelId="{441D14A3-37EC-494E-ADBC-FD0AC42200B2}" type="parTrans" cxnId="{0AE90E0A-FB0E-4712-BC44-E7F5FFA59903}">
      <dgm:prSet/>
      <dgm:spPr/>
      <dgm:t>
        <a:bodyPr/>
        <a:lstStyle/>
        <a:p>
          <a:endParaRPr lang="en-US"/>
        </a:p>
      </dgm:t>
    </dgm:pt>
    <dgm:pt modelId="{0C2DA61B-83DD-4CC7-A922-92BED0850D87}" type="sibTrans" cxnId="{0AE90E0A-FB0E-4712-BC44-E7F5FFA59903}">
      <dgm:prSet/>
      <dgm:spPr/>
      <dgm:t>
        <a:bodyPr/>
        <a:lstStyle/>
        <a:p>
          <a:endParaRPr lang="en-US"/>
        </a:p>
      </dgm:t>
    </dgm:pt>
    <dgm:pt modelId="{F310BFDE-5C85-4AC4-8BF2-7E34DCF3A860}">
      <dgm:prSet/>
      <dgm:spPr/>
      <dgm:t>
        <a:bodyPr/>
        <a:lstStyle/>
        <a:p>
          <a:r>
            <a:rPr lang="en-US" i="0"/>
            <a:t>Git Generally Only Adds Data.</a:t>
          </a:r>
          <a:endParaRPr lang="en-US"/>
        </a:p>
      </dgm:t>
    </dgm:pt>
    <dgm:pt modelId="{11909BD3-9AC8-433B-9FA0-07682B5158E2}" type="parTrans" cxnId="{A701E584-C5C1-4BB7-A13F-C6EEEAB403A3}">
      <dgm:prSet/>
      <dgm:spPr/>
      <dgm:t>
        <a:bodyPr/>
        <a:lstStyle/>
        <a:p>
          <a:endParaRPr lang="en-US"/>
        </a:p>
      </dgm:t>
    </dgm:pt>
    <dgm:pt modelId="{FF744422-3F26-458C-8FD9-2EB9DDE6B54F}" type="sibTrans" cxnId="{A701E584-C5C1-4BB7-A13F-C6EEEAB403A3}">
      <dgm:prSet/>
      <dgm:spPr/>
      <dgm:t>
        <a:bodyPr/>
        <a:lstStyle/>
        <a:p>
          <a:endParaRPr lang="en-US"/>
        </a:p>
      </dgm:t>
    </dgm:pt>
    <dgm:pt modelId="{A648DF92-22DD-469E-BFF1-C938985890A1}" type="pres">
      <dgm:prSet presAssocID="{0AC9092D-1469-4BE5-9456-3DA326831D36}" presName="vert0" presStyleCnt="0">
        <dgm:presLayoutVars>
          <dgm:dir/>
          <dgm:animOne val="branch"/>
          <dgm:animLvl val="lvl"/>
        </dgm:presLayoutVars>
      </dgm:prSet>
      <dgm:spPr/>
    </dgm:pt>
    <dgm:pt modelId="{13778761-586B-4447-9FFC-64D923547E70}" type="pres">
      <dgm:prSet presAssocID="{2E7DA4B4-E8D8-439D-856C-68BEBCA2D1B2}" presName="thickLine" presStyleLbl="alignNode1" presStyleIdx="0" presStyleCnt="4"/>
      <dgm:spPr/>
    </dgm:pt>
    <dgm:pt modelId="{EDEE30EC-36F8-4946-8C9C-4F5433CD175D}" type="pres">
      <dgm:prSet presAssocID="{2E7DA4B4-E8D8-439D-856C-68BEBCA2D1B2}" presName="horz1" presStyleCnt="0"/>
      <dgm:spPr/>
    </dgm:pt>
    <dgm:pt modelId="{FFB52F8C-C26F-4273-B809-F1C6EE26E9E8}" type="pres">
      <dgm:prSet presAssocID="{2E7DA4B4-E8D8-439D-856C-68BEBCA2D1B2}" presName="tx1" presStyleLbl="revTx" presStyleIdx="0" presStyleCnt="4"/>
      <dgm:spPr/>
    </dgm:pt>
    <dgm:pt modelId="{813E71EF-A7A2-4F49-BD61-8CAD4A7536C2}" type="pres">
      <dgm:prSet presAssocID="{2E7DA4B4-E8D8-439D-856C-68BEBCA2D1B2}" presName="vert1" presStyleCnt="0"/>
      <dgm:spPr/>
    </dgm:pt>
    <dgm:pt modelId="{DEFA55E7-8DC4-4B7F-88C9-1ACE833980A8}" type="pres">
      <dgm:prSet presAssocID="{7946012C-4C67-48D7-95D7-E7549734076C}" presName="thickLine" presStyleLbl="alignNode1" presStyleIdx="1" presStyleCnt="4"/>
      <dgm:spPr/>
    </dgm:pt>
    <dgm:pt modelId="{FB326123-295C-489F-9B58-C6A6D0EB182F}" type="pres">
      <dgm:prSet presAssocID="{7946012C-4C67-48D7-95D7-E7549734076C}" presName="horz1" presStyleCnt="0"/>
      <dgm:spPr/>
    </dgm:pt>
    <dgm:pt modelId="{8AA6128D-5F14-4E88-9075-7EB642794376}" type="pres">
      <dgm:prSet presAssocID="{7946012C-4C67-48D7-95D7-E7549734076C}" presName="tx1" presStyleLbl="revTx" presStyleIdx="1" presStyleCnt="4"/>
      <dgm:spPr/>
    </dgm:pt>
    <dgm:pt modelId="{DDFF13D3-151C-4C93-A364-67006A92FBD9}" type="pres">
      <dgm:prSet presAssocID="{7946012C-4C67-48D7-95D7-E7549734076C}" presName="vert1" presStyleCnt="0"/>
      <dgm:spPr/>
    </dgm:pt>
    <dgm:pt modelId="{EA529973-A976-48CC-B31B-BFCBFDBC5175}" type="pres">
      <dgm:prSet presAssocID="{6A51886D-7A6A-4C5A-A046-7F718BD54E08}" presName="thickLine" presStyleLbl="alignNode1" presStyleIdx="2" presStyleCnt="4"/>
      <dgm:spPr/>
    </dgm:pt>
    <dgm:pt modelId="{1C439E26-D085-4B72-A604-474FACD5DEB5}" type="pres">
      <dgm:prSet presAssocID="{6A51886D-7A6A-4C5A-A046-7F718BD54E08}" presName="horz1" presStyleCnt="0"/>
      <dgm:spPr/>
    </dgm:pt>
    <dgm:pt modelId="{331207C6-60FA-4A60-9D3B-2A8EB1FC7114}" type="pres">
      <dgm:prSet presAssocID="{6A51886D-7A6A-4C5A-A046-7F718BD54E08}" presName="tx1" presStyleLbl="revTx" presStyleIdx="2" presStyleCnt="4"/>
      <dgm:spPr/>
    </dgm:pt>
    <dgm:pt modelId="{878C29D7-C91E-48BF-9D08-629EA8A1EFEE}" type="pres">
      <dgm:prSet presAssocID="{6A51886D-7A6A-4C5A-A046-7F718BD54E08}" presName="vert1" presStyleCnt="0"/>
      <dgm:spPr/>
    </dgm:pt>
    <dgm:pt modelId="{9D6756EE-21A7-4AA6-81BF-DE4754B69465}" type="pres">
      <dgm:prSet presAssocID="{F310BFDE-5C85-4AC4-8BF2-7E34DCF3A860}" presName="thickLine" presStyleLbl="alignNode1" presStyleIdx="3" presStyleCnt="4"/>
      <dgm:spPr/>
    </dgm:pt>
    <dgm:pt modelId="{80D033A3-37F3-43DB-A7CB-0F7399DD0618}" type="pres">
      <dgm:prSet presAssocID="{F310BFDE-5C85-4AC4-8BF2-7E34DCF3A860}" presName="horz1" presStyleCnt="0"/>
      <dgm:spPr/>
    </dgm:pt>
    <dgm:pt modelId="{1F52742E-FD3A-46D1-BDB4-144AAAFE4559}" type="pres">
      <dgm:prSet presAssocID="{F310BFDE-5C85-4AC4-8BF2-7E34DCF3A860}" presName="tx1" presStyleLbl="revTx" presStyleIdx="3" presStyleCnt="4"/>
      <dgm:spPr/>
    </dgm:pt>
    <dgm:pt modelId="{37FE6DAF-CDBC-40AE-8EDF-8FD4DA79D989}" type="pres">
      <dgm:prSet presAssocID="{F310BFDE-5C85-4AC4-8BF2-7E34DCF3A860}" presName="vert1" presStyleCnt="0"/>
      <dgm:spPr/>
    </dgm:pt>
  </dgm:ptLst>
  <dgm:cxnLst>
    <dgm:cxn modelId="{D3336506-4EC8-41E4-80DA-16A6E8A4EE84}" type="presOf" srcId="{0AC9092D-1469-4BE5-9456-3DA326831D36}" destId="{A648DF92-22DD-469E-BFF1-C938985890A1}" srcOrd="0" destOrd="0" presId="urn:microsoft.com/office/officeart/2008/layout/LinedList"/>
    <dgm:cxn modelId="{0AE90E0A-FB0E-4712-BC44-E7F5FFA59903}" srcId="{0AC9092D-1469-4BE5-9456-3DA326831D36}" destId="{6A51886D-7A6A-4C5A-A046-7F718BD54E08}" srcOrd="2" destOrd="0" parTransId="{441D14A3-37EC-494E-ADBC-FD0AC42200B2}" sibTransId="{0C2DA61B-83DD-4CC7-A922-92BED0850D87}"/>
    <dgm:cxn modelId="{85F3150C-32DE-475A-A47B-4969B9CCB8DD}" srcId="{0AC9092D-1469-4BE5-9456-3DA326831D36}" destId="{2E7DA4B4-E8D8-439D-856C-68BEBCA2D1B2}" srcOrd="0" destOrd="0" parTransId="{72549249-DA06-49DB-AE8E-5B2497547C4A}" sibTransId="{B4B89CCE-7C4A-4917-A37D-E7C37F825057}"/>
    <dgm:cxn modelId="{07A9503D-8195-4875-9D47-1A0B31357FE5}" type="presOf" srcId="{2E7DA4B4-E8D8-439D-856C-68BEBCA2D1B2}" destId="{FFB52F8C-C26F-4273-B809-F1C6EE26E9E8}" srcOrd="0" destOrd="0" presId="urn:microsoft.com/office/officeart/2008/layout/LinedList"/>
    <dgm:cxn modelId="{E6A62855-2415-4C93-9D83-8F6861932524}" srcId="{0AC9092D-1469-4BE5-9456-3DA326831D36}" destId="{7946012C-4C67-48D7-95D7-E7549734076C}" srcOrd="1" destOrd="0" parTransId="{A8C50DBA-AAE9-46F2-8879-AFCF0C706E21}" sibTransId="{7EAFEDC1-004F-44E7-A257-52F6B8591821}"/>
    <dgm:cxn modelId="{59F5C775-5DE3-454A-B340-67A1156417DC}" type="presOf" srcId="{6A51886D-7A6A-4C5A-A046-7F718BD54E08}" destId="{331207C6-60FA-4A60-9D3B-2A8EB1FC7114}" srcOrd="0" destOrd="0" presId="urn:microsoft.com/office/officeart/2008/layout/LinedList"/>
    <dgm:cxn modelId="{A701E584-C5C1-4BB7-A13F-C6EEEAB403A3}" srcId="{0AC9092D-1469-4BE5-9456-3DA326831D36}" destId="{F310BFDE-5C85-4AC4-8BF2-7E34DCF3A860}" srcOrd="3" destOrd="0" parTransId="{11909BD3-9AC8-433B-9FA0-07682B5158E2}" sibTransId="{FF744422-3F26-458C-8FD9-2EB9DDE6B54F}"/>
    <dgm:cxn modelId="{5D3B52AE-DBA2-406C-9D13-4C93267E7FA2}" type="presOf" srcId="{F310BFDE-5C85-4AC4-8BF2-7E34DCF3A860}" destId="{1F52742E-FD3A-46D1-BDB4-144AAAFE4559}" srcOrd="0" destOrd="0" presId="urn:microsoft.com/office/officeart/2008/layout/LinedList"/>
    <dgm:cxn modelId="{A66A61BA-A156-4CA5-A68B-3B5436EBBE83}" type="presOf" srcId="{7946012C-4C67-48D7-95D7-E7549734076C}" destId="{8AA6128D-5F14-4E88-9075-7EB642794376}" srcOrd="0" destOrd="0" presId="urn:microsoft.com/office/officeart/2008/layout/LinedList"/>
    <dgm:cxn modelId="{D84002B3-2473-4183-B89D-7F1B86660EAB}" type="presParOf" srcId="{A648DF92-22DD-469E-BFF1-C938985890A1}" destId="{13778761-586B-4447-9FFC-64D923547E70}" srcOrd="0" destOrd="0" presId="urn:microsoft.com/office/officeart/2008/layout/LinedList"/>
    <dgm:cxn modelId="{4C95B980-D2D3-4DFF-8318-B2DA848B5B9E}" type="presParOf" srcId="{A648DF92-22DD-469E-BFF1-C938985890A1}" destId="{EDEE30EC-36F8-4946-8C9C-4F5433CD175D}" srcOrd="1" destOrd="0" presId="urn:microsoft.com/office/officeart/2008/layout/LinedList"/>
    <dgm:cxn modelId="{2FEB2C0A-3C2D-4D2B-A7F2-BF16A5649A47}" type="presParOf" srcId="{EDEE30EC-36F8-4946-8C9C-4F5433CD175D}" destId="{FFB52F8C-C26F-4273-B809-F1C6EE26E9E8}" srcOrd="0" destOrd="0" presId="urn:microsoft.com/office/officeart/2008/layout/LinedList"/>
    <dgm:cxn modelId="{CBA58D65-69B4-40B9-9117-F0DF4AAEEE97}" type="presParOf" srcId="{EDEE30EC-36F8-4946-8C9C-4F5433CD175D}" destId="{813E71EF-A7A2-4F49-BD61-8CAD4A7536C2}" srcOrd="1" destOrd="0" presId="urn:microsoft.com/office/officeart/2008/layout/LinedList"/>
    <dgm:cxn modelId="{7B20E81D-3C0C-47B3-BA98-E1E25312A6BC}" type="presParOf" srcId="{A648DF92-22DD-469E-BFF1-C938985890A1}" destId="{DEFA55E7-8DC4-4B7F-88C9-1ACE833980A8}" srcOrd="2" destOrd="0" presId="urn:microsoft.com/office/officeart/2008/layout/LinedList"/>
    <dgm:cxn modelId="{1246ECE0-52C2-4625-AB37-7AC3290C0EEA}" type="presParOf" srcId="{A648DF92-22DD-469E-BFF1-C938985890A1}" destId="{FB326123-295C-489F-9B58-C6A6D0EB182F}" srcOrd="3" destOrd="0" presId="urn:microsoft.com/office/officeart/2008/layout/LinedList"/>
    <dgm:cxn modelId="{E396AD29-90F7-4B8C-A0C0-6569AB1E247C}" type="presParOf" srcId="{FB326123-295C-489F-9B58-C6A6D0EB182F}" destId="{8AA6128D-5F14-4E88-9075-7EB642794376}" srcOrd="0" destOrd="0" presId="urn:microsoft.com/office/officeart/2008/layout/LinedList"/>
    <dgm:cxn modelId="{61D73F23-614B-4838-B422-AA310639603A}" type="presParOf" srcId="{FB326123-295C-489F-9B58-C6A6D0EB182F}" destId="{DDFF13D3-151C-4C93-A364-67006A92FBD9}" srcOrd="1" destOrd="0" presId="urn:microsoft.com/office/officeart/2008/layout/LinedList"/>
    <dgm:cxn modelId="{429CAA2C-700C-436F-A564-EC9C317742E3}" type="presParOf" srcId="{A648DF92-22DD-469E-BFF1-C938985890A1}" destId="{EA529973-A976-48CC-B31B-BFCBFDBC5175}" srcOrd="4" destOrd="0" presId="urn:microsoft.com/office/officeart/2008/layout/LinedList"/>
    <dgm:cxn modelId="{AEB867C9-3E10-4020-A2C2-21B2EDDD8E76}" type="presParOf" srcId="{A648DF92-22DD-469E-BFF1-C938985890A1}" destId="{1C439E26-D085-4B72-A604-474FACD5DEB5}" srcOrd="5" destOrd="0" presId="urn:microsoft.com/office/officeart/2008/layout/LinedList"/>
    <dgm:cxn modelId="{132996F2-88AA-45EF-8840-FE44BF7379D6}" type="presParOf" srcId="{1C439E26-D085-4B72-A604-474FACD5DEB5}" destId="{331207C6-60FA-4A60-9D3B-2A8EB1FC7114}" srcOrd="0" destOrd="0" presId="urn:microsoft.com/office/officeart/2008/layout/LinedList"/>
    <dgm:cxn modelId="{F77FEC7A-E431-415A-8F3E-B65C2F25808A}" type="presParOf" srcId="{1C439E26-D085-4B72-A604-474FACD5DEB5}" destId="{878C29D7-C91E-48BF-9D08-629EA8A1EFEE}" srcOrd="1" destOrd="0" presId="urn:microsoft.com/office/officeart/2008/layout/LinedList"/>
    <dgm:cxn modelId="{BDE78D95-668C-4B6E-9158-9465458B1843}" type="presParOf" srcId="{A648DF92-22DD-469E-BFF1-C938985890A1}" destId="{9D6756EE-21A7-4AA6-81BF-DE4754B69465}" srcOrd="6" destOrd="0" presId="urn:microsoft.com/office/officeart/2008/layout/LinedList"/>
    <dgm:cxn modelId="{2B819648-6E3A-4A38-AA8F-4F347102E48D}" type="presParOf" srcId="{A648DF92-22DD-469E-BFF1-C938985890A1}" destId="{80D033A3-37F3-43DB-A7CB-0F7399DD0618}" srcOrd="7" destOrd="0" presId="urn:microsoft.com/office/officeart/2008/layout/LinedList"/>
    <dgm:cxn modelId="{A19BB322-C5BC-4B7C-BF2A-398D5239AB47}" type="presParOf" srcId="{80D033A3-37F3-43DB-A7CB-0F7399DD0618}" destId="{1F52742E-FD3A-46D1-BDB4-144AAAFE4559}" srcOrd="0" destOrd="0" presId="urn:microsoft.com/office/officeart/2008/layout/LinedList"/>
    <dgm:cxn modelId="{E7EE0D01-63B0-4D5D-A9DF-FB48AE620380}" type="presParOf" srcId="{80D033A3-37F3-43DB-A7CB-0F7399DD0618}" destId="{37FE6DAF-CDBC-40AE-8EDF-8FD4DA79D9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480275-57CE-4849-9DE8-35EEA67261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C85DA7-F2AE-40EE-ADF5-28E82CAA4D84}">
      <dgm:prSet/>
      <dgm:spPr/>
      <dgm:t>
        <a:bodyPr/>
        <a:lstStyle/>
        <a:p>
          <a:r>
            <a:rPr lang="en-US" dirty="0"/>
            <a:t>MODIFIED(</a:t>
          </a:r>
          <a:r>
            <a:rPr lang="en-US" b="0" i="0" dirty="0"/>
            <a:t>If file was changed since it was checked out but has not been staged, it is </a:t>
          </a:r>
          <a:r>
            <a:rPr lang="en-US" b="1" i="0" dirty="0"/>
            <a:t>modified)</a:t>
          </a:r>
          <a:endParaRPr lang="en-US" dirty="0"/>
        </a:p>
      </dgm:t>
    </dgm:pt>
    <dgm:pt modelId="{65650D3A-2E4F-4102-AE6E-C52284EF2EE3}" type="parTrans" cxnId="{9B38772A-29D0-49C7-9C7F-C2D85F2525AF}">
      <dgm:prSet/>
      <dgm:spPr/>
      <dgm:t>
        <a:bodyPr/>
        <a:lstStyle/>
        <a:p>
          <a:endParaRPr lang="en-US"/>
        </a:p>
      </dgm:t>
    </dgm:pt>
    <dgm:pt modelId="{4A2C127D-E2C6-4F5D-95BB-E2A7F5FDBE70}" type="sibTrans" cxnId="{9B38772A-29D0-49C7-9C7F-C2D85F2525AF}">
      <dgm:prSet/>
      <dgm:spPr/>
      <dgm:t>
        <a:bodyPr/>
        <a:lstStyle/>
        <a:p>
          <a:endParaRPr lang="en-US"/>
        </a:p>
      </dgm:t>
    </dgm:pt>
    <dgm:pt modelId="{BA8DFBEC-FE57-42E7-B687-B2B40EF6C414}">
      <dgm:prSet/>
      <dgm:spPr/>
      <dgm:t>
        <a:bodyPr/>
        <a:lstStyle/>
        <a:p>
          <a:r>
            <a:rPr lang="en-US" dirty="0"/>
            <a:t>STAGED (</a:t>
          </a:r>
          <a:r>
            <a:rPr lang="en-US" b="0" i="0" dirty="0"/>
            <a:t>If it has been modified and was added to the staging area, it is </a:t>
          </a:r>
          <a:r>
            <a:rPr lang="en-US" b="1" i="0" dirty="0"/>
            <a:t>staged)</a:t>
          </a:r>
          <a:endParaRPr lang="en-US" dirty="0"/>
        </a:p>
      </dgm:t>
    </dgm:pt>
    <dgm:pt modelId="{0B11C088-8B01-45B2-A2CD-895BCBA838AD}" type="parTrans" cxnId="{E9FD64F3-4B3E-49A2-ABCA-AFA550E2DFC5}">
      <dgm:prSet/>
      <dgm:spPr/>
      <dgm:t>
        <a:bodyPr/>
        <a:lstStyle/>
        <a:p>
          <a:endParaRPr lang="en-US"/>
        </a:p>
      </dgm:t>
    </dgm:pt>
    <dgm:pt modelId="{72BB3FE2-C719-4824-8486-76A2D802210A}" type="sibTrans" cxnId="{E9FD64F3-4B3E-49A2-ABCA-AFA550E2DFC5}">
      <dgm:prSet/>
      <dgm:spPr/>
      <dgm:t>
        <a:bodyPr/>
        <a:lstStyle/>
        <a:p>
          <a:endParaRPr lang="en-US"/>
        </a:p>
      </dgm:t>
    </dgm:pt>
    <dgm:pt modelId="{089ECF39-7029-470A-8826-E16E0B445CE3}">
      <dgm:prSet/>
      <dgm:spPr/>
      <dgm:t>
        <a:bodyPr/>
        <a:lstStyle/>
        <a:p>
          <a:r>
            <a:rPr lang="en-US" dirty="0"/>
            <a:t>COMMITED(</a:t>
          </a:r>
          <a:r>
            <a:rPr lang="en-US" b="0" i="0" dirty="0"/>
            <a:t>If a particular version of a file is in the Git directory, it’s considered </a:t>
          </a:r>
          <a:r>
            <a:rPr lang="en-US" b="1" i="0" dirty="0"/>
            <a:t>committed)</a:t>
          </a:r>
          <a:r>
            <a:rPr lang="en-US" dirty="0"/>
            <a:t>  </a:t>
          </a:r>
        </a:p>
      </dgm:t>
    </dgm:pt>
    <dgm:pt modelId="{DEF9FA50-BA0B-4F6A-A250-1AE55AE3E7F4}" type="parTrans" cxnId="{78BA5C36-B9EF-442E-B2FC-0E04EB1A9EA3}">
      <dgm:prSet/>
      <dgm:spPr/>
      <dgm:t>
        <a:bodyPr/>
        <a:lstStyle/>
        <a:p>
          <a:endParaRPr lang="en-US"/>
        </a:p>
      </dgm:t>
    </dgm:pt>
    <dgm:pt modelId="{E721CCFC-0A42-485B-B1CE-A34193EC70DB}" type="sibTrans" cxnId="{78BA5C36-B9EF-442E-B2FC-0E04EB1A9EA3}">
      <dgm:prSet/>
      <dgm:spPr/>
      <dgm:t>
        <a:bodyPr/>
        <a:lstStyle/>
        <a:p>
          <a:endParaRPr lang="en-US"/>
        </a:p>
      </dgm:t>
    </dgm:pt>
    <dgm:pt modelId="{3ABC5079-A9B6-4F65-81B9-285F1F411690}" type="pres">
      <dgm:prSet presAssocID="{CB480275-57CE-4849-9DE8-35EEA67261E9}" presName="linear" presStyleCnt="0">
        <dgm:presLayoutVars>
          <dgm:animLvl val="lvl"/>
          <dgm:resizeHandles val="exact"/>
        </dgm:presLayoutVars>
      </dgm:prSet>
      <dgm:spPr/>
    </dgm:pt>
    <dgm:pt modelId="{D2CE13E9-9421-4073-8386-6792890ACD02}" type="pres">
      <dgm:prSet presAssocID="{A9C85DA7-F2AE-40EE-ADF5-28E82CAA4D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58C53C-05E9-4B6C-9B7E-795B43A33BCA}" type="pres">
      <dgm:prSet presAssocID="{4A2C127D-E2C6-4F5D-95BB-E2A7F5FDBE70}" presName="spacer" presStyleCnt="0"/>
      <dgm:spPr/>
    </dgm:pt>
    <dgm:pt modelId="{B2F4E282-DE1A-40C3-A973-99E347C552D7}" type="pres">
      <dgm:prSet presAssocID="{BA8DFBEC-FE57-42E7-B687-B2B40EF6C4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D7ECBF-C33A-4B73-966E-68DBFD003F6E}" type="pres">
      <dgm:prSet presAssocID="{72BB3FE2-C719-4824-8486-76A2D802210A}" presName="spacer" presStyleCnt="0"/>
      <dgm:spPr/>
    </dgm:pt>
    <dgm:pt modelId="{4B9CAEFE-AB6C-4064-94BD-3E1A7032EA1E}" type="pres">
      <dgm:prSet presAssocID="{089ECF39-7029-470A-8826-E16E0B445C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9513A0D-80C4-484C-9210-B6C89A30D4C7}" type="presOf" srcId="{CB480275-57CE-4849-9DE8-35EEA67261E9}" destId="{3ABC5079-A9B6-4F65-81B9-285F1F411690}" srcOrd="0" destOrd="0" presId="urn:microsoft.com/office/officeart/2005/8/layout/vList2"/>
    <dgm:cxn modelId="{9B38772A-29D0-49C7-9C7F-C2D85F2525AF}" srcId="{CB480275-57CE-4849-9DE8-35EEA67261E9}" destId="{A9C85DA7-F2AE-40EE-ADF5-28E82CAA4D84}" srcOrd="0" destOrd="0" parTransId="{65650D3A-2E4F-4102-AE6E-C52284EF2EE3}" sibTransId="{4A2C127D-E2C6-4F5D-95BB-E2A7F5FDBE70}"/>
    <dgm:cxn modelId="{78BA5C36-B9EF-442E-B2FC-0E04EB1A9EA3}" srcId="{CB480275-57CE-4849-9DE8-35EEA67261E9}" destId="{089ECF39-7029-470A-8826-E16E0B445CE3}" srcOrd="2" destOrd="0" parTransId="{DEF9FA50-BA0B-4F6A-A250-1AE55AE3E7F4}" sibTransId="{E721CCFC-0A42-485B-B1CE-A34193EC70DB}"/>
    <dgm:cxn modelId="{A0D61352-D629-4AF5-AB10-1AE142C86B1C}" type="presOf" srcId="{089ECF39-7029-470A-8826-E16E0B445CE3}" destId="{4B9CAEFE-AB6C-4064-94BD-3E1A7032EA1E}" srcOrd="0" destOrd="0" presId="urn:microsoft.com/office/officeart/2005/8/layout/vList2"/>
    <dgm:cxn modelId="{5AF46152-6002-4670-8C40-154E2EA8D5FD}" type="presOf" srcId="{A9C85DA7-F2AE-40EE-ADF5-28E82CAA4D84}" destId="{D2CE13E9-9421-4073-8386-6792890ACD02}" srcOrd="0" destOrd="0" presId="urn:microsoft.com/office/officeart/2005/8/layout/vList2"/>
    <dgm:cxn modelId="{1666B6E8-66C0-4EE1-B7C3-445A68BE6F8F}" type="presOf" srcId="{BA8DFBEC-FE57-42E7-B687-B2B40EF6C414}" destId="{B2F4E282-DE1A-40C3-A973-99E347C552D7}" srcOrd="0" destOrd="0" presId="urn:microsoft.com/office/officeart/2005/8/layout/vList2"/>
    <dgm:cxn modelId="{E9FD64F3-4B3E-49A2-ABCA-AFA550E2DFC5}" srcId="{CB480275-57CE-4849-9DE8-35EEA67261E9}" destId="{BA8DFBEC-FE57-42E7-B687-B2B40EF6C414}" srcOrd="1" destOrd="0" parTransId="{0B11C088-8B01-45B2-A2CD-895BCBA838AD}" sibTransId="{72BB3FE2-C719-4824-8486-76A2D802210A}"/>
    <dgm:cxn modelId="{B8796868-9BF4-4201-8900-393433D42FFF}" type="presParOf" srcId="{3ABC5079-A9B6-4F65-81B9-285F1F411690}" destId="{D2CE13E9-9421-4073-8386-6792890ACD02}" srcOrd="0" destOrd="0" presId="urn:microsoft.com/office/officeart/2005/8/layout/vList2"/>
    <dgm:cxn modelId="{BC001E94-43EA-4972-9BA7-E6999E11F763}" type="presParOf" srcId="{3ABC5079-A9B6-4F65-81B9-285F1F411690}" destId="{6158C53C-05E9-4B6C-9B7E-795B43A33BCA}" srcOrd="1" destOrd="0" presId="urn:microsoft.com/office/officeart/2005/8/layout/vList2"/>
    <dgm:cxn modelId="{90693F92-AB2B-4057-B2EA-E16CFD40C1C3}" type="presParOf" srcId="{3ABC5079-A9B6-4F65-81B9-285F1F411690}" destId="{B2F4E282-DE1A-40C3-A973-99E347C552D7}" srcOrd="2" destOrd="0" presId="urn:microsoft.com/office/officeart/2005/8/layout/vList2"/>
    <dgm:cxn modelId="{CB613739-BF1A-4E9E-ACB8-A36B7EF46B56}" type="presParOf" srcId="{3ABC5079-A9B6-4F65-81B9-285F1F411690}" destId="{D0D7ECBF-C33A-4B73-966E-68DBFD003F6E}" srcOrd="3" destOrd="0" presId="urn:microsoft.com/office/officeart/2005/8/layout/vList2"/>
    <dgm:cxn modelId="{8B95BDDE-B03B-46A4-A577-FE5184BBB1FD}" type="presParOf" srcId="{3ABC5079-A9B6-4F65-81B9-285F1F411690}" destId="{4B9CAEFE-AB6C-4064-94BD-3E1A7032EA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662706-932C-4756-B971-E438AFEA8D3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5B7483-A17F-4893-B0D0-C93C50C4B0F9}">
      <dgm:prSet/>
      <dgm:spPr/>
      <dgm:t>
        <a:bodyPr/>
        <a:lstStyle/>
        <a:p>
          <a:r>
            <a:rPr lang="en-US" dirty="0"/>
            <a:t>Install git via yum install git.</a:t>
          </a:r>
        </a:p>
      </dgm:t>
    </dgm:pt>
    <dgm:pt modelId="{8CE1BA7A-2582-406B-B0AB-27DE7DB04B9E}" type="parTrans" cxnId="{E06C1B5A-B332-4506-A83A-4CF3D1CD6215}">
      <dgm:prSet/>
      <dgm:spPr/>
      <dgm:t>
        <a:bodyPr/>
        <a:lstStyle/>
        <a:p>
          <a:endParaRPr lang="en-US"/>
        </a:p>
      </dgm:t>
    </dgm:pt>
    <dgm:pt modelId="{5BB0ED7F-D78A-416E-B38F-ED215E268849}" type="sibTrans" cxnId="{E06C1B5A-B332-4506-A83A-4CF3D1CD6215}">
      <dgm:prSet/>
      <dgm:spPr/>
      <dgm:t>
        <a:bodyPr/>
        <a:lstStyle/>
        <a:p>
          <a:endParaRPr lang="en-US"/>
        </a:p>
      </dgm:t>
    </dgm:pt>
    <dgm:pt modelId="{6C08D881-4274-4EB8-8163-920E65D679DB}">
      <dgm:prSet/>
      <dgm:spPr/>
      <dgm:t>
        <a:bodyPr/>
        <a:lstStyle/>
        <a:p>
          <a:r>
            <a:rPr lang="en-US" dirty="0"/>
            <a:t>Git –version</a:t>
          </a:r>
        </a:p>
      </dgm:t>
    </dgm:pt>
    <dgm:pt modelId="{7B4095E2-DAC4-4450-8E0E-B665D0D44597}" type="parTrans" cxnId="{1FB185BE-3951-4DD5-BC22-3DC4FC0461CC}">
      <dgm:prSet/>
      <dgm:spPr/>
      <dgm:t>
        <a:bodyPr/>
        <a:lstStyle/>
        <a:p>
          <a:endParaRPr lang="en-US"/>
        </a:p>
      </dgm:t>
    </dgm:pt>
    <dgm:pt modelId="{AFD75BBC-3D40-4DD7-B250-2F96F5AF229E}" type="sibTrans" cxnId="{1FB185BE-3951-4DD5-BC22-3DC4FC0461CC}">
      <dgm:prSet/>
      <dgm:spPr/>
      <dgm:t>
        <a:bodyPr/>
        <a:lstStyle/>
        <a:p>
          <a:endParaRPr lang="en-US"/>
        </a:p>
      </dgm:t>
    </dgm:pt>
    <dgm:pt modelId="{D9586FB5-3E33-43B9-B208-BA9EF86978AF}">
      <dgm:prSet/>
      <dgm:spPr/>
      <dgm:t>
        <a:bodyPr/>
        <a:lstStyle/>
        <a:p>
          <a:r>
            <a:rPr lang="en-US" dirty="0"/>
            <a:t>git config --global user.name "Gaurav Saluja“</a:t>
          </a:r>
        </a:p>
      </dgm:t>
    </dgm:pt>
    <dgm:pt modelId="{5FD925C8-F127-4F77-8668-96ABE933B77C}" type="parTrans" cxnId="{AB938DF9-02A1-4F86-99C1-6937FBFC5C4D}">
      <dgm:prSet/>
      <dgm:spPr/>
      <dgm:t>
        <a:bodyPr/>
        <a:lstStyle/>
        <a:p>
          <a:endParaRPr lang="en-US"/>
        </a:p>
      </dgm:t>
    </dgm:pt>
    <dgm:pt modelId="{80284301-9832-4970-B41D-7404151F0B49}" type="sibTrans" cxnId="{AB938DF9-02A1-4F86-99C1-6937FBFC5C4D}">
      <dgm:prSet/>
      <dgm:spPr/>
      <dgm:t>
        <a:bodyPr/>
        <a:lstStyle/>
        <a:p>
          <a:endParaRPr lang="en-US"/>
        </a:p>
      </dgm:t>
    </dgm:pt>
    <dgm:pt modelId="{3F26405C-C4DD-4654-BD5E-3DCB4F82D375}">
      <dgm:prSet/>
      <dgm:spPr/>
      <dgm:t>
        <a:bodyPr/>
        <a:lstStyle/>
        <a:p>
          <a:r>
            <a:rPr lang="en-US" dirty="0"/>
            <a:t>git config --global </a:t>
          </a:r>
          <a:r>
            <a:rPr lang="en-US" dirty="0" err="1"/>
            <a:t>user.email</a:t>
          </a:r>
          <a:r>
            <a:rPr lang="en-US" dirty="0"/>
            <a:t> </a:t>
          </a:r>
          <a:r>
            <a:rPr lang="en-US" dirty="0">
              <a:hlinkClick xmlns:r="http://schemas.openxmlformats.org/officeDocument/2006/relationships" r:id="rId1"/>
            </a:rPr>
            <a:t>“gaurav@grras.com</a:t>
          </a:r>
          <a:r>
            <a:rPr lang="en-US" dirty="0"/>
            <a:t>”</a:t>
          </a:r>
        </a:p>
      </dgm:t>
    </dgm:pt>
    <dgm:pt modelId="{6B3B0775-34FA-4420-AF33-C54C1D7CF14D}" type="parTrans" cxnId="{D2606843-E629-494E-B037-D4B0ADEAD547}">
      <dgm:prSet/>
      <dgm:spPr/>
      <dgm:t>
        <a:bodyPr/>
        <a:lstStyle/>
        <a:p>
          <a:endParaRPr lang="en-US"/>
        </a:p>
      </dgm:t>
    </dgm:pt>
    <dgm:pt modelId="{5E6773EE-7BD2-41BC-8BEE-37D713933D5C}" type="sibTrans" cxnId="{D2606843-E629-494E-B037-D4B0ADEAD547}">
      <dgm:prSet/>
      <dgm:spPr/>
      <dgm:t>
        <a:bodyPr/>
        <a:lstStyle/>
        <a:p>
          <a:endParaRPr lang="en-US"/>
        </a:p>
      </dgm:t>
    </dgm:pt>
    <dgm:pt modelId="{DF793806-17F5-4E7D-8B16-B004EDF3DAB1}">
      <dgm:prSet/>
      <dgm:spPr/>
      <dgm:t>
        <a:bodyPr/>
        <a:lstStyle/>
        <a:p>
          <a:r>
            <a:rPr lang="en-US" dirty="0"/>
            <a:t>git config user.name</a:t>
          </a:r>
        </a:p>
      </dgm:t>
    </dgm:pt>
    <dgm:pt modelId="{6342DE74-FFB6-4D24-9435-052BE67882FE}" type="parTrans" cxnId="{C2799C23-9D66-41E3-BE6F-F8DCD02DD05F}">
      <dgm:prSet/>
      <dgm:spPr/>
      <dgm:t>
        <a:bodyPr/>
        <a:lstStyle/>
        <a:p>
          <a:endParaRPr lang="en-US"/>
        </a:p>
      </dgm:t>
    </dgm:pt>
    <dgm:pt modelId="{5AD3C484-0881-4DBD-840E-36D0B3F62249}" type="sibTrans" cxnId="{C2799C23-9D66-41E3-BE6F-F8DCD02DD05F}">
      <dgm:prSet/>
      <dgm:spPr/>
      <dgm:t>
        <a:bodyPr/>
        <a:lstStyle/>
        <a:p>
          <a:endParaRPr lang="en-US"/>
        </a:p>
      </dgm:t>
    </dgm:pt>
    <dgm:pt modelId="{B05665B3-74F9-4EDC-91A8-4B10F652336C}">
      <dgm:prSet/>
      <dgm:spPr/>
      <dgm:t>
        <a:bodyPr/>
        <a:lstStyle/>
        <a:p>
          <a:r>
            <a:rPr lang="en-US"/>
            <a:t>git config user.email</a:t>
          </a:r>
        </a:p>
      </dgm:t>
    </dgm:pt>
    <dgm:pt modelId="{1962B99D-AE2C-4EF5-A4B3-C44CF92903ED}" type="parTrans" cxnId="{05F9F54E-C2E1-462A-88C5-3A8A624FF3EA}">
      <dgm:prSet/>
      <dgm:spPr/>
      <dgm:t>
        <a:bodyPr/>
        <a:lstStyle/>
        <a:p>
          <a:endParaRPr lang="en-US"/>
        </a:p>
      </dgm:t>
    </dgm:pt>
    <dgm:pt modelId="{B47466B2-6161-497F-BD4A-24B7BD6A8028}" type="sibTrans" cxnId="{05F9F54E-C2E1-462A-88C5-3A8A624FF3EA}">
      <dgm:prSet/>
      <dgm:spPr/>
      <dgm:t>
        <a:bodyPr/>
        <a:lstStyle/>
        <a:p>
          <a:endParaRPr lang="en-US"/>
        </a:p>
      </dgm:t>
    </dgm:pt>
    <dgm:pt modelId="{3AFF89A1-342F-4631-B07B-9B98CEB86785}">
      <dgm:prSet/>
      <dgm:spPr/>
      <dgm:t>
        <a:bodyPr/>
        <a:lstStyle/>
        <a:p>
          <a:r>
            <a:rPr lang="en-US"/>
            <a:t>git help</a:t>
          </a:r>
        </a:p>
      </dgm:t>
    </dgm:pt>
    <dgm:pt modelId="{CDCC3247-5BC1-4627-B524-B8765843E14C}" type="parTrans" cxnId="{DDF6580B-B083-40C5-9EAF-00D8B1DC120E}">
      <dgm:prSet/>
      <dgm:spPr/>
      <dgm:t>
        <a:bodyPr/>
        <a:lstStyle/>
        <a:p>
          <a:endParaRPr lang="en-US"/>
        </a:p>
      </dgm:t>
    </dgm:pt>
    <dgm:pt modelId="{6F580A7D-C26D-4C59-90AC-9F64531B22C8}" type="sibTrans" cxnId="{DDF6580B-B083-40C5-9EAF-00D8B1DC120E}">
      <dgm:prSet/>
      <dgm:spPr/>
      <dgm:t>
        <a:bodyPr/>
        <a:lstStyle/>
        <a:p>
          <a:endParaRPr lang="en-US"/>
        </a:p>
      </dgm:t>
    </dgm:pt>
    <dgm:pt modelId="{74BE9CFE-C212-4219-8397-C62BFB47BA6C}" type="pres">
      <dgm:prSet presAssocID="{09662706-932C-4756-B971-E438AFEA8D3E}" presName="vert0" presStyleCnt="0">
        <dgm:presLayoutVars>
          <dgm:dir/>
          <dgm:animOne val="branch"/>
          <dgm:animLvl val="lvl"/>
        </dgm:presLayoutVars>
      </dgm:prSet>
      <dgm:spPr/>
    </dgm:pt>
    <dgm:pt modelId="{FA856DCB-D280-4764-9900-8D89584C4F59}" type="pres">
      <dgm:prSet presAssocID="{475B7483-A17F-4893-B0D0-C93C50C4B0F9}" presName="thickLine" presStyleLbl="alignNode1" presStyleIdx="0" presStyleCnt="7"/>
      <dgm:spPr/>
    </dgm:pt>
    <dgm:pt modelId="{B7DA6159-9089-4C70-A571-58432923A99F}" type="pres">
      <dgm:prSet presAssocID="{475B7483-A17F-4893-B0D0-C93C50C4B0F9}" presName="horz1" presStyleCnt="0"/>
      <dgm:spPr/>
    </dgm:pt>
    <dgm:pt modelId="{30D80F15-82BE-4792-A951-07829EE93BC4}" type="pres">
      <dgm:prSet presAssocID="{475B7483-A17F-4893-B0D0-C93C50C4B0F9}" presName="tx1" presStyleLbl="revTx" presStyleIdx="0" presStyleCnt="7"/>
      <dgm:spPr/>
    </dgm:pt>
    <dgm:pt modelId="{2F50AD8C-B4F0-43A1-886D-E1439976C720}" type="pres">
      <dgm:prSet presAssocID="{475B7483-A17F-4893-B0D0-C93C50C4B0F9}" presName="vert1" presStyleCnt="0"/>
      <dgm:spPr/>
    </dgm:pt>
    <dgm:pt modelId="{45CD4FC6-2FB3-4C01-BAD6-4E6EB39C784A}" type="pres">
      <dgm:prSet presAssocID="{6C08D881-4274-4EB8-8163-920E65D679DB}" presName="thickLine" presStyleLbl="alignNode1" presStyleIdx="1" presStyleCnt="7"/>
      <dgm:spPr/>
    </dgm:pt>
    <dgm:pt modelId="{7824E172-45DE-4823-B744-ED8D163D4094}" type="pres">
      <dgm:prSet presAssocID="{6C08D881-4274-4EB8-8163-920E65D679DB}" presName="horz1" presStyleCnt="0"/>
      <dgm:spPr/>
    </dgm:pt>
    <dgm:pt modelId="{B6F64CD1-E163-44DD-A4F3-3666FFA76A3F}" type="pres">
      <dgm:prSet presAssocID="{6C08D881-4274-4EB8-8163-920E65D679DB}" presName="tx1" presStyleLbl="revTx" presStyleIdx="1" presStyleCnt="7"/>
      <dgm:spPr/>
    </dgm:pt>
    <dgm:pt modelId="{657957F8-D584-4B06-8DE9-E05A7FDAB4AB}" type="pres">
      <dgm:prSet presAssocID="{6C08D881-4274-4EB8-8163-920E65D679DB}" presName="vert1" presStyleCnt="0"/>
      <dgm:spPr/>
    </dgm:pt>
    <dgm:pt modelId="{5E0BC2B1-9878-4B03-AEEF-CA3DFEE93800}" type="pres">
      <dgm:prSet presAssocID="{D9586FB5-3E33-43B9-B208-BA9EF86978AF}" presName="thickLine" presStyleLbl="alignNode1" presStyleIdx="2" presStyleCnt="7"/>
      <dgm:spPr/>
    </dgm:pt>
    <dgm:pt modelId="{06FC36A0-35F9-45C8-B8AB-7F7CF08FCF57}" type="pres">
      <dgm:prSet presAssocID="{D9586FB5-3E33-43B9-B208-BA9EF86978AF}" presName="horz1" presStyleCnt="0"/>
      <dgm:spPr/>
    </dgm:pt>
    <dgm:pt modelId="{F56ABEC6-E042-4608-B0C2-DCA8C80A57C0}" type="pres">
      <dgm:prSet presAssocID="{D9586FB5-3E33-43B9-B208-BA9EF86978AF}" presName="tx1" presStyleLbl="revTx" presStyleIdx="2" presStyleCnt="7"/>
      <dgm:spPr/>
    </dgm:pt>
    <dgm:pt modelId="{A3849884-919B-4A4E-AC28-7A3D484BE418}" type="pres">
      <dgm:prSet presAssocID="{D9586FB5-3E33-43B9-B208-BA9EF86978AF}" presName="vert1" presStyleCnt="0"/>
      <dgm:spPr/>
    </dgm:pt>
    <dgm:pt modelId="{1C0DDC2C-F92C-4F4C-A874-F69B1DA080E5}" type="pres">
      <dgm:prSet presAssocID="{3F26405C-C4DD-4654-BD5E-3DCB4F82D375}" presName="thickLine" presStyleLbl="alignNode1" presStyleIdx="3" presStyleCnt="7"/>
      <dgm:spPr/>
    </dgm:pt>
    <dgm:pt modelId="{AAD74F37-203A-4082-803C-4478A923006C}" type="pres">
      <dgm:prSet presAssocID="{3F26405C-C4DD-4654-BD5E-3DCB4F82D375}" presName="horz1" presStyleCnt="0"/>
      <dgm:spPr/>
    </dgm:pt>
    <dgm:pt modelId="{E83F052F-0B13-4EF1-846A-6EC7719B66FC}" type="pres">
      <dgm:prSet presAssocID="{3F26405C-C4DD-4654-BD5E-3DCB4F82D375}" presName="tx1" presStyleLbl="revTx" presStyleIdx="3" presStyleCnt="7"/>
      <dgm:spPr/>
    </dgm:pt>
    <dgm:pt modelId="{1028D72B-8567-471C-B046-EFB7A4CB07AF}" type="pres">
      <dgm:prSet presAssocID="{3F26405C-C4DD-4654-BD5E-3DCB4F82D375}" presName="vert1" presStyleCnt="0"/>
      <dgm:spPr/>
    </dgm:pt>
    <dgm:pt modelId="{77F8CB44-B7D6-45EB-BFAF-C730238D688C}" type="pres">
      <dgm:prSet presAssocID="{DF793806-17F5-4E7D-8B16-B004EDF3DAB1}" presName="thickLine" presStyleLbl="alignNode1" presStyleIdx="4" presStyleCnt="7"/>
      <dgm:spPr/>
    </dgm:pt>
    <dgm:pt modelId="{6331BDDE-9E99-4369-A166-A3C9830B3678}" type="pres">
      <dgm:prSet presAssocID="{DF793806-17F5-4E7D-8B16-B004EDF3DAB1}" presName="horz1" presStyleCnt="0"/>
      <dgm:spPr/>
    </dgm:pt>
    <dgm:pt modelId="{D592651D-CFCB-4DB9-BFC3-3347E64AD238}" type="pres">
      <dgm:prSet presAssocID="{DF793806-17F5-4E7D-8B16-B004EDF3DAB1}" presName="tx1" presStyleLbl="revTx" presStyleIdx="4" presStyleCnt="7"/>
      <dgm:spPr/>
    </dgm:pt>
    <dgm:pt modelId="{B70BEC01-A124-4A11-B9FD-CF70C7FB6DCD}" type="pres">
      <dgm:prSet presAssocID="{DF793806-17F5-4E7D-8B16-B004EDF3DAB1}" presName="vert1" presStyleCnt="0"/>
      <dgm:spPr/>
    </dgm:pt>
    <dgm:pt modelId="{D96ECD7B-4244-4F8A-A9FC-E8798644F62B}" type="pres">
      <dgm:prSet presAssocID="{B05665B3-74F9-4EDC-91A8-4B10F652336C}" presName="thickLine" presStyleLbl="alignNode1" presStyleIdx="5" presStyleCnt="7"/>
      <dgm:spPr/>
    </dgm:pt>
    <dgm:pt modelId="{88D32296-4236-463D-B445-AF9A189CE0BA}" type="pres">
      <dgm:prSet presAssocID="{B05665B3-74F9-4EDC-91A8-4B10F652336C}" presName="horz1" presStyleCnt="0"/>
      <dgm:spPr/>
    </dgm:pt>
    <dgm:pt modelId="{048A1212-511F-4DB3-9078-53EB7A9B7A02}" type="pres">
      <dgm:prSet presAssocID="{B05665B3-74F9-4EDC-91A8-4B10F652336C}" presName="tx1" presStyleLbl="revTx" presStyleIdx="5" presStyleCnt="7"/>
      <dgm:spPr/>
    </dgm:pt>
    <dgm:pt modelId="{D4415CF3-0C35-4FED-B032-A9B1FE6FEEB8}" type="pres">
      <dgm:prSet presAssocID="{B05665B3-74F9-4EDC-91A8-4B10F652336C}" presName="vert1" presStyleCnt="0"/>
      <dgm:spPr/>
    </dgm:pt>
    <dgm:pt modelId="{3D4B83CA-17D4-4DF0-BCC9-2A7E4C7701D3}" type="pres">
      <dgm:prSet presAssocID="{3AFF89A1-342F-4631-B07B-9B98CEB86785}" presName="thickLine" presStyleLbl="alignNode1" presStyleIdx="6" presStyleCnt="7"/>
      <dgm:spPr/>
    </dgm:pt>
    <dgm:pt modelId="{B0FDBFCE-02F5-4FD2-887E-47CD7F15A4F4}" type="pres">
      <dgm:prSet presAssocID="{3AFF89A1-342F-4631-B07B-9B98CEB86785}" presName="horz1" presStyleCnt="0"/>
      <dgm:spPr/>
    </dgm:pt>
    <dgm:pt modelId="{7514B0F7-1EF5-4D27-A6A3-CBCE4404BE36}" type="pres">
      <dgm:prSet presAssocID="{3AFF89A1-342F-4631-B07B-9B98CEB86785}" presName="tx1" presStyleLbl="revTx" presStyleIdx="6" presStyleCnt="7"/>
      <dgm:spPr/>
    </dgm:pt>
    <dgm:pt modelId="{CB6C2C4A-0DF1-49C3-BD79-AE47122042D9}" type="pres">
      <dgm:prSet presAssocID="{3AFF89A1-342F-4631-B07B-9B98CEB86785}" presName="vert1" presStyleCnt="0"/>
      <dgm:spPr/>
    </dgm:pt>
  </dgm:ptLst>
  <dgm:cxnLst>
    <dgm:cxn modelId="{DDF6580B-B083-40C5-9EAF-00D8B1DC120E}" srcId="{09662706-932C-4756-B971-E438AFEA8D3E}" destId="{3AFF89A1-342F-4631-B07B-9B98CEB86785}" srcOrd="6" destOrd="0" parTransId="{CDCC3247-5BC1-4627-B524-B8765843E14C}" sibTransId="{6F580A7D-C26D-4C59-90AC-9F64531B22C8}"/>
    <dgm:cxn modelId="{B250AA11-E98E-49D8-9A96-5B1583F69F84}" type="presOf" srcId="{3AFF89A1-342F-4631-B07B-9B98CEB86785}" destId="{7514B0F7-1EF5-4D27-A6A3-CBCE4404BE36}" srcOrd="0" destOrd="0" presId="urn:microsoft.com/office/officeart/2008/layout/LinedList"/>
    <dgm:cxn modelId="{C2799C23-9D66-41E3-BE6F-F8DCD02DD05F}" srcId="{09662706-932C-4756-B971-E438AFEA8D3E}" destId="{DF793806-17F5-4E7D-8B16-B004EDF3DAB1}" srcOrd="4" destOrd="0" parTransId="{6342DE74-FFB6-4D24-9435-052BE67882FE}" sibTransId="{5AD3C484-0881-4DBD-840E-36D0B3F62249}"/>
    <dgm:cxn modelId="{D2606843-E629-494E-B037-D4B0ADEAD547}" srcId="{09662706-932C-4756-B971-E438AFEA8D3E}" destId="{3F26405C-C4DD-4654-BD5E-3DCB4F82D375}" srcOrd="3" destOrd="0" parTransId="{6B3B0775-34FA-4420-AF33-C54C1D7CF14D}" sibTransId="{5E6773EE-7BD2-41BC-8BEE-37D713933D5C}"/>
    <dgm:cxn modelId="{CDAF994D-A584-4033-ADBC-8E9E9C1D9503}" type="presOf" srcId="{6C08D881-4274-4EB8-8163-920E65D679DB}" destId="{B6F64CD1-E163-44DD-A4F3-3666FFA76A3F}" srcOrd="0" destOrd="0" presId="urn:microsoft.com/office/officeart/2008/layout/LinedList"/>
    <dgm:cxn modelId="{05F9F54E-C2E1-462A-88C5-3A8A624FF3EA}" srcId="{09662706-932C-4756-B971-E438AFEA8D3E}" destId="{B05665B3-74F9-4EDC-91A8-4B10F652336C}" srcOrd="5" destOrd="0" parTransId="{1962B99D-AE2C-4EF5-A4B3-C44CF92903ED}" sibTransId="{B47466B2-6161-497F-BD4A-24B7BD6A8028}"/>
    <dgm:cxn modelId="{FD330457-41BA-4C7B-87DE-FE38F24B3D8B}" type="presOf" srcId="{B05665B3-74F9-4EDC-91A8-4B10F652336C}" destId="{048A1212-511F-4DB3-9078-53EB7A9B7A02}" srcOrd="0" destOrd="0" presId="urn:microsoft.com/office/officeart/2008/layout/LinedList"/>
    <dgm:cxn modelId="{E06C1B5A-B332-4506-A83A-4CF3D1CD6215}" srcId="{09662706-932C-4756-B971-E438AFEA8D3E}" destId="{475B7483-A17F-4893-B0D0-C93C50C4B0F9}" srcOrd="0" destOrd="0" parTransId="{8CE1BA7A-2582-406B-B0AB-27DE7DB04B9E}" sibTransId="{5BB0ED7F-D78A-416E-B38F-ED215E268849}"/>
    <dgm:cxn modelId="{1DFE947D-3B1C-4A68-A0F4-DF5B84264536}" type="presOf" srcId="{3F26405C-C4DD-4654-BD5E-3DCB4F82D375}" destId="{E83F052F-0B13-4EF1-846A-6EC7719B66FC}" srcOrd="0" destOrd="0" presId="urn:microsoft.com/office/officeart/2008/layout/LinedList"/>
    <dgm:cxn modelId="{72E4A0AE-A90F-415B-AA70-365937BA4B3A}" type="presOf" srcId="{475B7483-A17F-4893-B0D0-C93C50C4B0F9}" destId="{30D80F15-82BE-4792-A951-07829EE93BC4}" srcOrd="0" destOrd="0" presId="urn:microsoft.com/office/officeart/2008/layout/LinedList"/>
    <dgm:cxn modelId="{1FB185BE-3951-4DD5-BC22-3DC4FC0461CC}" srcId="{09662706-932C-4756-B971-E438AFEA8D3E}" destId="{6C08D881-4274-4EB8-8163-920E65D679DB}" srcOrd="1" destOrd="0" parTransId="{7B4095E2-DAC4-4450-8E0E-B665D0D44597}" sibTransId="{AFD75BBC-3D40-4DD7-B250-2F96F5AF229E}"/>
    <dgm:cxn modelId="{04F202C6-0B85-46B7-9DB4-C6E90DC538D3}" type="presOf" srcId="{DF793806-17F5-4E7D-8B16-B004EDF3DAB1}" destId="{D592651D-CFCB-4DB9-BFC3-3347E64AD238}" srcOrd="0" destOrd="0" presId="urn:microsoft.com/office/officeart/2008/layout/LinedList"/>
    <dgm:cxn modelId="{23CF9ECD-73A3-4236-9AFA-E94FFBCBE436}" type="presOf" srcId="{D9586FB5-3E33-43B9-B208-BA9EF86978AF}" destId="{F56ABEC6-E042-4608-B0C2-DCA8C80A57C0}" srcOrd="0" destOrd="0" presId="urn:microsoft.com/office/officeart/2008/layout/LinedList"/>
    <dgm:cxn modelId="{E7862ADD-645A-4066-BEF6-709CBDB20DC6}" type="presOf" srcId="{09662706-932C-4756-B971-E438AFEA8D3E}" destId="{74BE9CFE-C212-4219-8397-C62BFB47BA6C}" srcOrd="0" destOrd="0" presId="urn:microsoft.com/office/officeart/2008/layout/LinedList"/>
    <dgm:cxn modelId="{AB938DF9-02A1-4F86-99C1-6937FBFC5C4D}" srcId="{09662706-932C-4756-B971-E438AFEA8D3E}" destId="{D9586FB5-3E33-43B9-B208-BA9EF86978AF}" srcOrd="2" destOrd="0" parTransId="{5FD925C8-F127-4F77-8668-96ABE933B77C}" sibTransId="{80284301-9832-4970-B41D-7404151F0B49}"/>
    <dgm:cxn modelId="{BA2D3A7C-D5F5-4C3E-98D3-723A2DBAED28}" type="presParOf" srcId="{74BE9CFE-C212-4219-8397-C62BFB47BA6C}" destId="{FA856DCB-D280-4764-9900-8D89584C4F59}" srcOrd="0" destOrd="0" presId="urn:microsoft.com/office/officeart/2008/layout/LinedList"/>
    <dgm:cxn modelId="{D9317158-F713-4BCC-AF0E-8F35E60FD046}" type="presParOf" srcId="{74BE9CFE-C212-4219-8397-C62BFB47BA6C}" destId="{B7DA6159-9089-4C70-A571-58432923A99F}" srcOrd="1" destOrd="0" presId="urn:microsoft.com/office/officeart/2008/layout/LinedList"/>
    <dgm:cxn modelId="{7E377147-DFC0-42C3-871B-8EC50E2C9FEC}" type="presParOf" srcId="{B7DA6159-9089-4C70-A571-58432923A99F}" destId="{30D80F15-82BE-4792-A951-07829EE93BC4}" srcOrd="0" destOrd="0" presId="urn:microsoft.com/office/officeart/2008/layout/LinedList"/>
    <dgm:cxn modelId="{388870E2-76D0-44BD-A293-F32FDFF495E5}" type="presParOf" srcId="{B7DA6159-9089-4C70-A571-58432923A99F}" destId="{2F50AD8C-B4F0-43A1-886D-E1439976C720}" srcOrd="1" destOrd="0" presId="urn:microsoft.com/office/officeart/2008/layout/LinedList"/>
    <dgm:cxn modelId="{A513695F-7E65-450D-935C-5D214DE2DAFA}" type="presParOf" srcId="{74BE9CFE-C212-4219-8397-C62BFB47BA6C}" destId="{45CD4FC6-2FB3-4C01-BAD6-4E6EB39C784A}" srcOrd="2" destOrd="0" presId="urn:microsoft.com/office/officeart/2008/layout/LinedList"/>
    <dgm:cxn modelId="{137385A6-CFC2-40ED-B3E2-64D5028873A9}" type="presParOf" srcId="{74BE9CFE-C212-4219-8397-C62BFB47BA6C}" destId="{7824E172-45DE-4823-B744-ED8D163D4094}" srcOrd="3" destOrd="0" presId="urn:microsoft.com/office/officeart/2008/layout/LinedList"/>
    <dgm:cxn modelId="{98A1AB72-CE89-47C8-8AE7-65BE89BBC08D}" type="presParOf" srcId="{7824E172-45DE-4823-B744-ED8D163D4094}" destId="{B6F64CD1-E163-44DD-A4F3-3666FFA76A3F}" srcOrd="0" destOrd="0" presId="urn:microsoft.com/office/officeart/2008/layout/LinedList"/>
    <dgm:cxn modelId="{302B52F2-188C-467E-8BCB-A6B61FCB5049}" type="presParOf" srcId="{7824E172-45DE-4823-B744-ED8D163D4094}" destId="{657957F8-D584-4B06-8DE9-E05A7FDAB4AB}" srcOrd="1" destOrd="0" presId="urn:microsoft.com/office/officeart/2008/layout/LinedList"/>
    <dgm:cxn modelId="{0E3F117B-B146-4806-8EDE-D70A2068225B}" type="presParOf" srcId="{74BE9CFE-C212-4219-8397-C62BFB47BA6C}" destId="{5E0BC2B1-9878-4B03-AEEF-CA3DFEE93800}" srcOrd="4" destOrd="0" presId="urn:microsoft.com/office/officeart/2008/layout/LinedList"/>
    <dgm:cxn modelId="{7CBF0068-164A-41F1-99ED-DAC30ECCE847}" type="presParOf" srcId="{74BE9CFE-C212-4219-8397-C62BFB47BA6C}" destId="{06FC36A0-35F9-45C8-B8AB-7F7CF08FCF57}" srcOrd="5" destOrd="0" presId="urn:microsoft.com/office/officeart/2008/layout/LinedList"/>
    <dgm:cxn modelId="{1E178096-D232-409E-8FE0-AA227C03C824}" type="presParOf" srcId="{06FC36A0-35F9-45C8-B8AB-7F7CF08FCF57}" destId="{F56ABEC6-E042-4608-B0C2-DCA8C80A57C0}" srcOrd="0" destOrd="0" presId="urn:microsoft.com/office/officeart/2008/layout/LinedList"/>
    <dgm:cxn modelId="{8AE5A319-ECA5-4B05-B6F5-EE50AABC4611}" type="presParOf" srcId="{06FC36A0-35F9-45C8-B8AB-7F7CF08FCF57}" destId="{A3849884-919B-4A4E-AC28-7A3D484BE418}" srcOrd="1" destOrd="0" presId="urn:microsoft.com/office/officeart/2008/layout/LinedList"/>
    <dgm:cxn modelId="{227C963E-167C-40A8-BEDB-FB01FAA6009F}" type="presParOf" srcId="{74BE9CFE-C212-4219-8397-C62BFB47BA6C}" destId="{1C0DDC2C-F92C-4F4C-A874-F69B1DA080E5}" srcOrd="6" destOrd="0" presId="urn:microsoft.com/office/officeart/2008/layout/LinedList"/>
    <dgm:cxn modelId="{B4BFFD7A-25E0-4936-B0FF-58CC7A0FFF3D}" type="presParOf" srcId="{74BE9CFE-C212-4219-8397-C62BFB47BA6C}" destId="{AAD74F37-203A-4082-803C-4478A923006C}" srcOrd="7" destOrd="0" presId="urn:microsoft.com/office/officeart/2008/layout/LinedList"/>
    <dgm:cxn modelId="{DFB73E34-ED06-4980-B542-E52E35E27982}" type="presParOf" srcId="{AAD74F37-203A-4082-803C-4478A923006C}" destId="{E83F052F-0B13-4EF1-846A-6EC7719B66FC}" srcOrd="0" destOrd="0" presId="urn:microsoft.com/office/officeart/2008/layout/LinedList"/>
    <dgm:cxn modelId="{01B6CA88-B3B7-411B-9D14-1715ECA14F0E}" type="presParOf" srcId="{AAD74F37-203A-4082-803C-4478A923006C}" destId="{1028D72B-8567-471C-B046-EFB7A4CB07AF}" srcOrd="1" destOrd="0" presId="urn:microsoft.com/office/officeart/2008/layout/LinedList"/>
    <dgm:cxn modelId="{02286BC8-DC08-4907-9949-82CBD2F1B1D7}" type="presParOf" srcId="{74BE9CFE-C212-4219-8397-C62BFB47BA6C}" destId="{77F8CB44-B7D6-45EB-BFAF-C730238D688C}" srcOrd="8" destOrd="0" presId="urn:microsoft.com/office/officeart/2008/layout/LinedList"/>
    <dgm:cxn modelId="{28E144DD-1BF8-4584-ABBA-5975B73C9241}" type="presParOf" srcId="{74BE9CFE-C212-4219-8397-C62BFB47BA6C}" destId="{6331BDDE-9E99-4369-A166-A3C9830B3678}" srcOrd="9" destOrd="0" presId="urn:microsoft.com/office/officeart/2008/layout/LinedList"/>
    <dgm:cxn modelId="{7B2C8BA0-0CA9-4CF9-894E-545392D34A70}" type="presParOf" srcId="{6331BDDE-9E99-4369-A166-A3C9830B3678}" destId="{D592651D-CFCB-4DB9-BFC3-3347E64AD238}" srcOrd="0" destOrd="0" presId="urn:microsoft.com/office/officeart/2008/layout/LinedList"/>
    <dgm:cxn modelId="{ADE29F19-E1C6-4DFC-BF7B-6EA51F79A375}" type="presParOf" srcId="{6331BDDE-9E99-4369-A166-A3C9830B3678}" destId="{B70BEC01-A124-4A11-B9FD-CF70C7FB6DCD}" srcOrd="1" destOrd="0" presId="urn:microsoft.com/office/officeart/2008/layout/LinedList"/>
    <dgm:cxn modelId="{9EE2D9DE-1006-4563-93F9-74F0B52C59D2}" type="presParOf" srcId="{74BE9CFE-C212-4219-8397-C62BFB47BA6C}" destId="{D96ECD7B-4244-4F8A-A9FC-E8798644F62B}" srcOrd="10" destOrd="0" presId="urn:microsoft.com/office/officeart/2008/layout/LinedList"/>
    <dgm:cxn modelId="{8AC4A71F-6BF6-401E-BB47-314847908CAC}" type="presParOf" srcId="{74BE9CFE-C212-4219-8397-C62BFB47BA6C}" destId="{88D32296-4236-463D-B445-AF9A189CE0BA}" srcOrd="11" destOrd="0" presId="urn:microsoft.com/office/officeart/2008/layout/LinedList"/>
    <dgm:cxn modelId="{65ABE541-D267-42A7-9F00-6428C9294749}" type="presParOf" srcId="{88D32296-4236-463D-B445-AF9A189CE0BA}" destId="{048A1212-511F-4DB3-9078-53EB7A9B7A02}" srcOrd="0" destOrd="0" presId="urn:microsoft.com/office/officeart/2008/layout/LinedList"/>
    <dgm:cxn modelId="{AD6E3559-FF0F-4E5E-991F-6189E1873F90}" type="presParOf" srcId="{88D32296-4236-463D-B445-AF9A189CE0BA}" destId="{D4415CF3-0C35-4FED-B032-A9B1FE6FEEB8}" srcOrd="1" destOrd="0" presId="urn:microsoft.com/office/officeart/2008/layout/LinedList"/>
    <dgm:cxn modelId="{8CFCA73B-505F-4C3B-BA5C-C72114387E73}" type="presParOf" srcId="{74BE9CFE-C212-4219-8397-C62BFB47BA6C}" destId="{3D4B83CA-17D4-4DF0-BCC9-2A7E4C7701D3}" srcOrd="12" destOrd="0" presId="urn:microsoft.com/office/officeart/2008/layout/LinedList"/>
    <dgm:cxn modelId="{2517E1EA-AD98-4E52-A972-C2A2B314D298}" type="presParOf" srcId="{74BE9CFE-C212-4219-8397-C62BFB47BA6C}" destId="{B0FDBFCE-02F5-4FD2-887E-47CD7F15A4F4}" srcOrd="13" destOrd="0" presId="urn:microsoft.com/office/officeart/2008/layout/LinedList"/>
    <dgm:cxn modelId="{A65223EC-F844-4BBB-B648-FFB2F0DEA960}" type="presParOf" srcId="{B0FDBFCE-02F5-4FD2-887E-47CD7F15A4F4}" destId="{7514B0F7-1EF5-4D27-A6A3-CBCE4404BE36}" srcOrd="0" destOrd="0" presId="urn:microsoft.com/office/officeart/2008/layout/LinedList"/>
    <dgm:cxn modelId="{4FA8DA99-205C-43B2-9B14-65F2D1CF23CB}" type="presParOf" srcId="{B0FDBFCE-02F5-4FD2-887E-47CD7F15A4F4}" destId="{CB6C2C4A-0DF1-49C3-BD79-AE47122042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084282-D4CA-4729-8927-8CD45D04AAF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BF6CF5-CC63-40B3-BC49-A0413C30D0F0}">
      <dgm:prSet/>
      <dgm:spPr/>
      <dgm:t>
        <a:bodyPr/>
        <a:lstStyle/>
        <a:p>
          <a:r>
            <a:rPr lang="en-US" i="0" dirty="0" err="1"/>
            <a:t>Github</a:t>
          </a:r>
          <a:r>
            <a:rPr lang="en-US" i="0" dirty="0"/>
            <a:t> is a web-based platform used for version control. </a:t>
          </a:r>
          <a:endParaRPr lang="en-US" dirty="0"/>
        </a:p>
      </dgm:t>
    </dgm:pt>
    <dgm:pt modelId="{1F5571E8-A44B-42E8-881B-FDE20ECE341E}" type="parTrans" cxnId="{48B9D593-F222-4EEC-81A6-AE7B34DC9FB6}">
      <dgm:prSet/>
      <dgm:spPr/>
      <dgm:t>
        <a:bodyPr/>
        <a:lstStyle/>
        <a:p>
          <a:endParaRPr lang="en-US"/>
        </a:p>
      </dgm:t>
    </dgm:pt>
    <dgm:pt modelId="{12F63A47-5440-4CEA-B324-275405037340}" type="sibTrans" cxnId="{48B9D593-F222-4EEC-81A6-AE7B34DC9FB6}">
      <dgm:prSet/>
      <dgm:spPr/>
      <dgm:t>
        <a:bodyPr/>
        <a:lstStyle/>
        <a:p>
          <a:endParaRPr lang="en-US"/>
        </a:p>
      </dgm:t>
    </dgm:pt>
    <dgm:pt modelId="{26EBC065-6180-444E-BA72-930CB5AC14B4}">
      <dgm:prSet/>
      <dgm:spPr/>
      <dgm:t>
        <a:bodyPr/>
        <a:lstStyle/>
        <a:p>
          <a:r>
            <a:rPr lang="en-US" i="0"/>
            <a:t>Git simplifies the process of working with other people and makes it easy to collaborate on projects.</a:t>
          </a:r>
          <a:endParaRPr lang="en-US"/>
        </a:p>
      </dgm:t>
    </dgm:pt>
    <dgm:pt modelId="{512438FC-609D-4172-A55A-8C82E0341274}" type="parTrans" cxnId="{C9DAF7A9-D79C-4727-9DA2-55446BC41A07}">
      <dgm:prSet/>
      <dgm:spPr/>
      <dgm:t>
        <a:bodyPr/>
        <a:lstStyle/>
        <a:p>
          <a:endParaRPr lang="en-US"/>
        </a:p>
      </dgm:t>
    </dgm:pt>
    <dgm:pt modelId="{1310A099-FC72-487B-909C-94028461080F}" type="sibTrans" cxnId="{C9DAF7A9-D79C-4727-9DA2-55446BC41A07}">
      <dgm:prSet/>
      <dgm:spPr/>
      <dgm:t>
        <a:bodyPr/>
        <a:lstStyle/>
        <a:p>
          <a:endParaRPr lang="en-US"/>
        </a:p>
      </dgm:t>
    </dgm:pt>
    <dgm:pt modelId="{0C0404BD-CF0E-4524-8CC9-32A6C9F724BA}">
      <dgm:prSet/>
      <dgm:spPr/>
      <dgm:t>
        <a:bodyPr/>
        <a:lstStyle/>
        <a:p>
          <a:r>
            <a:rPr lang="en-US" i="0"/>
            <a:t>GitHub is used to manage the collaborative developmentof projects, books, legal documents, lessons and tutorials etc.</a:t>
          </a:r>
          <a:endParaRPr lang="en-US"/>
        </a:p>
      </dgm:t>
    </dgm:pt>
    <dgm:pt modelId="{7D5F8E67-A9F2-4F81-8550-093B153AA261}" type="parTrans" cxnId="{DCE5A9B8-C3DD-4420-B019-8151CCCCBD52}">
      <dgm:prSet/>
      <dgm:spPr/>
      <dgm:t>
        <a:bodyPr/>
        <a:lstStyle/>
        <a:p>
          <a:endParaRPr lang="en-US"/>
        </a:p>
      </dgm:t>
    </dgm:pt>
    <dgm:pt modelId="{52169C4A-9E22-4675-B3E8-C6D181529CF9}" type="sibTrans" cxnId="{DCE5A9B8-C3DD-4420-B019-8151CCCCBD52}">
      <dgm:prSet/>
      <dgm:spPr/>
      <dgm:t>
        <a:bodyPr/>
        <a:lstStyle/>
        <a:p>
          <a:endParaRPr lang="en-US"/>
        </a:p>
      </dgm:t>
    </dgm:pt>
    <dgm:pt modelId="{EBBCB836-89CA-4933-AEB3-D30E2805BA5C}">
      <dgm:prSet/>
      <dgm:spPr/>
      <dgm:t>
        <a:bodyPr/>
        <a:lstStyle/>
        <a:p>
          <a:r>
            <a:rPr lang="en-US" i="0" dirty="0"/>
            <a:t>In 2018, Microsoft made one of its priciest acquisitions ever, spending $7.5 billion on code-sharing site GitHub</a:t>
          </a:r>
          <a:endParaRPr lang="en-US" dirty="0"/>
        </a:p>
      </dgm:t>
    </dgm:pt>
    <dgm:pt modelId="{4AEE9424-E3BE-43CD-A872-DB12DE640684}" type="parTrans" cxnId="{AD987285-50DD-44E5-8425-C7E9BC385447}">
      <dgm:prSet/>
      <dgm:spPr/>
      <dgm:t>
        <a:bodyPr/>
        <a:lstStyle/>
        <a:p>
          <a:endParaRPr lang="en-US"/>
        </a:p>
      </dgm:t>
    </dgm:pt>
    <dgm:pt modelId="{DFD9FD45-FF53-4D46-90C9-0D5E418ECEB1}" type="sibTrans" cxnId="{AD987285-50DD-44E5-8425-C7E9BC385447}">
      <dgm:prSet/>
      <dgm:spPr/>
      <dgm:t>
        <a:bodyPr/>
        <a:lstStyle/>
        <a:p>
          <a:endParaRPr lang="en-US"/>
        </a:p>
      </dgm:t>
    </dgm:pt>
    <dgm:pt modelId="{074F4863-D613-4726-B9AD-055780D544FF}" type="pres">
      <dgm:prSet presAssocID="{4A084282-D4CA-4729-8927-8CD45D04AAF6}" presName="linear" presStyleCnt="0">
        <dgm:presLayoutVars>
          <dgm:animLvl val="lvl"/>
          <dgm:resizeHandles val="exact"/>
        </dgm:presLayoutVars>
      </dgm:prSet>
      <dgm:spPr/>
    </dgm:pt>
    <dgm:pt modelId="{B4BFCE9D-866E-4BF3-8728-66F9B3817BAD}" type="pres">
      <dgm:prSet presAssocID="{20BF6CF5-CC63-40B3-BC49-A0413C30D0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73C7401-3691-4DF1-8581-D0F1E59BB907}" type="pres">
      <dgm:prSet presAssocID="{12F63A47-5440-4CEA-B324-275405037340}" presName="spacer" presStyleCnt="0"/>
      <dgm:spPr/>
    </dgm:pt>
    <dgm:pt modelId="{184E124C-8CE8-4065-A1FA-176536A89E37}" type="pres">
      <dgm:prSet presAssocID="{26EBC065-6180-444E-BA72-930CB5AC14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51C46F-0BB2-468B-AE5A-8DE5591D146F}" type="pres">
      <dgm:prSet presAssocID="{1310A099-FC72-487B-909C-94028461080F}" presName="spacer" presStyleCnt="0"/>
      <dgm:spPr/>
    </dgm:pt>
    <dgm:pt modelId="{AD24249F-A59B-4E4A-B030-1B97945DFB25}" type="pres">
      <dgm:prSet presAssocID="{0C0404BD-CF0E-4524-8CC9-32A6C9F724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6AA350-675A-472E-90D9-093600F0B469}" type="pres">
      <dgm:prSet presAssocID="{52169C4A-9E22-4675-B3E8-C6D181529CF9}" presName="spacer" presStyleCnt="0"/>
      <dgm:spPr/>
    </dgm:pt>
    <dgm:pt modelId="{6472950B-6CE2-4EA8-B9B6-8F9CEA12B060}" type="pres">
      <dgm:prSet presAssocID="{EBBCB836-89CA-4933-AEB3-D30E2805BA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3C5107-E3A1-4B32-BB68-488A97EDF267}" type="presOf" srcId="{4A084282-D4CA-4729-8927-8CD45D04AAF6}" destId="{074F4863-D613-4726-B9AD-055780D544FF}" srcOrd="0" destOrd="0" presId="urn:microsoft.com/office/officeart/2005/8/layout/vList2"/>
    <dgm:cxn modelId="{146CBE4D-B6E9-47C5-A553-789E655AD764}" type="presOf" srcId="{0C0404BD-CF0E-4524-8CC9-32A6C9F724BA}" destId="{AD24249F-A59B-4E4A-B030-1B97945DFB25}" srcOrd="0" destOrd="0" presId="urn:microsoft.com/office/officeart/2005/8/layout/vList2"/>
    <dgm:cxn modelId="{3D886B73-33F7-4133-BC7A-2C7B834DE857}" type="presOf" srcId="{26EBC065-6180-444E-BA72-930CB5AC14B4}" destId="{184E124C-8CE8-4065-A1FA-176536A89E37}" srcOrd="0" destOrd="0" presId="urn:microsoft.com/office/officeart/2005/8/layout/vList2"/>
    <dgm:cxn modelId="{AD987285-50DD-44E5-8425-C7E9BC385447}" srcId="{4A084282-D4CA-4729-8927-8CD45D04AAF6}" destId="{EBBCB836-89CA-4933-AEB3-D30E2805BA5C}" srcOrd="3" destOrd="0" parTransId="{4AEE9424-E3BE-43CD-A872-DB12DE640684}" sibTransId="{DFD9FD45-FF53-4D46-90C9-0D5E418ECEB1}"/>
    <dgm:cxn modelId="{48B9D593-F222-4EEC-81A6-AE7B34DC9FB6}" srcId="{4A084282-D4CA-4729-8927-8CD45D04AAF6}" destId="{20BF6CF5-CC63-40B3-BC49-A0413C30D0F0}" srcOrd="0" destOrd="0" parTransId="{1F5571E8-A44B-42E8-881B-FDE20ECE341E}" sibTransId="{12F63A47-5440-4CEA-B324-275405037340}"/>
    <dgm:cxn modelId="{C9DAF7A9-D79C-4727-9DA2-55446BC41A07}" srcId="{4A084282-D4CA-4729-8927-8CD45D04AAF6}" destId="{26EBC065-6180-444E-BA72-930CB5AC14B4}" srcOrd="1" destOrd="0" parTransId="{512438FC-609D-4172-A55A-8C82E0341274}" sibTransId="{1310A099-FC72-487B-909C-94028461080F}"/>
    <dgm:cxn modelId="{DCE5A9B8-C3DD-4420-B019-8151CCCCBD52}" srcId="{4A084282-D4CA-4729-8927-8CD45D04AAF6}" destId="{0C0404BD-CF0E-4524-8CC9-32A6C9F724BA}" srcOrd="2" destOrd="0" parTransId="{7D5F8E67-A9F2-4F81-8550-093B153AA261}" sibTransId="{52169C4A-9E22-4675-B3E8-C6D181529CF9}"/>
    <dgm:cxn modelId="{4F73D6BE-4F4C-49A4-A386-F44C16875CA8}" type="presOf" srcId="{EBBCB836-89CA-4933-AEB3-D30E2805BA5C}" destId="{6472950B-6CE2-4EA8-B9B6-8F9CEA12B060}" srcOrd="0" destOrd="0" presId="urn:microsoft.com/office/officeart/2005/8/layout/vList2"/>
    <dgm:cxn modelId="{23A0EBEF-F172-4AB1-9BEE-AF021212B310}" type="presOf" srcId="{20BF6CF5-CC63-40B3-BC49-A0413C30D0F0}" destId="{B4BFCE9D-866E-4BF3-8728-66F9B3817BAD}" srcOrd="0" destOrd="0" presId="urn:microsoft.com/office/officeart/2005/8/layout/vList2"/>
    <dgm:cxn modelId="{DAEA9DDE-2E76-4AB3-AE75-B3A009DC1620}" type="presParOf" srcId="{074F4863-D613-4726-B9AD-055780D544FF}" destId="{B4BFCE9D-866E-4BF3-8728-66F9B3817BAD}" srcOrd="0" destOrd="0" presId="urn:microsoft.com/office/officeart/2005/8/layout/vList2"/>
    <dgm:cxn modelId="{B069B5CF-5C4E-48AE-8156-DD72FB09F7D8}" type="presParOf" srcId="{074F4863-D613-4726-B9AD-055780D544FF}" destId="{973C7401-3691-4DF1-8581-D0F1E59BB907}" srcOrd="1" destOrd="0" presId="urn:microsoft.com/office/officeart/2005/8/layout/vList2"/>
    <dgm:cxn modelId="{8C15D76F-FBDC-49C8-BEF0-218319EBAC38}" type="presParOf" srcId="{074F4863-D613-4726-B9AD-055780D544FF}" destId="{184E124C-8CE8-4065-A1FA-176536A89E37}" srcOrd="2" destOrd="0" presId="urn:microsoft.com/office/officeart/2005/8/layout/vList2"/>
    <dgm:cxn modelId="{3D59272C-6FCD-4094-BD6E-C082D63D4069}" type="presParOf" srcId="{074F4863-D613-4726-B9AD-055780D544FF}" destId="{3B51C46F-0BB2-468B-AE5A-8DE5591D146F}" srcOrd="3" destOrd="0" presId="urn:microsoft.com/office/officeart/2005/8/layout/vList2"/>
    <dgm:cxn modelId="{A6AD0B47-2CAC-49F6-8375-B4A895F115DD}" type="presParOf" srcId="{074F4863-D613-4726-B9AD-055780D544FF}" destId="{AD24249F-A59B-4E4A-B030-1B97945DFB25}" srcOrd="4" destOrd="0" presId="urn:microsoft.com/office/officeart/2005/8/layout/vList2"/>
    <dgm:cxn modelId="{4E1619AA-E6C8-4B8D-95DB-AD1A6F55F261}" type="presParOf" srcId="{074F4863-D613-4726-B9AD-055780D544FF}" destId="{0F6AA350-675A-472E-90D9-093600F0B469}" srcOrd="5" destOrd="0" presId="urn:microsoft.com/office/officeart/2005/8/layout/vList2"/>
    <dgm:cxn modelId="{8CA8ABE8-7472-44F3-AACD-0A68964C88D2}" type="presParOf" srcId="{074F4863-D613-4726-B9AD-055780D544FF}" destId="{6472950B-6CE2-4EA8-B9B6-8F9CEA12B0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3CE6B-884A-4823-AF8E-E2FC6D1890C4}">
      <dsp:nvSpPr>
        <dsp:cNvPr id="0" name=""/>
        <dsp:cNvSpPr/>
      </dsp:nvSpPr>
      <dsp:spPr>
        <a:xfrm>
          <a:off x="637955" y="721804"/>
          <a:ext cx="1801904" cy="1897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358FD-5E7A-4D93-B92C-65A3CE8AC598}">
      <dsp:nvSpPr>
        <dsp:cNvPr id="0" name=""/>
        <dsp:cNvSpPr/>
      </dsp:nvSpPr>
      <dsp:spPr>
        <a:xfrm>
          <a:off x="251795" y="2581555"/>
          <a:ext cx="25742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Local Version Control System.</a:t>
          </a:r>
          <a:endParaRPr lang="en-US" sz="2300" kern="1200"/>
        </a:p>
      </dsp:txBody>
      <dsp:txXfrm>
        <a:off x="251795" y="2581555"/>
        <a:ext cx="2574225" cy="720000"/>
      </dsp:txXfrm>
    </dsp:sp>
    <dsp:sp modelId="{DA841AF4-D6AC-4EDC-883F-3F43A1D7C322}">
      <dsp:nvSpPr>
        <dsp:cNvPr id="0" name=""/>
        <dsp:cNvSpPr/>
      </dsp:nvSpPr>
      <dsp:spPr>
        <a:xfrm>
          <a:off x="3276509" y="744639"/>
          <a:ext cx="3505380" cy="18063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C0CB9-98C8-48D2-9B72-3A690DF88DB8}">
      <dsp:nvSpPr>
        <dsp:cNvPr id="0" name=""/>
        <dsp:cNvSpPr/>
      </dsp:nvSpPr>
      <dsp:spPr>
        <a:xfrm>
          <a:off x="3742087" y="2558720"/>
          <a:ext cx="25742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Centralized Version Control System.</a:t>
          </a:r>
          <a:endParaRPr lang="en-US" sz="2300" kern="1200"/>
        </a:p>
      </dsp:txBody>
      <dsp:txXfrm>
        <a:off x="3742087" y="2558720"/>
        <a:ext cx="2574225" cy="720000"/>
      </dsp:txXfrm>
    </dsp:sp>
    <dsp:sp modelId="{A66C5F92-9199-437C-BDCB-6FA3CEC8FDCB}">
      <dsp:nvSpPr>
        <dsp:cNvPr id="0" name=""/>
        <dsp:cNvSpPr/>
      </dsp:nvSpPr>
      <dsp:spPr>
        <a:xfrm>
          <a:off x="7290080" y="731723"/>
          <a:ext cx="2458822" cy="185804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DC2B8-C532-4E65-BDC0-915F340CCCE6}">
      <dsp:nvSpPr>
        <dsp:cNvPr id="0" name=""/>
        <dsp:cNvSpPr/>
      </dsp:nvSpPr>
      <dsp:spPr>
        <a:xfrm>
          <a:off x="7232379" y="2571636"/>
          <a:ext cx="25742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Distributed Version Control System</a:t>
          </a:r>
          <a:endParaRPr lang="en-US" sz="2300" kern="1200"/>
        </a:p>
      </dsp:txBody>
      <dsp:txXfrm>
        <a:off x="7232379" y="2571636"/>
        <a:ext cx="257422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78761-586B-4447-9FFC-64D923547E70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52F8C-C26F-4273-B809-F1C6EE26E9E8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Work on snapshots.</a:t>
          </a:r>
        </a:p>
      </dsp:txBody>
      <dsp:txXfrm>
        <a:off x="0" y="0"/>
        <a:ext cx="6797675" cy="1412477"/>
      </dsp:txXfrm>
    </dsp:sp>
    <dsp:sp modelId="{DEFA55E7-8DC4-4B7F-88C9-1ACE833980A8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6128D-5F14-4E88-9075-7EB642794376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Every operation is local.</a:t>
          </a:r>
        </a:p>
      </dsp:txBody>
      <dsp:txXfrm>
        <a:off x="0" y="1412477"/>
        <a:ext cx="6797675" cy="1412477"/>
      </dsp:txXfrm>
    </dsp:sp>
    <dsp:sp modelId="{EA529973-A976-48CC-B31B-BFCBFDBC5175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207C6-60FA-4A60-9D3B-2A8EB1FC7114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GIT has integrity.</a:t>
          </a:r>
        </a:p>
      </dsp:txBody>
      <dsp:txXfrm>
        <a:off x="0" y="2824955"/>
        <a:ext cx="6797675" cy="1412477"/>
      </dsp:txXfrm>
    </dsp:sp>
    <dsp:sp modelId="{9D6756EE-21A7-4AA6-81BF-DE4754B69465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2742E-FD3A-46D1-BDB4-144AAAFE4559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i="0" kern="1200"/>
            <a:t>Git Generally Only Adds Data.</a:t>
          </a:r>
          <a:endParaRPr lang="en-US" sz="4200" kern="1200"/>
        </a:p>
      </dsp:txBody>
      <dsp:txXfrm>
        <a:off x="0" y="4237433"/>
        <a:ext cx="6797675" cy="1412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E13E9-9421-4073-8386-6792890ACD02}">
      <dsp:nvSpPr>
        <dsp:cNvPr id="0" name=""/>
        <dsp:cNvSpPr/>
      </dsp:nvSpPr>
      <dsp:spPr>
        <a:xfrm>
          <a:off x="0" y="6177"/>
          <a:ext cx="10119362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MODIFIED(</a:t>
          </a:r>
          <a:r>
            <a:rPr lang="en-US" sz="3000" b="0" i="0" kern="1200" dirty="0"/>
            <a:t>If file was changed since it was checked out but has not been staged, it is </a:t>
          </a:r>
          <a:r>
            <a:rPr lang="en-US" sz="3000" b="1" i="0" kern="1200" dirty="0"/>
            <a:t>modified)</a:t>
          </a:r>
          <a:endParaRPr lang="en-US" sz="3000" kern="1200" dirty="0"/>
        </a:p>
      </dsp:txBody>
      <dsp:txXfrm>
        <a:off x="58257" y="64434"/>
        <a:ext cx="10002848" cy="1076886"/>
      </dsp:txXfrm>
    </dsp:sp>
    <dsp:sp modelId="{B2F4E282-DE1A-40C3-A973-99E347C552D7}">
      <dsp:nvSpPr>
        <dsp:cNvPr id="0" name=""/>
        <dsp:cNvSpPr/>
      </dsp:nvSpPr>
      <dsp:spPr>
        <a:xfrm>
          <a:off x="0" y="1285977"/>
          <a:ext cx="10119362" cy="119340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STAGED (</a:t>
          </a:r>
          <a:r>
            <a:rPr lang="en-US" sz="3000" b="0" i="0" kern="1200" dirty="0"/>
            <a:t>If it has been modified and was added to the staging area, it is </a:t>
          </a:r>
          <a:r>
            <a:rPr lang="en-US" sz="3000" b="1" i="0" kern="1200" dirty="0"/>
            <a:t>staged)</a:t>
          </a:r>
          <a:endParaRPr lang="en-US" sz="3000" kern="1200" dirty="0"/>
        </a:p>
      </dsp:txBody>
      <dsp:txXfrm>
        <a:off x="58257" y="1344234"/>
        <a:ext cx="10002848" cy="1076886"/>
      </dsp:txXfrm>
    </dsp:sp>
    <dsp:sp modelId="{4B9CAEFE-AB6C-4064-94BD-3E1A7032EA1E}">
      <dsp:nvSpPr>
        <dsp:cNvPr id="0" name=""/>
        <dsp:cNvSpPr/>
      </dsp:nvSpPr>
      <dsp:spPr>
        <a:xfrm>
          <a:off x="0" y="2565777"/>
          <a:ext cx="10119362" cy="119340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COMMITED(</a:t>
          </a:r>
          <a:r>
            <a:rPr lang="en-US" sz="3000" b="0" i="0" kern="1200" dirty="0"/>
            <a:t>If a particular version of a file is in the Git directory, it’s considered </a:t>
          </a:r>
          <a:r>
            <a:rPr lang="en-US" sz="3000" b="1" i="0" kern="1200" dirty="0"/>
            <a:t>committed)</a:t>
          </a:r>
          <a:r>
            <a:rPr lang="en-US" sz="3000" kern="1200" dirty="0"/>
            <a:t>  </a:t>
          </a:r>
        </a:p>
      </dsp:txBody>
      <dsp:txXfrm>
        <a:off x="58257" y="2624034"/>
        <a:ext cx="10002848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56DCB-D280-4764-9900-8D89584C4F59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80F15-82BE-4792-A951-07829EE93BC4}">
      <dsp:nvSpPr>
        <dsp:cNvPr id="0" name=""/>
        <dsp:cNvSpPr/>
      </dsp:nvSpPr>
      <dsp:spPr>
        <a:xfrm>
          <a:off x="0" y="6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Install git via yum install git.</a:t>
          </a:r>
        </a:p>
      </dsp:txBody>
      <dsp:txXfrm>
        <a:off x="0" y="689"/>
        <a:ext cx="6797675" cy="806933"/>
      </dsp:txXfrm>
    </dsp:sp>
    <dsp:sp modelId="{45CD4FC6-2FB3-4C01-BAD6-4E6EB39C784A}">
      <dsp:nvSpPr>
        <dsp:cNvPr id="0" name=""/>
        <dsp:cNvSpPr/>
      </dsp:nvSpPr>
      <dsp:spPr>
        <a:xfrm>
          <a:off x="0" y="807622"/>
          <a:ext cx="6797675" cy="0"/>
        </a:xfrm>
        <a:prstGeom prst="line">
          <a:avLst/>
        </a:prstGeom>
        <a:solidFill>
          <a:schemeClr val="accent2">
            <a:hueOff val="6506"/>
            <a:satOff val="-4479"/>
            <a:lumOff val="-1144"/>
            <a:alphaOff val="0"/>
          </a:schemeClr>
        </a:solidFill>
        <a:ln w="15875" cap="flat" cmpd="sng" algn="ctr">
          <a:solidFill>
            <a:schemeClr val="accent2">
              <a:hueOff val="6506"/>
              <a:satOff val="-4479"/>
              <a:lumOff val="-1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64CD1-E163-44DD-A4F3-3666FFA76A3F}">
      <dsp:nvSpPr>
        <dsp:cNvPr id="0" name=""/>
        <dsp:cNvSpPr/>
      </dsp:nvSpPr>
      <dsp:spPr>
        <a:xfrm>
          <a:off x="0" y="8076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Git –version</a:t>
          </a:r>
        </a:p>
      </dsp:txBody>
      <dsp:txXfrm>
        <a:off x="0" y="807622"/>
        <a:ext cx="6797675" cy="806933"/>
      </dsp:txXfrm>
    </dsp:sp>
    <dsp:sp modelId="{5E0BC2B1-9878-4B03-AEEF-CA3DFEE93800}">
      <dsp:nvSpPr>
        <dsp:cNvPr id="0" name=""/>
        <dsp:cNvSpPr/>
      </dsp:nvSpPr>
      <dsp:spPr>
        <a:xfrm>
          <a:off x="0" y="1614556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ABEC6-E042-4608-B0C2-DCA8C80A57C0}">
      <dsp:nvSpPr>
        <dsp:cNvPr id="0" name=""/>
        <dsp:cNvSpPr/>
      </dsp:nvSpPr>
      <dsp:spPr>
        <a:xfrm>
          <a:off x="0" y="1614556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git config --global user.name "Gaurav Saluja“</a:t>
          </a:r>
        </a:p>
      </dsp:txBody>
      <dsp:txXfrm>
        <a:off x="0" y="1614556"/>
        <a:ext cx="6797675" cy="806933"/>
      </dsp:txXfrm>
    </dsp:sp>
    <dsp:sp modelId="{1C0DDC2C-F92C-4F4C-A874-F69B1DA080E5}">
      <dsp:nvSpPr>
        <dsp:cNvPr id="0" name=""/>
        <dsp:cNvSpPr/>
      </dsp:nvSpPr>
      <dsp:spPr>
        <a:xfrm>
          <a:off x="0" y="2421489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F052F-0B13-4EF1-846A-6EC7719B66FC}">
      <dsp:nvSpPr>
        <dsp:cNvPr id="0" name=""/>
        <dsp:cNvSpPr/>
      </dsp:nvSpPr>
      <dsp:spPr>
        <a:xfrm>
          <a:off x="0" y="24214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git config --global </a:t>
          </a:r>
          <a:r>
            <a:rPr lang="en-US" sz="2500" kern="1200" dirty="0" err="1"/>
            <a:t>user.email</a:t>
          </a:r>
          <a:r>
            <a:rPr lang="en-US" sz="2500" kern="1200" dirty="0"/>
            <a:t> </a:t>
          </a:r>
          <a:r>
            <a:rPr lang="en-US" sz="2500" kern="1200" dirty="0">
              <a:hlinkClick xmlns:r="http://schemas.openxmlformats.org/officeDocument/2006/relationships" r:id="rId1"/>
            </a:rPr>
            <a:t>“gaurav@grras.com</a:t>
          </a:r>
          <a:r>
            <a:rPr lang="en-US" sz="2500" kern="1200" dirty="0"/>
            <a:t>”</a:t>
          </a:r>
        </a:p>
      </dsp:txBody>
      <dsp:txXfrm>
        <a:off x="0" y="2421489"/>
        <a:ext cx="6797675" cy="806933"/>
      </dsp:txXfrm>
    </dsp:sp>
    <dsp:sp modelId="{77F8CB44-B7D6-45EB-BFAF-C730238D688C}">
      <dsp:nvSpPr>
        <dsp:cNvPr id="0" name=""/>
        <dsp:cNvSpPr/>
      </dsp:nvSpPr>
      <dsp:spPr>
        <a:xfrm>
          <a:off x="0" y="3228422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2651D-CFCB-4DB9-BFC3-3347E64AD238}">
      <dsp:nvSpPr>
        <dsp:cNvPr id="0" name=""/>
        <dsp:cNvSpPr/>
      </dsp:nvSpPr>
      <dsp:spPr>
        <a:xfrm>
          <a:off x="0" y="32284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git config user.name</a:t>
          </a:r>
        </a:p>
      </dsp:txBody>
      <dsp:txXfrm>
        <a:off x="0" y="3228422"/>
        <a:ext cx="6797675" cy="806933"/>
      </dsp:txXfrm>
    </dsp:sp>
    <dsp:sp modelId="{D96ECD7B-4244-4F8A-A9FC-E8798644F62B}">
      <dsp:nvSpPr>
        <dsp:cNvPr id="0" name=""/>
        <dsp:cNvSpPr/>
      </dsp:nvSpPr>
      <dsp:spPr>
        <a:xfrm>
          <a:off x="0" y="4035355"/>
          <a:ext cx="6797675" cy="0"/>
        </a:xfrm>
        <a:prstGeom prst="line">
          <a:avLst/>
        </a:prstGeom>
        <a:solidFill>
          <a:schemeClr val="accent2">
            <a:hueOff val="32532"/>
            <a:satOff val="-22397"/>
            <a:lumOff val="-5719"/>
            <a:alphaOff val="0"/>
          </a:schemeClr>
        </a:solidFill>
        <a:ln w="15875" cap="flat" cmpd="sng" algn="ctr">
          <a:solidFill>
            <a:schemeClr val="accent2">
              <a:hueOff val="32532"/>
              <a:satOff val="-22397"/>
              <a:lumOff val="-5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A1212-511F-4DB3-9078-53EB7A9B7A02}">
      <dsp:nvSpPr>
        <dsp:cNvPr id="0" name=""/>
        <dsp:cNvSpPr/>
      </dsp:nvSpPr>
      <dsp:spPr>
        <a:xfrm>
          <a:off x="0" y="4035355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config user.email</a:t>
          </a:r>
        </a:p>
      </dsp:txBody>
      <dsp:txXfrm>
        <a:off x="0" y="4035355"/>
        <a:ext cx="6797675" cy="806933"/>
      </dsp:txXfrm>
    </dsp:sp>
    <dsp:sp modelId="{3D4B83CA-17D4-4DF0-BCC9-2A7E4C7701D3}">
      <dsp:nvSpPr>
        <dsp:cNvPr id="0" name=""/>
        <dsp:cNvSpPr/>
      </dsp:nvSpPr>
      <dsp:spPr>
        <a:xfrm>
          <a:off x="0" y="4842289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4B0F7-1EF5-4D27-A6A3-CBCE4404BE36}">
      <dsp:nvSpPr>
        <dsp:cNvPr id="0" name=""/>
        <dsp:cNvSpPr/>
      </dsp:nvSpPr>
      <dsp:spPr>
        <a:xfrm>
          <a:off x="0" y="48422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help</a:t>
          </a:r>
        </a:p>
      </dsp:txBody>
      <dsp:txXfrm>
        <a:off x="0" y="4842289"/>
        <a:ext cx="6797675" cy="8069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FCE9D-866E-4BF3-8728-66F9B3817BAD}">
      <dsp:nvSpPr>
        <dsp:cNvPr id="0" name=""/>
        <dsp:cNvSpPr/>
      </dsp:nvSpPr>
      <dsp:spPr>
        <a:xfrm>
          <a:off x="0" y="766535"/>
          <a:ext cx="6910387" cy="834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 dirty="0" err="1"/>
            <a:t>Github</a:t>
          </a:r>
          <a:r>
            <a:rPr lang="en-US" sz="2100" i="0" kern="1200" dirty="0"/>
            <a:t> is a web-based platform used for version control. </a:t>
          </a:r>
          <a:endParaRPr lang="en-US" sz="2100" kern="1200" dirty="0"/>
        </a:p>
      </dsp:txBody>
      <dsp:txXfrm>
        <a:off x="40724" y="807259"/>
        <a:ext cx="6828939" cy="752780"/>
      </dsp:txXfrm>
    </dsp:sp>
    <dsp:sp modelId="{184E124C-8CE8-4065-A1FA-176536A89E37}">
      <dsp:nvSpPr>
        <dsp:cNvPr id="0" name=""/>
        <dsp:cNvSpPr/>
      </dsp:nvSpPr>
      <dsp:spPr>
        <a:xfrm>
          <a:off x="0" y="1661244"/>
          <a:ext cx="6910387" cy="834228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/>
            <a:t>Git simplifies the process of working with other people and makes it easy to collaborate on projects.</a:t>
          </a:r>
          <a:endParaRPr lang="en-US" sz="2100" kern="1200"/>
        </a:p>
      </dsp:txBody>
      <dsp:txXfrm>
        <a:off x="40724" y="1701968"/>
        <a:ext cx="6828939" cy="752780"/>
      </dsp:txXfrm>
    </dsp:sp>
    <dsp:sp modelId="{AD24249F-A59B-4E4A-B030-1B97945DFB25}">
      <dsp:nvSpPr>
        <dsp:cNvPr id="0" name=""/>
        <dsp:cNvSpPr/>
      </dsp:nvSpPr>
      <dsp:spPr>
        <a:xfrm>
          <a:off x="0" y="2555952"/>
          <a:ext cx="6910387" cy="834228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/>
            <a:t>GitHub is used to manage the collaborative developmentof projects, books, legal documents, lessons and tutorials etc.</a:t>
          </a:r>
          <a:endParaRPr lang="en-US" sz="2100" kern="1200"/>
        </a:p>
      </dsp:txBody>
      <dsp:txXfrm>
        <a:off x="40724" y="2596676"/>
        <a:ext cx="6828939" cy="752780"/>
      </dsp:txXfrm>
    </dsp:sp>
    <dsp:sp modelId="{6472950B-6CE2-4EA8-B9B6-8F9CEA12B060}">
      <dsp:nvSpPr>
        <dsp:cNvPr id="0" name=""/>
        <dsp:cNvSpPr/>
      </dsp:nvSpPr>
      <dsp:spPr>
        <a:xfrm>
          <a:off x="0" y="3450660"/>
          <a:ext cx="6910387" cy="834228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 dirty="0"/>
            <a:t>In 2018, Microsoft made one of its priciest acquisitions ever, spending $7.5 billion on code-sharing site GitHub</a:t>
          </a:r>
          <a:endParaRPr lang="en-US" sz="2100" kern="1200" dirty="0"/>
        </a:p>
      </dsp:txBody>
      <dsp:txXfrm>
        <a:off x="40724" y="3491384"/>
        <a:ext cx="6828939" cy="75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052D4-B4E6-4F59-A4D5-3AF5B870745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B1A5-4D9D-49F4-B83B-548C9A62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2B1A5-4D9D-49F4-B83B-548C9A62E8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2B1A5-4D9D-49F4-B83B-548C9A62E8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7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2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5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9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B11F01-DE03-4AEF-A59E-587587944B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4C17A9-BB10-45FA-96B8-EDB5ADF5B1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2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nowledge7.com/training/courses/effective-series/effective-g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5FDF4-48F7-4E08-8906-5B72428E7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44" y="4409885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Distributed version control system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2679A77-6AD0-428F-AF1A-4C191F4C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1" y="197417"/>
            <a:ext cx="1499600" cy="12746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3D29DD9-6BF0-407A-A5CF-9A8646B76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2855" y="1978429"/>
            <a:ext cx="5333543" cy="40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3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E1383-00EB-4983-A5B8-02F2F32A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GITHUB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C271C7A-D7A1-4EC5-80B1-E3C31895C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73245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33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0E45-F240-4D20-92F8-A15F5351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D5DC-D254-4B58-A43A-53BCCCDD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remote add origin (Link of git repository)</a:t>
            </a:r>
          </a:p>
          <a:p>
            <a:r>
              <a:rPr lang="en-US" dirty="0"/>
              <a:t>Git push origin master</a:t>
            </a:r>
          </a:p>
          <a:p>
            <a:r>
              <a:rPr lang="en-US" dirty="0"/>
              <a:t>Git clone link-of-git-repository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7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F1B6-685F-4338-9E9E-A1A3C407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74F7-94F0-44B6-B244-47E7A7DB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Version control is a system that records changes to a file or set of files over time so that you can recall specific versions later.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Eg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Software code use by developers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Images by graphic </a:t>
            </a:r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desginers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872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B2E-A664-4BDE-999C-52824B44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Version Control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786CFA-934B-45AB-8402-3F5DFEA39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23746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2BF8F-CD0C-4ABD-8533-62EEE7D3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GIT Benifits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0051A0-13BD-40D8-BC6F-ED9CF5729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74936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5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EA99-C072-42C9-B07C-FF9F2AA9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7F47-6AB8-4D58-AC43-23E1E72C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 is a DevOps tool used for source code management. </a:t>
            </a:r>
          </a:p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a free and open-source version control system used to handle small to very large projects efficiently.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Git is an example of distributed version control system.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Git like tools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AWS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CodeCommit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Mercurial, Helix Core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02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03755-72D7-4894-A085-288AA57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3 Stages of GIT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67F9FD-152C-498C-BB01-9CAECF0AC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575028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25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DAA54-DD64-4E96-9F95-EEC7FFF5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GIT Installation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BF9D5A-A385-4B8D-80A6-82BD9189F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16598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486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2FD9-C142-4E5F-8A54-B1301231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9072-EE80-420D-BD91-9D0E427B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diff </a:t>
            </a:r>
          </a:p>
          <a:p>
            <a:r>
              <a:rPr lang="en-US" dirty="0"/>
              <a:t>Git add </a:t>
            </a:r>
          </a:p>
          <a:p>
            <a:r>
              <a:rPr lang="en-US" dirty="0"/>
              <a:t>Git commit</a:t>
            </a:r>
          </a:p>
          <a:p>
            <a:r>
              <a:rPr lang="en-US" dirty="0"/>
              <a:t>Git commit –a</a:t>
            </a:r>
          </a:p>
          <a:p>
            <a:r>
              <a:rPr lang="en-US" dirty="0"/>
              <a:t>Git rm</a:t>
            </a:r>
          </a:p>
          <a:p>
            <a:r>
              <a:rPr lang="en-US" dirty="0"/>
              <a:t>Git mv</a:t>
            </a:r>
          </a:p>
          <a:p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22353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9082-7F1E-4802-B5D6-0C42AE31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7479-6CB8-4DCC-BF49-C23896AC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46" y="1829307"/>
            <a:ext cx="10058400" cy="4023360"/>
          </a:xfrm>
        </p:spPr>
        <p:txBody>
          <a:bodyPr/>
          <a:lstStyle/>
          <a:p>
            <a:r>
              <a:rPr lang="en-US" dirty="0"/>
              <a:t>SOFT:</a:t>
            </a:r>
          </a:p>
          <a:p>
            <a:r>
              <a:rPr lang="en-US" dirty="0"/>
              <a:t>         In Soft reset file is available in staging area &amp; Working area. head is only reset in commit area</a:t>
            </a:r>
          </a:p>
          <a:p>
            <a:r>
              <a:rPr lang="en-US" dirty="0"/>
              <a:t>MIXED: </a:t>
            </a:r>
          </a:p>
          <a:p>
            <a:r>
              <a:rPr lang="en-US" dirty="0"/>
              <a:t>          In Mixed reset file is available in working area but commit &amp; staging area data in not there.</a:t>
            </a:r>
          </a:p>
          <a:p>
            <a:endParaRPr lang="en-US" dirty="0"/>
          </a:p>
          <a:p>
            <a:r>
              <a:rPr lang="en-US" dirty="0"/>
              <a:t>HARD:</a:t>
            </a:r>
          </a:p>
          <a:p>
            <a:r>
              <a:rPr lang="en-US" dirty="0"/>
              <a:t>           In HARD reset  data is not available in working staging &amp; commit area. </a:t>
            </a:r>
          </a:p>
        </p:txBody>
      </p:sp>
    </p:spTree>
    <p:extLst>
      <p:ext uri="{BB962C8B-B14F-4D97-AF65-F5344CB8AC3E}">
        <p14:creationId xmlns:p14="http://schemas.microsoft.com/office/powerpoint/2010/main" val="22562799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5355</TotalTime>
  <Words>428</Words>
  <Application>Microsoft Office PowerPoint</Application>
  <PresentationFormat>Widescreen</PresentationFormat>
  <Paragraphs>63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PowerPoint Presentation</vt:lpstr>
      <vt:lpstr>Version Control System</vt:lpstr>
      <vt:lpstr>Types of Version Control System</vt:lpstr>
      <vt:lpstr>GIT Benifits</vt:lpstr>
      <vt:lpstr>Introduction to git</vt:lpstr>
      <vt:lpstr>3 Stages of GIT</vt:lpstr>
      <vt:lpstr>GIT Installation</vt:lpstr>
      <vt:lpstr>Git </vt:lpstr>
      <vt:lpstr>RESET</vt:lpstr>
      <vt:lpstr>GITHUB</vt:lpstr>
      <vt:lpstr>Working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saluja</dc:creator>
  <cp:lastModifiedBy>Gaurav  Saluja</cp:lastModifiedBy>
  <cp:revision>6</cp:revision>
  <dcterms:created xsi:type="dcterms:W3CDTF">2021-08-30T04:59:48Z</dcterms:created>
  <dcterms:modified xsi:type="dcterms:W3CDTF">2022-05-05T13:33:38Z</dcterms:modified>
</cp:coreProperties>
</file>