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6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310B-3EF8-46E1-B2F4-433D063D54BC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DA65-2E0D-4509-A02C-14A77E181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-16772"/>
            <a:ext cx="1871329" cy="82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the call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7080" y="1216057"/>
            <a:ext cx="1594884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Ask for the problem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7079" y="2488018"/>
            <a:ext cx="1844821" cy="65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Ask Unique ID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87079" y="3459638"/>
            <a:ext cx="1733107" cy="79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Level-1 Troubleshooting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88809" y="5178056"/>
            <a:ext cx="1725451" cy="83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Level-2 Troubleshooting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15471" y="3576708"/>
            <a:ext cx="1244008" cy="7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 Call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88810" y="2585468"/>
            <a:ext cx="1725450" cy="6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Your Text Here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88809" y="3576709"/>
            <a:ext cx="1725451" cy="67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 Resolved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>
            <a:off x="2264735" y="3483205"/>
            <a:ext cx="762712" cy="642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5550195" y="3576709"/>
            <a:ext cx="818708" cy="76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3689497" y="4338084"/>
            <a:ext cx="1020725" cy="691116"/>
          </a:xfrm>
          <a:prstGeom prst="downArrow">
            <a:avLst>
              <a:gd name="adj1" fmla="val 50000"/>
              <a:gd name="adj2" fmla="val 55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5422605" y="5316280"/>
            <a:ext cx="1084521" cy="695682"/>
          </a:xfrm>
          <a:prstGeom prst="rightArrow">
            <a:avLst>
              <a:gd name="adj1" fmla="val 50000"/>
              <a:gd name="adj2" fmla="val 48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815471" y="5178056"/>
            <a:ext cx="1244008" cy="75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 Call</a:t>
            </a:r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>
            <a:off x="2264735" y="2585467"/>
            <a:ext cx="789220" cy="642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1031358" y="829559"/>
            <a:ext cx="265814" cy="386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956930" y="1935126"/>
            <a:ext cx="340242" cy="552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956930" y="3145409"/>
            <a:ext cx="340242" cy="314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2022-06-09T01:41:20Z</dcterms:created>
  <dcterms:modified xsi:type="dcterms:W3CDTF">2022-06-09T09:19:56Z</dcterms:modified>
</cp:coreProperties>
</file>