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C7ECC-1F18-49BD-A2B2-4F0ADE19DB46}" v="435" dt="2022-08-16T11:22:55.589"/>
    <p1510:client id="{765AE284-CB00-6308-AF1D-533520B9FC95}" v="1" dt="2022-08-16T11:23:52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.Kumar" userId="S::deepak.kumar@ltts.com::8bd87001-064b-4754-971b-163237b065dc" providerId="AD" clId="Web-{765AE284-CB00-6308-AF1D-533520B9FC95}"/>
    <pc:docChg chg="modSld">
      <pc:chgData name="Deepak .Kumar" userId="S::deepak.kumar@ltts.com::8bd87001-064b-4754-971b-163237b065dc" providerId="AD" clId="Web-{765AE284-CB00-6308-AF1D-533520B9FC95}" dt="2022-08-16T11:23:52.982" v="0" actId="20577"/>
      <pc:docMkLst>
        <pc:docMk/>
      </pc:docMkLst>
      <pc:sldChg chg="modSp">
        <pc:chgData name="Deepak .Kumar" userId="S::deepak.kumar@ltts.com::8bd87001-064b-4754-971b-163237b065dc" providerId="AD" clId="Web-{765AE284-CB00-6308-AF1D-533520B9FC95}" dt="2022-08-16T11:23:52.982" v="0" actId="20577"/>
        <pc:sldMkLst>
          <pc:docMk/>
          <pc:sldMk cId="1425481910" sldId="260"/>
        </pc:sldMkLst>
        <pc:spChg chg="mod">
          <ac:chgData name="Deepak .Kumar" userId="S::deepak.kumar@ltts.com::8bd87001-064b-4754-971b-163237b065dc" providerId="AD" clId="Web-{765AE284-CB00-6308-AF1D-533520B9FC95}" dt="2022-08-16T11:23:52.982" v="0" actId="20577"/>
          <ac:spMkLst>
            <pc:docMk/>
            <pc:sldMk cId="1425481910" sldId="260"/>
            <ac:spMk id="3" creationId="{3CFB61FC-469F-5593-4620-697C746941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6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5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2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EAB87874-F482-C363-B3A0-954863373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6493"/>
          <a:stretch/>
        </p:blipFill>
        <p:spPr>
          <a:xfrm>
            <a:off x="-100622" y="143773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5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App Regulation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CB1F8-1219-4040-F642-2B49D28C9752}"/>
              </a:ext>
            </a:extLst>
          </p:cNvPr>
          <p:cNvSpPr txBox="1"/>
          <p:nvPr/>
        </p:nvSpPr>
        <p:spPr>
          <a:xfrm>
            <a:off x="6165272" y="3723409"/>
            <a:ext cx="59228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Gurpreet </a:t>
            </a:r>
            <a:r>
              <a:rPr lang="en-US" dirty="0" err="1"/>
              <a:t>Sarngal</a:t>
            </a:r>
          </a:p>
          <a:p>
            <a:r>
              <a:rPr lang="en-US" dirty="0"/>
              <a:t>Prasun Kumar</a:t>
            </a:r>
          </a:p>
          <a:p>
            <a:r>
              <a:rPr lang="en-US" dirty="0"/>
              <a:t>Deepak Kumar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451A-9242-265F-2EC5-F74E26A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262F-8749-23F5-B597-DC7360F2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Control Time Limit in Premium Apps(</a:t>
            </a:r>
            <a:r>
              <a:rPr lang="en-US" dirty="0" err="1"/>
              <a:t>Youtube</a:t>
            </a:r>
            <a:r>
              <a:rPr lang="en-US" dirty="0"/>
              <a:t> , Amazon Prime , Netflix)</a:t>
            </a:r>
          </a:p>
          <a:p>
            <a:r>
              <a:rPr lang="en-US" dirty="0"/>
              <a:t>User can set time limit.</a:t>
            </a:r>
          </a:p>
          <a:p>
            <a:r>
              <a:rPr lang="en-US" dirty="0"/>
              <a:t>After time limit exceeded the app will be locked to the time set by the user.</a:t>
            </a:r>
          </a:p>
          <a:p>
            <a:r>
              <a:rPr lang="en-US" dirty="0"/>
              <a:t>User can set time lock according to his will.</a:t>
            </a:r>
          </a:p>
          <a:p>
            <a:r>
              <a:rPr lang="en-US" dirty="0"/>
              <a:t>After time limit user will get a Notification regarding time limit.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8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A8F4-9C00-CB0C-12AE-191DB964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E679-D9AC-8776-622E-268D57C8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Binge Watch Problem.</a:t>
            </a:r>
          </a:p>
          <a:p>
            <a:r>
              <a:rPr lang="en-US" dirty="0"/>
              <a:t>Teenager Time spending.</a:t>
            </a:r>
          </a:p>
        </p:txBody>
      </p:sp>
    </p:spTree>
    <p:extLst>
      <p:ext uri="{BB962C8B-B14F-4D97-AF65-F5344CB8AC3E}">
        <p14:creationId xmlns:p14="http://schemas.microsoft.com/office/powerpoint/2010/main" val="20586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E26D-A39D-B803-5D25-C1C3D0BF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FF59-82B6-B56C-10A7-F9D53991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WpeFramework</a:t>
            </a:r>
            <a:r>
              <a:rPr lang="en-US" dirty="0"/>
              <a:t> ---&gt;  API Calls  ----&gt; Functions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getTime</a:t>
            </a:r>
            <a:r>
              <a:rPr lang="en-US" dirty="0"/>
              <a:t>() :-&gt; This function will record the input time set by the user.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lockingPeriod</a:t>
            </a:r>
            <a:r>
              <a:rPr lang="en-US" dirty="0"/>
              <a:t> () :&gt; This function will decide how much time the app will be closed after </a:t>
            </a:r>
            <a:r>
              <a:rPr lang="en-US" dirty="0" err="1"/>
              <a:t>reciveing</a:t>
            </a:r>
            <a:r>
              <a:rPr lang="en-US" dirty="0"/>
              <a:t> alert.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</a:t>
            </a:r>
            <a:r>
              <a:rPr lang="en-US" dirty="0" err="1"/>
              <a:t>eventHandler</a:t>
            </a:r>
            <a:r>
              <a:rPr lang="en-US" dirty="0"/>
              <a:t>() :-&gt; This function will handle the background running time and process.</a:t>
            </a:r>
          </a:p>
        </p:txBody>
      </p:sp>
    </p:spTree>
    <p:extLst>
      <p:ext uri="{BB962C8B-B14F-4D97-AF65-F5344CB8AC3E}">
        <p14:creationId xmlns:p14="http://schemas.microsoft.com/office/powerpoint/2010/main" val="57825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5B09-4934-D6A1-428E-C5054414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61FC-469F-5593-4620-697C7469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819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1"/>
      </a:lt2>
      <a:accent1>
        <a:srgbClr val="33B39E"/>
      </a:accent1>
      <a:accent2>
        <a:srgbClr val="2A9BC2"/>
      </a:accent2>
      <a:accent3>
        <a:srgbClr val="3C6ED4"/>
      </a:accent3>
      <a:accent4>
        <a:srgbClr val="4437C6"/>
      </a:accent4>
      <a:accent5>
        <a:srgbClr val="893CD4"/>
      </a:accent5>
      <a:accent6>
        <a:srgbClr val="B62AC2"/>
      </a:accent6>
      <a:hlink>
        <a:srgbClr val="BF3F54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ArchVTI</vt:lpstr>
      <vt:lpstr>App Regulation</vt:lpstr>
      <vt:lpstr>Features:</vt:lpstr>
      <vt:lpstr>Problem Statement:</vt:lpstr>
      <vt:lpstr>Workflow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</cp:revision>
  <dcterms:created xsi:type="dcterms:W3CDTF">2022-08-16T11:02:09Z</dcterms:created>
  <dcterms:modified xsi:type="dcterms:W3CDTF">2022-08-16T11:23:59Z</dcterms:modified>
</cp:coreProperties>
</file>