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97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0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3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09E8-A4CF-4801-9FAA-0E14B2CA8FA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11EE81-8C40-45E0-B51D-1EAF5742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akkumar4321/Front-end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D5A6-29A3-499E-9738-D533E364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528" y="655247"/>
            <a:ext cx="7766936" cy="1646302"/>
          </a:xfrm>
        </p:spPr>
        <p:txBody>
          <a:bodyPr/>
          <a:lstStyle/>
          <a:p>
            <a:r>
              <a:rPr lang="en-US" dirty="0"/>
              <a:t>E Commerce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4B7AD-4508-4DDE-8913-A32FE2E09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Deepak Kumar(11703019)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Manik</a:t>
            </a:r>
            <a:r>
              <a:rPr lang="en-US" dirty="0"/>
              <a:t> </a:t>
            </a:r>
            <a:r>
              <a:rPr lang="en-US" dirty="0" err="1"/>
              <a:t>Dahuja</a:t>
            </a:r>
            <a:r>
              <a:rPr lang="en-US" dirty="0"/>
              <a:t>(11703070)</a:t>
            </a:r>
          </a:p>
        </p:txBody>
      </p:sp>
    </p:spTree>
    <p:extLst>
      <p:ext uri="{BB962C8B-B14F-4D97-AF65-F5344CB8AC3E}">
        <p14:creationId xmlns:p14="http://schemas.microsoft.com/office/powerpoint/2010/main" val="321347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8B2F1-B777-4792-A0AD-74EA17A77FA8}"/>
              </a:ext>
            </a:extLst>
          </p:cNvPr>
          <p:cNvSpPr txBox="1"/>
          <p:nvPr/>
        </p:nvSpPr>
        <p:spPr>
          <a:xfrm>
            <a:off x="3180522" y="304800"/>
            <a:ext cx="470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Billing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C99BC-49FF-4CD2-B4D1-BAD299FE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12192000" cy="50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5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C72AB-0246-4ECE-ACC4-4A98EAEAB663}"/>
              </a:ext>
            </a:extLst>
          </p:cNvPr>
          <p:cNvSpPr txBox="1"/>
          <p:nvPr/>
        </p:nvSpPr>
        <p:spPr>
          <a:xfrm>
            <a:off x="1285460" y="278295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What is E-Commerce?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681DA-B115-4562-8AFB-96D973D234D6}"/>
              </a:ext>
            </a:extLst>
          </p:cNvPr>
          <p:cNvSpPr txBox="1"/>
          <p:nvPr/>
        </p:nvSpPr>
        <p:spPr>
          <a:xfrm>
            <a:off x="1086678" y="1934817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&gt; Activity of Buying or Selling products online</a:t>
            </a:r>
          </a:p>
          <a:p>
            <a:endParaRPr lang="en-US" sz="3200" dirty="0"/>
          </a:p>
          <a:p>
            <a:r>
              <a:rPr lang="en-US" sz="3200" dirty="0"/>
              <a:t>&gt; B2B</a:t>
            </a:r>
          </a:p>
          <a:p>
            <a:endParaRPr lang="en-US" sz="3200" dirty="0"/>
          </a:p>
          <a:p>
            <a:r>
              <a:rPr lang="en-US" sz="3200" dirty="0"/>
              <a:t>&gt; B2C</a:t>
            </a:r>
          </a:p>
        </p:txBody>
      </p:sp>
    </p:spTree>
    <p:extLst>
      <p:ext uri="{BB962C8B-B14F-4D97-AF65-F5344CB8AC3E}">
        <p14:creationId xmlns:p14="http://schemas.microsoft.com/office/powerpoint/2010/main" val="17047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4CABA-DE7B-4B7C-AFB3-0F4F79060088}"/>
              </a:ext>
            </a:extLst>
          </p:cNvPr>
          <p:cNvSpPr txBox="1"/>
          <p:nvPr/>
        </p:nvSpPr>
        <p:spPr>
          <a:xfrm>
            <a:off x="2093843" y="384313"/>
            <a:ext cx="7222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Technologies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53828-2764-4CDD-86D9-5498499A487B}"/>
              </a:ext>
            </a:extLst>
          </p:cNvPr>
          <p:cNvSpPr txBox="1"/>
          <p:nvPr/>
        </p:nvSpPr>
        <p:spPr>
          <a:xfrm>
            <a:off x="649357" y="1775791"/>
            <a:ext cx="8269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 HTML</a:t>
            </a:r>
          </a:p>
          <a:p>
            <a:endParaRPr lang="en-US" sz="3600" dirty="0"/>
          </a:p>
          <a:p>
            <a:r>
              <a:rPr lang="en-US" sz="3600" dirty="0"/>
              <a:t>.CSS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.</a:t>
            </a:r>
            <a:r>
              <a:rPr lang="en-US" sz="3600" dirty="0" err="1"/>
              <a:t>Javascript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.J-Query</a:t>
            </a:r>
          </a:p>
        </p:txBody>
      </p:sp>
    </p:spTree>
    <p:extLst>
      <p:ext uri="{BB962C8B-B14F-4D97-AF65-F5344CB8AC3E}">
        <p14:creationId xmlns:p14="http://schemas.microsoft.com/office/powerpoint/2010/main" val="26574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ED3B7-7EF5-4185-8F6C-DD3638E315CA}"/>
              </a:ext>
            </a:extLst>
          </p:cNvPr>
          <p:cNvSpPr txBox="1"/>
          <p:nvPr/>
        </p:nvSpPr>
        <p:spPr>
          <a:xfrm>
            <a:off x="1948070" y="212035"/>
            <a:ext cx="5579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Github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4000" dirty="0">
                <a:solidFill>
                  <a:schemeClr val="accent2"/>
                </a:solidFill>
              </a:rPr>
              <a:t>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03930-5A2A-4FCC-B18D-5DAC5C148805}"/>
              </a:ext>
            </a:extLst>
          </p:cNvPr>
          <p:cNvSpPr txBox="1"/>
          <p:nvPr/>
        </p:nvSpPr>
        <p:spPr>
          <a:xfrm>
            <a:off x="1948070" y="2226365"/>
            <a:ext cx="634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https://github.com/deepakkumar4321/Front-end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7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790A8-AD86-42D5-BCA6-1B98885D15FC}"/>
              </a:ext>
            </a:extLst>
          </p:cNvPr>
          <p:cNvSpPr txBox="1"/>
          <p:nvPr/>
        </p:nvSpPr>
        <p:spPr>
          <a:xfrm>
            <a:off x="1736035" y="331304"/>
            <a:ext cx="573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16F46-09FC-433A-8CA5-9BC7755C9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" y="1346967"/>
            <a:ext cx="11847443" cy="55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2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579AC-F013-4942-B0DF-E3D31B722D01}"/>
              </a:ext>
            </a:extLst>
          </p:cNvPr>
          <p:cNvSpPr txBox="1"/>
          <p:nvPr/>
        </p:nvSpPr>
        <p:spPr>
          <a:xfrm>
            <a:off x="2637183" y="291548"/>
            <a:ext cx="51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4BAC9-DBC2-438B-BA9C-3390001DA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878"/>
            <a:ext cx="12192000" cy="56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2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7D3D2-F5F5-47FA-BDC9-E659DBC7E5BF}"/>
              </a:ext>
            </a:extLst>
          </p:cNvPr>
          <p:cNvSpPr txBox="1"/>
          <p:nvPr/>
        </p:nvSpPr>
        <p:spPr>
          <a:xfrm>
            <a:off x="2531165" y="291548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Electronics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8F257-A029-4D3D-AD54-5EE1B8DC7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64"/>
            <a:ext cx="12192000" cy="55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2DA38-C713-4366-A39E-205CFB3AB9BA}"/>
              </a:ext>
            </a:extLst>
          </p:cNvPr>
          <p:cNvSpPr txBox="1"/>
          <p:nvPr/>
        </p:nvSpPr>
        <p:spPr>
          <a:xfrm>
            <a:off x="2120348" y="145774"/>
            <a:ext cx="7222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Clothes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101EE-D58A-4BB8-8F62-EF6012B77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437"/>
            <a:ext cx="12192000" cy="569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140FB6-E008-469D-AAC7-1B3ABE04D4F2}"/>
              </a:ext>
            </a:extLst>
          </p:cNvPr>
          <p:cNvSpPr txBox="1"/>
          <p:nvPr/>
        </p:nvSpPr>
        <p:spPr>
          <a:xfrm>
            <a:off x="2160104" y="331304"/>
            <a:ext cx="6493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Home &amp; Furniture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2A97E-1104-4369-BAC9-30389BE01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376"/>
            <a:ext cx="12192000" cy="5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68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 Commerce 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Commerce Site</dc:title>
  <dc:creator>acer</dc:creator>
  <cp:lastModifiedBy>acer</cp:lastModifiedBy>
  <cp:revision>5</cp:revision>
  <dcterms:created xsi:type="dcterms:W3CDTF">2019-11-03T14:16:39Z</dcterms:created>
  <dcterms:modified xsi:type="dcterms:W3CDTF">2019-11-04T09:03:43Z</dcterms:modified>
</cp:coreProperties>
</file>