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one more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SQL = "UPDATE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SET age = 35 " + "WHERE id = 100";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above SQL statement in the batch.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an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[] to hold returned values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[] count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//Explicitly commit statements to apply changes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EXECUTING BATCH FOR</a:t>
            </a:r>
            <a:br>
              <a:rPr lang="en-IN" b="1" dirty="0" smtClean="0"/>
            </a:br>
            <a:r>
              <a:rPr lang="en-IN" b="1" dirty="0" smtClean="0"/>
              <a:t>PREPARED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Sequence of steps to use </a:t>
            </a:r>
            <a:r>
              <a:rPr lang="en-IN" dirty="0" smtClean="0">
                <a:solidFill>
                  <a:srgbClr val="00B050"/>
                </a:solidFill>
              </a:rPr>
              <a:t>Batch Processing </a:t>
            </a:r>
            <a:r>
              <a:rPr lang="en-IN" dirty="0" smtClean="0"/>
              <a:t>with 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/>
              <a:t> Object −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Create SQL statements with placeholders.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Create 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>
                <a:solidFill>
                  <a:srgbClr val="0070C0"/>
                </a:solidFill>
              </a:rPr>
              <a:t> object using 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prepareStatement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 passing it the </a:t>
            </a:r>
            <a:r>
              <a:rPr lang="en-IN" smtClean="0">
                <a:solidFill>
                  <a:srgbClr val="0070C0"/>
                </a:solidFill>
              </a:rPr>
              <a:t>SQL statement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Set auto-commit to false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setAutoCommit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Call appropriate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setter( ) </a:t>
            </a:r>
            <a:r>
              <a:rPr lang="en-IN" dirty="0" smtClean="0">
                <a:solidFill>
                  <a:srgbClr val="0070C0"/>
                </a:solidFill>
              </a:rPr>
              <a:t>methods 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Call the 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addBatch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 on created 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>
                <a:solidFill>
                  <a:srgbClr val="0070C0"/>
                </a:solidFill>
              </a:rPr>
              <a:t> object.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Execute all the SQL statements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executeBatch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 on created statement object.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Finally, commit all the changes using 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commit()</a:t>
            </a:r>
            <a:r>
              <a:rPr lang="en-IN" dirty="0" smtClean="0">
                <a:solidFill>
                  <a:srgbClr val="0070C0"/>
                </a:solidFill>
              </a:rPr>
              <a:t> method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String SQL = "INSERT INTO Books VALUES(?, ?, ?)";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Create </a:t>
            </a:r>
            <a:r>
              <a:rPr lang="en-IN" dirty="0" err="1" smtClean="0">
                <a:solidFill>
                  <a:srgbClr val="00B050"/>
                </a:solidFill>
              </a:rPr>
              <a:t>PreparedStatement</a:t>
            </a:r>
            <a:r>
              <a:rPr lang="en-IN" dirty="0" smtClean="0">
                <a:solidFill>
                  <a:srgbClr val="00B050"/>
                </a:solidFill>
              </a:rPr>
              <a:t> object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//Set auto-commit to false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Set the variables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( 1, 400 );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( 2, “Java Gems"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( 3, 780 );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it to the batch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Again set the variables for next </a:t>
            </a:r>
            <a:r>
              <a:rPr lang="en-IN" dirty="0" err="1" smtClean="0">
                <a:solidFill>
                  <a:srgbClr val="00B050"/>
                </a:solidFill>
              </a:rPr>
              <a:t>rec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( 1, 401 );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( 2, “JEE Programming" );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( 3, 800);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it to the batch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//Create an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[] to hold returned values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[] count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//Explicitly commit statements to apply changes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TRANSACTION MANAGMENT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The  term ‘</a:t>
            </a:r>
            <a:r>
              <a:rPr lang="en-IN" dirty="0" smtClean="0">
                <a:solidFill>
                  <a:srgbClr val="00B050"/>
                </a:solidFill>
              </a:rPr>
              <a:t>TRANSACTION</a:t>
            </a:r>
            <a:r>
              <a:rPr lang="en-IN" dirty="0" smtClean="0"/>
              <a:t>’ in database terminology is defined as a set of c0-related SQL statements which should work as a single unit , thus either all of them should be executed (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commited</a:t>
            </a:r>
            <a:r>
              <a:rPr lang="en-IN" dirty="0" smtClean="0"/>
              <a:t>) or none of them is </a:t>
            </a:r>
            <a:r>
              <a:rPr lang="en-IN" dirty="0" err="1" smtClean="0"/>
              <a:t>commited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By default when a connection object  is created it remains in “</a:t>
            </a:r>
            <a:r>
              <a:rPr lang="en-IN" b="1" dirty="0" smtClean="0">
                <a:solidFill>
                  <a:srgbClr val="00B050"/>
                </a:solidFill>
              </a:rPr>
              <a:t>auto commit</a:t>
            </a:r>
            <a:r>
              <a:rPr lang="en-IN" dirty="0" smtClean="0"/>
              <a:t>”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mode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after every SQL statement an automatic </a:t>
            </a:r>
            <a:r>
              <a:rPr lang="en-IN" dirty="0" smtClean="0"/>
              <a:t>“</a:t>
            </a:r>
            <a:r>
              <a:rPr lang="en-IN" b="1" dirty="0" smtClean="0">
                <a:solidFill>
                  <a:srgbClr val="00B050"/>
                </a:solidFill>
              </a:rPr>
              <a:t>commit</a:t>
            </a:r>
            <a:r>
              <a:rPr lang="en-IN" dirty="0" smtClean="0"/>
              <a:t>”</a:t>
            </a:r>
            <a:r>
              <a:rPr lang="en-IN" dirty="0" smtClean="0">
                <a:solidFill>
                  <a:srgbClr val="0070C0"/>
                </a:solidFill>
              </a:rPr>
              <a:t> command is automatically  generated.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//Assume a valid connection object </a:t>
            </a:r>
            <a:r>
              <a:rPr lang="en-IN" dirty="0" err="1" smtClean="0">
                <a:solidFill>
                  <a:srgbClr val="00B050"/>
                </a:solidFill>
              </a:rPr>
              <a:t>conn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SQL = "INSERT INTO Books VALUES (106, ‘Learning PHP’,450)";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//Submit a malformed SQL statement that breaks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SQL = "</a:t>
            </a:r>
            <a:r>
              <a:rPr lang="en-IN" dirty="0" smtClean="0">
                <a:solidFill>
                  <a:srgbClr val="FF0000"/>
                </a:solidFill>
              </a:rPr>
              <a:t>INSERTED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IN Books VALUES (107, ‘Oracle 12 c', 680)";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If there is no error.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se)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If there is any error.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conn.rollback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History.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updates.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updates using statements.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 for prepared statement.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Transaction management.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traditional JDBC programming , to perform any transaction we have to send separate request to the database.</a:t>
            </a:r>
          </a:p>
          <a:p>
            <a:endParaRPr lang="en-IN" dirty="0" smtClean="0"/>
          </a:p>
          <a:p>
            <a:r>
              <a:rPr lang="en-IN" dirty="0" smtClean="0"/>
              <a:t>If  there are </a:t>
            </a:r>
            <a:r>
              <a:rPr lang="en-IN" b="1" u="sng" dirty="0" smtClean="0">
                <a:solidFill>
                  <a:srgbClr val="0070C0"/>
                </a:solidFill>
              </a:rPr>
              <a:t>n</a:t>
            </a:r>
            <a:r>
              <a:rPr lang="en-IN" dirty="0" smtClean="0"/>
              <a:t> no. of transactions then we must make </a:t>
            </a:r>
            <a:r>
              <a:rPr lang="en-IN" b="1" u="sng" dirty="0" smtClean="0">
                <a:solidFill>
                  <a:srgbClr val="0070C0"/>
                </a:solidFill>
              </a:rPr>
              <a:t>n</a:t>
            </a:r>
            <a:r>
              <a:rPr lang="en-IN" dirty="0" smtClean="0"/>
              <a:t> no. of request to the database, </a:t>
            </a:r>
          </a:p>
          <a:p>
            <a:endParaRPr lang="en-IN" dirty="0" smtClean="0"/>
          </a:p>
          <a:p>
            <a:r>
              <a:rPr lang="en-IN" dirty="0" smtClean="0"/>
              <a:t>And finally this will causes a poor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There is also a possibility of leading database result in ‘</a:t>
            </a:r>
            <a:r>
              <a:rPr lang="en-IN" b="1" dirty="0" smtClean="0">
                <a:solidFill>
                  <a:srgbClr val="FF0000"/>
                </a:solidFill>
              </a:rPr>
              <a:t>inconsistent</a:t>
            </a:r>
            <a:r>
              <a:rPr lang="en-IN" dirty="0" smtClean="0"/>
              <a:t>’  in the case of </a:t>
            </a:r>
            <a:r>
              <a:rPr lang="en-IN" dirty="0" smtClean="0">
                <a:solidFill>
                  <a:srgbClr val="0070C0"/>
                </a:solidFill>
              </a:rPr>
              <a:t>interrelated transactions.</a:t>
            </a:r>
          </a:p>
          <a:p>
            <a:endParaRPr lang="en-IN" dirty="0" smtClean="0"/>
          </a:p>
          <a:p>
            <a:r>
              <a:rPr lang="en-IN" dirty="0" smtClean="0"/>
              <a:t>No. of network round trips or too or fro calls are more between frontend and backend.</a:t>
            </a:r>
          </a:p>
          <a:p>
            <a:endParaRPr lang="en-IN" dirty="0" smtClean="0"/>
          </a:p>
          <a:p>
            <a:r>
              <a:rPr lang="en-IN" dirty="0" smtClean="0"/>
              <a:t>To avoid this we use </a:t>
            </a:r>
            <a:r>
              <a:rPr lang="en-IN" b="1" dirty="0" smtClean="0">
                <a:solidFill>
                  <a:srgbClr val="00B050"/>
                </a:solidFill>
              </a:rPr>
              <a:t>BATCH PROCESSING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EXECUTING BATCH</a:t>
            </a:r>
            <a:br>
              <a:rPr lang="en-IN" b="1" dirty="0" smtClean="0"/>
            </a:br>
            <a:r>
              <a:rPr lang="en-IN" b="1" dirty="0" smtClean="0"/>
              <a:t>UPDATES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b="1" dirty="0" smtClean="0">
                <a:solidFill>
                  <a:srgbClr val="00B050"/>
                </a:solidFill>
              </a:rPr>
              <a:t>Batch update </a:t>
            </a:r>
            <a:r>
              <a:rPr lang="en-IN" dirty="0" smtClean="0"/>
              <a:t>is a  facility provided by java, using which we can execute a group of updates(insert , update, delete) as a single query.</a:t>
            </a:r>
          </a:p>
          <a:p>
            <a:endParaRPr lang="en-IN" dirty="0" smtClean="0"/>
          </a:p>
          <a:p>
            <a:r>
              <a:rPr lang="en-IN" dirty="0" smtClean="0"/>
              <a:t>Thus , rather than sending one query at a time , we can send an entire batch to the database server to be processed, which can definitely improve the  performance of our application.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leads to ‘</a:t>
            </a:r>
            <a:r>
              <a:rPr lang="en-IN" b="1" dirty="0" smtClean="0">
                <a:solidFill>
                  <a:srgbClr val="00B050"/>
                </a:solidFill>
              </a:rPr>
              <a:t>consistency</a:t>
            </a:r>
            <a:r>
              <a:rPr lang="en-IN" dirty="0" smtClean="0"/>
              <a:t>’ of the  database</a:t>
            </a:r>
          </a:p>
          <a:p>
            <a:endParaRPr lang="en-IN" dirty="0" smtClean="0"/>
          </a:p>
          <a:p>
            <a:r>
              <a:rPr lang="en-IN" dirty="0" smtClean="0"/>
              <a:t>No. of network round trips too and fro calls will be reduced.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STEPS REQUIRED FOR</a:t>
            </a:r>
            <a:br>
              <a:rPr lang="en-IN" b="1" dirty="0" smtClean="0"/>
            </a:br>
            <a:r>
              <a:rPr lang="en-IN" b="1" dirty="0" smtClean="0"/>
              <a:t>EXECUTING BATCH UPDATE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Sequence of steps to use </a:t>
            </a:r>
            <a:r>
              <a:rPr lang="en-IN" b="1" dirty="0" smtClean="0">
                <a:solidFill>
                  <a:srgbClr val="0070C0"/>
                </a:solidFill>
              </a:rPr>
              <a:t>Batch Processing </a:t>
            </a:r>
            <a:r>
              <a:rPr lang="en-IN" dirty="0" smtClean="0"/>
              <a:t>with 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Statement</a:t>
            </a:r>
            <a:r>
              <a:rPr lang="en-IN" dirty="0" smtClean="0"/>
              <a:t> Object −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Create a Statement object using 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createStatement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Set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auto-commit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to false using</a:t>
            </a:r>
            <a:r>
              <a:rPr lang="en-IN" dirty="0" smtClean="0"/>
              <a:t>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setAutoCommit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</a:rPr>
              <a:t>method of Connection object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Add as many as SQL statements you like into batch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addBatch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 on created statement object.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Execute all the SQL statements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executeBatch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 on created statement object.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Finally, commit all the changes using 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commit()</a:t>
            </a:r>
            <a:r>
              <a:rPr lang="en-IN" dirty="0" smtClean="0">
                <a:solidFill>
                  <a:srgbClr val="0070C0"/>
                </a:solidFill>
              </a:rPr>
              <a:t> method.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662828" cy="51166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statement object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Set auto-commit to </a:t>
            </a:r>
            <a:r>
              <a:rPr lang="en-IN" dirty="0" smtClean="0">
                <a:solidFill>
                  <a:srgbClr val="FF0000"/>
                </a:solidFill>
              </a:rPr>
              <a:t>false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Create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String SQL = "INSERT INTO Books VALUES(200, ‘Let Us C’, 300)";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Add above SQL statement in the batch.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one more SQL statement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SQL = "INSERT INTO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VALUES(201,'Raj', 35)";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above SQL statement in the batch.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1950</TotalTime>
  <Words>754</Words>
  <Application>Microsoft Office PowerPoint</Application>
  <PresentationFormat>On-screen Show (4:3)</PresentationFormat>
  <Paragraphs>141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HISTORY</vt:lpstr>
      <vt:lpstr>DISADVANTAGE</vt:lpstr>
      <vt:lpstr>EXECUTING BATCH UPDATES</vt:lpstr>
      <vt:lpstr>ADVANTAGES</vt:lpstr>
      <vt:lpstr>STEPS REQUIRED FOR EXECUTING BATCH UPDATE</vt:lpstr>
      <vt:lpstr>Conti.</vt:lpstr>
      <vt:lpstr>EXAMPLE</vt:lpstr>
      <vt:lpstr>CONTI.</vt:lpstr>
      <vt:lpstr>EXECUTING BATCH FOR PREPARED STATEMENT</vt:lpstr>
      <vt:lpstr>CONTI.</vt:lpstr>
      <vt:lpstr>EXAMPLE</vt:lpstr>
      <vt:lpstr>CONTI.</vt:lpstr>
      <vt:lpstr>TRANSACTION MANAGMENT</vt:lpstr>
      <vt:lpstr>EXAMPLE</vt:lpstr>
      <vt:lpstr>CONTI.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150</cp:revision>
  <dcterms:created xsi:type="dcterms:W3CDTF">2016-02-04T12:02:26Z</dcterms:created>
  <dcterms:modified xsi:type="dcterms:W3CDTF">2020-03-05T03:37:39Z</dcterms:modified>
</cp:coreProperties>
</file>