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326" r:id="rId4"/>
    <p:sldId id="329" r:id="rId5"/>
    <p:sldId id="328" r:id="rId6"/>
    <p:sldId id="327" r:id="rId7"/>
    <p:sldId id="302" r:id="rId8"/>
    <p:sldId id="303" r:id="rId9"/>
    <p:sldId id="304" r:id="rId10"/>
    <p:sldId id="305" r:id="rId11"/>
    <p:sldId id="323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4" r:id="rId20"/>
    <p:sldId id="315" r:id="rId21"/>
    <p:sldId id="316" r:id="rId22"/>
    <p:sldId id="319" r:id="rId23"/>
    <p:sldId id="320" r:id="rId24"/>
    <p:sldId id="321" r:id="rId25"/>
    <p:sldId id="32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02" autoAdjust="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05-09-2019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9/5/2019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EE</a:t>
            </a:r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Activity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It opens the connection 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B050"/>
                </a:solidFill>
              </a:rPr>
              <a:t>It prepares the query and execute it.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Fetches the data returned by the query and stores it in the internal </a:t>
            </a:r>
            <a:r>
              <a:rPr lang="en-IN" dirty="0" err="1" smtClean="0">
                <a:solidFill>
                  <a:srgbClr val="FF0000"/>
                </a:solidFill>
              </a:rPr>
              <a:t>resultSet</a:t>
            </a:r>
            <a:r>
              <a:rPr lang="en-IN" dirty="0" smtClean="0">
                <a:solidFill>
                  <a:srgbClr val="FF0000"/>
                </a:solidFill>
              </a:rPr>
              <a:t> of </a:t>
            </a:r>
            <a:r>
              <a:rPr lang="en-IN" dirty="0" err="1" smtClean="0">
                <a:solidFill>
                  <a:srgbClr val="FF0000"/>
                </a:solidFill>
              </a:rPr>
              <a:t>CachedRowSetImpl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And closes the connection.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DIAGRAM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       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00364" y="1785926"/>
            <a:ext cx="257176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Opens the connection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43240" y="2928934"/>
            <a:ext cx="235745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Execute the query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143240" y="4214818"/>
            <a:ext cx="235745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Fetches the data and store in </a:t>
            </a:r>
            <a:r>
              <a:rPr lang="en-IN" dirty="0" err="1" smtClean="0"/>
              <a:t>rowset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214678" y="5572140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Close the connection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4143372" y="2571744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4214810" y="5143512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4214810" y="3857628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java.sql.*;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javax.sql.*;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javax.sql.rowset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MyCachedRowSetImpl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Class.forName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oracle.jdbc.OracleDriver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catch 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ClassNotFoundException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cnf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System .out .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(“ can’t load the driver”);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System.exit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(0);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CachedRowSet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= new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com.sun.rowset.CachedRowSetImpl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crs.setUrl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oracle:thin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:@//. . . .”);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crs.setUsername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scott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crs.setPassword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(“tiger” 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crs.setCommand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(“select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from employee”);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crs.execute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while(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crs.next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crs.getString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(1)+”\t”+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crs.getInt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(2));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catch 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error:”+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sql.getMessage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0182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UPDATING THE</a:t>
            </a:r>
            <a:br>
              <a:rPr lang="en-IN" b="1" dirty="0" smtClean="0"/>
            </a:br>
            <a:r>
              <a:rPr lang="en-IN" b="1" dirty="0" smtClean="0"/>
              <a:t>CACHEDROWSET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In order to update the </a:t>
            </a:r>
            <a:r>
              <a:rPr lang="en-IN" dirty="0" err="1" smtClean="0"/>
              <a:t>CachedRowSet</a:t>
            </a:r>
            <a:r>
              <a:rPr lang="en-IN" dirty="0" smtClean="0"/>
              <a:t> all steps are same as Scrollable/Updatable </a:t>
            </a:r>
            <a:r>
              <a:rPr lang="en-IN" dirty="0" err="1" smtClean="0"/>
              <a:t>ResultSet</a:t>
            </a:r>
            <a:r>
              <a:rPr lang="en-IN" dirty="0" smtClean="0"/>
              <a:t> but ,</a:t>
            </a:r>
          </a:p>
          <a:p>
            <a:endParaRPr lang="en-IN" dirty="0" smtClean="0"/>
          </a:p>
          <a:p>
            <a:r>
              <a:rPr lang="en-IN" dirty="0" smtClean="0"/>
              <a:t>As it is not connected to the original data-source while it is being updated so , an extra method has to be called for passing on changes to the original database.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STEPS FOR UPDATING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A  call is made to  </a:t>
            </a:r>
            <a:r>
              <a:rPr lang="en-IN" dirty="0" err="1" smtClean="0">
                <a:solidFill>
                  <a:srgbClr val="0070C0"/>
                </a:solidFill>
              </a:rPr>
              <a:t>updateXXX</a:t>
            </a:r>
            <a:r>
              <a:rPr lang="en-IN" dirty="0" smtClean="0">
                <a:solidFill>
                  <a:srgbClr val="0070C0"/>
                </a:solidFill>
              </a:rPr>
              <a:t>()</a:t>
            </a:r>
            <a:r>
              <a:rPr lang="en-IN" dirty="0" smtClean="0"/>
              <a:t> method to update the column to be changed.</a:t>
            </a:r>
          </a:p>
          <a:p>
            <a:endParaRPr lang="en-IN" dirty="0" smtClean="0"/>
          </a:p>
          <a:p>
            <a:r>
              <a:rPr lang="en-IN" dirty="0" smtClean="0"/>
              <a:t>Then , the </a:t>
            </a:r>
            <a:r>
              <a:rPr lang="en-IN" dirty="0" err="1" smtClean="0">
                <a:solidFill>
                  <a:srgbClr val="0070C0"/>
                </a:solidFill>
              </a:rPr>
              <a:t>updateRow</a:t>
            </a:r>
            <a:r>
              <a:rPr lang="en-IN" dirty="0" smtClean="0">
                <a:solidFill>
                  <a:srgbClr val="0070C0"/>
                </a:solidFill>
              </a:rPr>
              <a:t>()</a:t>
            </a:r>
            <a:r>
              <a:rPr lang="en-IN" dirty="0" smtClean="0"/>
              <a:t>  method is called before the cursor moves to the next row.</a:t>
            </a:r>
          </a:p>
          <a:p>
            <a:endParaRPr lang="en-IN" dirty="0" smtClean="0"/>
          </a:p>
          <a:p>
            <a:r>
              <a:rPr lang="en-IN" dirty="0" smtClean="0"/>
              <a:t>Finally, when all rows have been updated  a call to </a:t>
            </a:r>
            <a:r>
              <a:rPr lang="en-IN" dirty="0" err="1" smtClean="0">
                <a:solidFill>
                  <a:srgbClr val="0070C0"/>
                </a:solidFill>
              </a:rPr>
              <a:t>acceptChanges</a:t>
            </a:r>
            <a:r>
              <a:rPr lang="en-IN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method is made </a:t>
            </a:r>
          </a:p>
          <a:p>
            <a:endParaRPr lang="en-IN" dirty="0" smtClean="0"/>
          </a:p>
          <a:p>
            <a:r>
              <a:rPr lang="en-IN" dirty="0" smtClean="0"/>
              <a:t>This re-opens the connection to the database and updates the underlying data-source.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To give a  increment  of 1000/- to the employees having dept no. ‘20’.</a:t>
            </a:r>
          </a:p>
          <a:p>
            <a:endParaRPr lang="en-IN" dirty="0" smtClean="0"/>
          </a:p>
          <a:p>
            <a:r>
              <a:rPr lang="en-IN" dirty="0" smtClean="0"/>
              <a:t>Same as above code , from ‘ </a:t>
            </a:r>
            <a:r>
              <a:rPr lang="en-IN" dirty="0" smtClean="0">
                <a:solidFill>
                  <a:srgbClr val="C00000"/>
                </a:solidFill>
              </a:rPr>
              <a:t>while loop</a:t>
            </a:r>
            <a:r>
              <a:rPr lang="en-IN" dirty="0" smtClean="0"/>
              <a:t>’ changes are: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while 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crs.next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if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crs.getInt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deptno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”)==20)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crs.updateInt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(2,crs.getInt(“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”)+1000);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crs.updateRow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crs.acceptChanges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();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8447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INSERTING RECORDS IN</a:t>
            </a:r>
            <a:br>
              <a:rPr lang="en-IN" b="1" dirty="0" smtClean="0"/>
            </a:br>
            <a:r>
              <a:rPr lang="en-IN" b="1" dirty="0" smtClean="0"/>
              <a:t>CACHEDROWSET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A call is done to  </a:t>
            </a:r>
            <a:r>
              <a:rPr lang="en-IN" dirty="0" err="1" smtClean="0">
                <a:solidFill>
                  <a:srgbClr val="0070C0"/>
                </a:solidFill>
              </a:rPr>
              <a:t>moveToInsertRow</a:t>
            </a:r>
            <a:r>
              <a:rPr lang="en-IN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which moves the cursor to an special position which allows insertion of new record.</a:t>
            </a:r>
          </a:p>
          <a:p>
            <a:endParaRPr lang="en-IN" dirty="0" smtClean="0"/>
          </a:p>
          <a:p>
            <a:r>
              <a:rPr lang="en-IN" dirty="0" smtClean="0"/>
              <a:t>Update the data in the newly added row.</a:t>
            </a:r>
          </a:p>
          <a:p>
            <a:endParaRPr lang="en-IN" dirty="0" smtClean="0"/>
          </a:p>
          <a:p>
            <a:r>
              <a:rPr lang="en-IN" dirty="0" smtClean="0"/>
              <a:t>Call the </a:t>
            </a:r>
            <a:r>
              <a:rPr lang="en-IN" dirty="0" err="1" smtClean="0">
                <a:solidFill>
                  <a:srgbClr val="0070C0"/>
                </a:solidFill>
              </a:rPr>
              <a:t>insertRow</a:t>
            </a:r>
            <a:r>
              <a:rPr lang="en-IN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method so that the newly added row gets inserted in the </a:t>
            </a:r>
            <a:r>
              <a:rPr lang="en-IN" smtClean="0">
                <a:solidFill>
                  <a:srgbClr val="00B050"/>
                </a:solidFill>
              </a:rPr>
              <a:t>CachedRowSetImpl</a:t>
            </a:r>
            <a:r>
              <a:rPr lang="en-IN" smtClean="0"/>
              <a:t> </a:t>
            </a:r>
            <a:r>
              <a:rPr lang="en-IN" dirty="0" smtClean="0"/>
              <a:t>object.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Disconnected architecture.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Establishing connection to database with a </a:t>
            </a:r>
            <a:r>
              <a:rPr lang="en-US" sz="2400" dirty="0" err="1" smtClean="0"/>
              <a:t>CachedRowSet</a:t>
            </a:r>
            <a:r>
              <a:rPr lang="en-US" sz="2400" dirty="0" smtClean="0"/>
              <a:t>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Updating the </a:t>
            </a:r>
            <a:r>
              <a:rPr lang="en-US" sz="2400" dirty="0" err="1" smtClean="0"/>
              <a:t>CachedRowSet</a:t>
            </a:r>
            <a:r>
              <a:rPr lang="en-US" sz="2400" dirty="0" smtClean="0"/>
              <a:t>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Inserting records in </a:t>
            </a:r>
            <a:r>
              <a:rPr lang="en-US" sz="2400" dirty="0" err="1" smtClean="0"/>
              <a:t>CachedRowSet</a:t>
            </a:r>
            <a:r>
              <a:rPr lang="en-US" sz="2400" dirty="0" smtClean="0"/>
              <a:t>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Deleting a record .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Call </a:t>
            </a:r>
            <a:r>
              <a:rPr lang="en-IN" dirty="0" err="1" smtClean="0">
                <a:solidFill>
                  <a:srgbClr val="0070C0"/>
                </a:solidFill>
              </a:rPr>
              <a:t>moveToCurrentRow</a:t>
            </a:r>
            <a:r>
              <a:rPr lang="en-IN" dirty="0" smtClean="0">
                <a:solidFill>
                  <a:srgbClr val="0070C0"/>
                </a:solidFill>
              </a:rPr>
              <a:t> () </a:t>
            </a:r>
            <a:r>
              <a:rPr lang="en-IN" dirty="0" smtClean="0"/>
              <a:t>method to send back the row-</a:t>
            </a:r>
            <a:r>
              <a:rPr lang="en-IN" dirty="0" err="1" smtClean="0"/>
              <a:t>ptr</a:t>
            </a:r>
            <a:r>
              <a:rPr lang="en-IN" dirty="0" smtClean="0"/>
              <a:t> to the position it was previously at , before insertion </a:t>
            </a:r>
          </a:p>
          <a:p>
            <a:endParaRPr lang="en-IN" dirty="0" smtClean="0"/>
          </a:p>
          <a:p>
            <a:r>
              <a:rPr lang="en-IN" dirty="0" smtClean="0"/>
              <a:t>Make a call to </a:t>
            </a:r>
            <a:r>
              <a:rPr lang="en-IN" dirty="0" err="1" smtClean="0">
                <a:solidFill>
                  <a:srgbClr val="0070C0"/>
                </a:solidFill>
              </a:rPr>
              <a:t>acceptChanges</a:t>
            </a:r>
            <a:r>
              <a:rPr lang="en-IN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to transfer the changes to the original database.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java.sql.*;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javax.sql.*;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javax.sql.rowset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MyCachedRowSetImpl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Class.forName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oracle.driver.OracleDriver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catch 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ClassNotFoundException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cnf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System .out .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(“ cant load the driver”);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System.exit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(0);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CachedRowSet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= new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com.sun.rowset.CachedRowSetImpl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crs.setUrl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oracle:thin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:@//. . .”);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crs.setUsername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scott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crs.setPassword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(“tiger” 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crs.setCommand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(“select *  from books”);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crs.execute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crs.moveToInsertRow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crs.updateInt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(“bookid”,112);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crs.updateString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bookname”,”Java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from ground up”);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crs.updateInt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(“bookprice”,750);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crs.insertRow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crs.moveToCurrentRow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crs.acceptChanges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0182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DELETING </a:t>
            </a:r>
            <a:br>
              <a:rPr lang="en-IN" b="1" dirty="0" smtClean="0"/>
            </a:br>
            <a:r>
              <a:rPr lang="en-IN" b="1" dirty="0" smtClean="0"/>
              <a:t>CACHEDROWSET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Only 2 methods  have to be called </a:t>
            </a:r>
            <a:r>
              <a:rPr lang="en-IN" smtClean="0"/>
              <a:t>and they are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             </a:t>
            </a:r>
            <a:r>
              <a:rPr lang="en-IN" b="1" dirty="0" err="1" smtClean="0">
                <a:solidFill>
                  <a:srgbClr val="0070C0"/>
                </a:solidFill>
              </a:rPr>
              <a:t>deleteRow</a:t>
            </a:r>
            <a:r>
              <a:rPr lang="en-IN" b="1" dirty="0" smtClean="0">
                <a:solidFill>
                  <a:srgbClr val="0070C0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              </a:t>
            </a:r>
            <a:r>
              <a:rPr lang="en-IN" b="1" dirty="0" err="1" smtClean="0">
                <a:solidFill>
                  <a:srgbClr val="0070C0"/>
                </a:solidFill>
              </a:rPr>
              <a:t>acceptChanges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 marL="1611630" lvl="4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</a:t>
            </a:r>
          </a:p>
          <a:p>
            <a:pPr>
              <a:buNone/>
            </a:pPr>
            <a:r>
              <a:rPr lang="en-IN" dirty="0" smtClean="0"/>
              <a:t>       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DISCONNECTED </a:t>
            </a:r>
            <a:br>
              <a:rPr lang="en-IN" b="1" dirty="0" smtClean="0"/>
            </a:br>
            <a:r>
              <a:rPr lang="en-IN" b="1" dirty="0" smtClean="0"/>
              <a:t>ARCHITECHTURE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database programming </a:t>
            </a:r>
            <a:r>
              <a:rPr lang="en-IN" dirty="0" smtClean="0"/>
              <a:t>which we have done until now has explicitly established the  a connection to the database server using the ‘</a:t>
            </a:r>
            <a:r>
              <a:rPr lang="en-IN" dirty="0" smtClean="0">
                <a:solidFill>
                  <a:srgbClr val="00B050"/>
                </a:solidFill>
              </a:rPr>
              <a:t>Connection</a:t>
            </a:r>
            <a:r>
              <a:rPr lang="en-IN" dirty="0" smtClean="0"/>
              <a:t>’ object, then a query was prepared and executed.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When any of these activities are taking place the connection to the database continuously remains open.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DISCONNECTED </a:t>
            </a:r>
            <a:br>
              <a:rPr lang="en-IN" b="1" dirty="0" smtClean="0"/>
            </a:br>
            <a:r>
              <a:rPr lang="en-IN" b="1" dirty="0" smtClean="0"/>
              <a:t>ARCHITECHTURE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But for web apps this kind of programming is not considered beneficial and keeping this in mind java allow us another approach called   “</a:t>
            </a:r>
            <a:r>
              <a:rPr lang="en-IN" dirty="0" smtClean="0">
                <a:solidFill>
                  <a:srgbClr val="00B050"/>
                </a:solidFill>
              </a:rPr>
              <a:t>DISCONNECTED ARCHITECHTURE</a:t>
            </a:r>
            <a:r>
              <a:rPr lang="en-IN" dirty="0" smtClean="0"/>
              <a:t>”. </a:t>
            </a:r>
          </a:p>
          <a:p>
            <a:endParaRPr lang="en-IN" dirty="0" smtClean="0"/>
          </a:p>
          <a:p>
            <a:r>
              <a:rPr lang="en-IN" dirty="0" smtClean="0"/>
              <a:t>The main difference between the two is that in </a:t>
            </a:r>
            <a:r>
              <a:rPr lang="en-IN" b="1" dirty="0" smtClean="0">
                <a:solidFill>
                  <a:srgbClr val="00B050"/>
                </a:solidFill>
              </a:rPr>
              <a:t>disconnected architecture </a:t>
            </a:r>
            <a:r>
              <a:rPr lang="en-IN" dirty="0" smtClean="0"/>
              <a:t>the connection is established for a </a:t>
            </a:r>
            <a:r>
              <a:rPr lang="en-IN" dirty="0" smtClean="0">
                <a:solidFill>
                  <a:srgbClr val="0070C0"/>
                </a:solidFill>
              </a:rPr>
              <a:t>very small duration of time </a:t>
            </a:r>
            <a:r>
              <a:rPr lang="en-IN" dirty="0" smtClean="0"/>
              <a:t>and as soon as the result is fetched , the connection also gets </a:t>
            </a:r>
            <a:r>
              <a:rPr lang="en-IN" dirty="0" smtClean="0">
                <a:solidFill>
                  <a:srgbClr val="0070C0"/>
                </a:solidFill>
              </a:rPr>
              <a:t>terminated automatically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CACHEDROWSET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program then works with the local copy of the data stored in the local computer RAM thereby realising the database server from overhead maintaining the connection.</a:t>
            </a:r>
          </a:p>
          <a:p>
            <a:endParaRPr lang="en-IN" dirty="0" smtClean="0"/>
          </a:p>
          <a:p>
            <a:r>
              <a:rPr lang="en-IN" dirty="0" smtClean="0"/>
              <a:t>The program can modify the local copy of data even if it is disconnected.</a:t>
            </a:r>
          </a:p>
          <a:p>
            <a:endParaRPr lang="en-IN" dirty="0" smtClean="0"/>
          </a:p>
          <a:p>
            <a:r>
              <a:rPr lang="en-IN" dirty="0" smtClean="0"/>
              <a:t>The modified data is sent back to the server as soon as the connection is established.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CACHEDROWSET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To </a:t>
            </a:r>
            <a:r>
              <a:rPr lang="en-IN" dirty="0" err="1" smtClean="0"/>
              <a:t>estalish</a:t>
            </a:r>
            <a:r>
              <a:rPr lang="en-IN" dirty="0" smtClean="0"/>
              <a:t> the connection and fetching the result a special interface called “</a:t>
            </a:r>
            <a:r>
              <a:rPr lang="en-IN" b="1" dirty="0" err="1" smtClean="0">
                <a:solidFill>
                  <a:srgbClr val="0070C0"/>
                </a:solidFill>
              </a:rPr>
              <a:t>RowSet</a:t>
            </a:r>
            <a:r>
              <a:rPr lang="en-IN" dirty="0" smtClean="0"/>
              <a:t>” available in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javax.sql</a:t>
            </a:r>
            <a:r>
              <a:rPr lang="en-IN" dirty="0" smtClean="0"/>
              <a:t> is used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0070C0"/>
                </a:solidFill>
              </a:rPr>
              <a:t>RowSet</a:t>
            </a:r>
            <a:r>
              <a:rPr lang="en-IN" dirty="0" smtClean="0"/>
              <a:t> interface extends the </a:t>
            </a:r>
            <a:r>
              <a:rPr lang="en-IN" b="1" dirty="0" err="1" smtClean="0">
                <a:solidFill>
                  <a:srgbClr val="0070C0"/>
                </a:solidFill>
              </a:rPr>
              <a:t>ResultSet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interface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and is further extended by a special interface called </a:t>
            </a:r>
            <a:r>
              <a:rPr lang="en-IN" b="1" dirty="0" err="1" smtClean="0">
                <a:solidFill>
                  <a:srgbClr val="0070C0"/>
                </a:solidFill>
              </a:rPr>
              <a:t>CachedRowSet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b="1" dirty="0" err="1" smtClean="0">
                <a:solidFill>
                  <a:srgbClr val="0070C0"/>
                </a:solidFill>
              </a:rPr>
              <a:t>CachedRowSet</a:t>
            </a:r>
            <a:r>
              <a:rPr lang="en-IN" dirty="0" smtClean="0"/>
              <a:t> is implemented by a </a:t>
            </a:r>
            <a:r>
              <a:rPr lang="en-IN" dirty="0" err="1" smtClean="0"/>
              <a:t>specia</a:t>
            </a:r>
            <a:r>
              <a:rPr lang="en-IN" dirty="0" smtClean="0"/>
              <a:t> class called </a:t>
            </a:r>
            <a:r>
              <a:rPr lang="en-IN" b="1" dirty="0" err="1" smtClean="0">
                <a:solidFill>
                  <a:srgbClr val="0070C0"/>
                </a:solidFill>
              </a:rPr>
              <a:t>CachedRowSetImpl</a:t>
            </a:r>
            <a:endParaRPr lang="en-IN" b="1" dirty="0" smtClean="0">
              <a:solidFill>
                <a:srgbClr val="0070C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0070C0"/>
                </a:solidFill>
              </a:rPr>
              <a:t>CachedRowSetImpl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 connects to database , execute the query ,retrieves the result and automatically closes the connection.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CONNECTION WITH </a:t>
            </a:r>
            <a:br>
              <a:rPr lang="en-IN" b="1" dirty="0" smtClean="0"/>
            </a:br>
            <a:r>
              <a:rPr lang="en-IN" b="1" dirty="0" smtClean="0"/>
              <a:t>DATABASE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When we are using </a:t>
            </a:r>
            <a:r>
              <a:rPr lang="en-IN" b="1" dirty="0" err="1" smtClean="0">
                <a:solidFill>
                  <a:srgbClr val="0070C0"/>
                </a:solidFill>
              </a:rPr>
              <a:t>CachedRowSetImpl</a:t>
            </a:r>
            <a:r>
              <a:rPr lang="en-IN" dirty="0" smtClean="0"/>
              <a:t> we can easily avoid the </a:t>
            </a:r>
            <a:r>
              <a:rPr lang="en-IN" b="1" dirty="0" smtClean="0">
                <a:solidFill>
                  <a:srgbClr val="0070C0"/>
                </a:solidFill>
              </a:rPr>
              <a:t>Connection</a:t>
            </a:r>
            <a:r>
              <a:rPr lang="en-IN" dirty="0" smtClean="0"/>
              <a:t> ,</a:t>
            </a:r>
            <a:r>
              <a:rPr lang="en-IN" b="1" dirty="0" smtClean="0">
                <a:solidFill>
                  <a:srgbClr val="0070C0"/>
                </a:solidFill>
              </a:rPr>
              <a:t>Statement</a:t>
            </a:r>
            <a:r>
              <a:rPr lang="en-IN" dirty="0" smtClean="0"/>
              <a:t> ,</a:t>
            </a:r>
            <a:r>
              <a:rPr lang="en-IN" b="1" dirty="0" err="1" smtClean="0">
                <a:solidFill>
                  <a:srgbClr val="0070C0"/>
                </a:solidFill>
              </a:rPr>
              <a:t>Resultset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objects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is because the entire process of establishing the connection , setting the username and password and fetching the data can be handled with  a single object which is the </a:t>
            </a:r>
            <a:r>
              <a:rPr lang="en-IN" b="1" dirty="0" err="1" smtClean="0">
                <a:solidFill>
                  <a:srgbClr val="0070C0"/>
                </a:solidFill>
              </a:rPr>
              <a:t>CachedRowSetImpl</a:t>
            </a:r>
            <a:r>
              <a:rPr lang="en-IN" dirty="0" smtClean="0"/>
              <a:t> object.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METHODS USED FOR</a:t>
            </a:r>
            <a:br>
              <a:rPr lang="en-IN" sz="2400" b="1" dirty="0" smtClean="0"/>
            </a:br>
            <a:r>
              <a:rPr lang="en-IN" sz="2400" b="1" dirty="0" smtClean="0"/>
              <a:t> CONNECTION IN </a:t>
            </a:r>
            <a:br>
              <a:rPr lang="en-IN" sz="2400" b="1" dirty="0" smtClean="0"/>
            </a:br>
            <a:r>
              <a:rPr lang="en-IN" sz="2400" b="1" dirty="0" smtClean="0"/>
              <a:t>DISCONNECTED ARCHITECTURE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public void </a:t>
            </a:r>
            <a:r>
              <a:rPr lang="en-IN" dirty="0" err="1" smtClean="0">
                <a:solidFill>
                  <a:srgbClr val="0070C0"/>
                </a:solidFill>
              </a:rPr>
              <a:t>setUrl</a:t>
            </a:r>
            <a:r>
              <a:rPr lang="en-IN" dirty="0" smtClean="0">
                <a:solidFill>
                  <a:srgbClr val="0070C0"/>
                </a:solidFill>
              </a:rPr>
              <a:t> (String) 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public void </a:t>
            </a:r>
            <a:r>
              <a:rPr lang="en-IN" dirty="0" err="1" smtClean="0">
                <a:solidFill>
                  <a:srgbClr val="0070C0"/>
                </a:solidFill>
              </a:rPr>
              <a:t>setUsername</a:t>
            </a:r>
            <a:r>
              <a:rPr lang="en-IN" dirty="0" smtClean="0">
                <a:solidFill>
                  <a:srgbClr val="0070C0"/>
                </a:solidFill>
              </a:rPr>
              <a:t>( String).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public void </a:t>
            </a:r>
            <a:r>
              <a:rPr lang="en-IN" dirty="0" err="1" smtClean="0">
                <a:solidFill>
                  <a:srgbClr val="0070C0"/>
                </a:solidFill>
              </a:rPr>
              <a:t>setPassword</a:t>
            </a:r>
            <a:r>
              <a:rPr lang="en-IN" dirty="0" smtClean="0">
                <a:solidFill>
                  <a:srgbClr val="0070C0"/>
                </a:solidFill>
              </a:rPr>
              <a:t>(String).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These </a:t>
            </a:r>
            <a:r>
              <a:rPr lang="en-IN" smtClean="0"/>
              <a:t>methods </a:t>
            </a:r>
            <a:r>
              <a:rPr lang="en-IN" smtClean="0"/>
              <a:t>fill up </a:t>
            </a:r>
            <a:r>
              <a:rPr lang="en-IN" dirty="0" smtClean="0"/>
              <a:t>the required parameter for establishing the connection to the database which are </a:t>
            </a:r>
            <a:r>
              <a:rPr lang="en-IN" dirty="0" smtClean="0">
                <a:solidFill>
                  <a:srgbClr val="0070C0"/>
                </a:solidFill>
              </a:rPr>
              <a:t>connection </a:t>
            </a:r>
            <a:r>
              <a:rPr lang="en-IN" dirty="0" err="1" smtClean="0">
                <a:solidFill>
                  <a:srgbClr val="0070C0"/>
                </a:solidFill>
              </a:rPr>
              <a:t>url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70C0"/>
                </a:solidFill>
              </a:rPr>
              <a:t>username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0070C0"/>
                </a:solidFill>
              </a:rPr>
              <a:t>password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public void </a:t>
            </a:r>
            <a:r>
              <a:rPr lang="en-IN" dirty="0" err="1" smtClean="0">
                <a:solidFill>
                  <a:srgbClr val="0070C0"/>
                </a:solidFill>
              </a:rPr>
              <a:t>setCommand</a:t>
            </a:r>
            <a:r>
              <a:rPr lang="en-IN" dirty="0" smtClean="0">
                <a:solidFill>
                  <a:srgbClr val="0070C0"/>
                </a:solidFill>
              </a:rPr>
              <a:t>(String).</a:t>
            </a:r>
          </a:p>
          <a:p>
            <a:pPr>
              <a:buNone/>
            </a:pPr>
            <a:r>
              <a:rPr lang="en-IN" dirty="0" smtClean="0"/>
              <a:t>   </a:t>
            </a:r>
          </a:p>
          <a:p>
            <a:pPr>
              <a:buNone/>
            </a:pPr>
            <a:r>
              <a:rPr lang="en-IN" dirty="0" smtClean="0"/>
              <a:t>   The </a:t>
            </a:r>
            <a:r>
              <a:rPr lang="en-IN" dirty="0" err="1" smtClean="0">
                <a:solidFill>
                  <a:srgbClr val="0070C0"/>
                </a:solidFill>
              </a:rPr>
              <a:t>setCommand</a:t>
            </a:r>
            <a:r>
              <a:rPr lang="en-IN" dirty="0" smtClean="0">
                <a:solidFill>
                  <a:srgbClr val="0070C0"/>
                </a:solidFill>
              </a:rPr>
              <a:t>()</a:t>
            </a:r>
            <a:r>
              <a:rPr lang="en-IN" dirty="0" smtClean="0"/>
              <a:t> method sets the SQL query to be sent to the database.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public void execute()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Finally, this method is called which performs the following activities:  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2549</TotalTime>
  <Words>968</Words>
  <Application>Microsoft Office PowerPoint</Application>
  <PresentationFormat>On-screen Show (4:3)</PresentationFormat>
  <Paragraphs>204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DISCONNECTED  ARCHITECHTURE</vt:lpstr>
      <vt:lpstr>DISCONNECTED  ARCHITECHTURE</vt:lpstr>
      <vt:lpstr>CACHEDROWSET</vt:lpstr>
      <vt:lpstr>CACHEDROWSET</vt:lpstr>
      <vt:lpstr>CONNECTION WITH  DATABASE</vt:lpstr>
      <vt:lpstr>METHODS USED FOR  CONNECTION IN  DISCONNECTED ARCHITECTURE</vt:lpstr>
      <vt:lpstr>Conti.</vt:lpstr>
      <vt:lpstr>Activity </vt:lpstr>
      <vt:lpstr>DIAGRAM</vt:lpstr>
      <vt:lpstr>EXAMPLE</vt:lpstr>
      <vt:lpstr>Conti.</vt:lpstr>
      <vt:lpstr>Conti.</vt:lpstr>
      <vt:lpstr>Conti.</vt:lpstr>
      <vt:lpstr>UPDATING THE CACHEDROWSET</vt:lpstr>
      <vt:lpstr>STEPS FOR UPDATING</vt:lpstr>
      <vt:lpstr>EXAMPLE</vt:lpstr>
      <vt:lpstr>INSERTING RECORDS IN CACHEDROWSET</vt:lpstr>
      <vt:lpstr>Conti.</vt:lpstr>
      <vt:lpstr>EXAMPLE</vt:lpstr>
      <vt:lpstr>Conti.</vt:lpstr>
      <vt:lpstr>Conti.</vt:lpstr>
      <vt:lpstr>Conti.</vt:lpstr>
      <vt:lpstr>DELETING  CACHEDROWSET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206</cp:revision>
  <dcterms:created xsi:type="dcterms:W3CDTF">2016-02-04T12:02:26Z</dcterms:created>
  <dcterms:modified xsi:type="dcterms:W3CDTF">2019-09-05T07:21:41Z</dcterms:modified>
</cp:coreProperties>
</file>