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19" r:id="rId5"/>
    <p:sldId id="440" r:id="rId6"/>
    <p:sldId id="447" r:id="rId7"/>
    <p:sldId id="449" r:id="rId8"/>
    <p:sldId id="462" r:id="rId9"/>
    <p:sldId id="452" r:id="rId10"/>
    <p:sldId id="456" r:id="rId11"/>
    <p:sldId id="460" r:id="rId12"/>
    <p:sldId id="461" r:id="rId13"/>
    <p:sldId id="445" r:id="rId14"/>
    <p:sldId id="453" r:id="rId15"/>
    <p:sldId id="454" r:id="rId16"/>
    <p:sldId id="455" r:id="rId17"/>
    <p:sldId id="457" r:id="rId18"/>
    <p:sldId id="459" r:id="rId19"/>
    <p:sldId id="458" r:id="rId20"/>
    <p:sldId id="444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756378-B2F4-4727-B217-3C84F378CA7F}"/>
    <pc:docChg chg="modSld">
      <pc:chgData name="Sharma Computer Academy" userId="08476b32c11f4418" providerId="LiveId" clId="{88756378-B2F4-4727-B217-3C84F378CA7F}" dt="2021-08-07T06:01:05.199" v="22" actId="20577"/>
      <pc:docMkLst>
        <pc:docMk/>
      </pc:docMkLst>
      <pc:sldChg chg="modSp">
        <pc:chgData name="Sharma Computer Academy" userId="08476b32c11f4418" providerId="LiveId" clId="{88756378-B2F4-4727-B217-3C84F378CA7F}" dt="2021-07-19T07:06:34.657" v="0" actId="2711"/>
        <pc:sldMkLst>
          <pc:docMk/>
          <pc:sldMk cId="0" sldId="450"/>
        </pc:sldMkLst>
        <pc:spChg chg="mod">
          <ac:chgData name="Sharma Computer Academy" userId="08476b32c11f4418" providerId="LiveId" clId="{88756378-B2F4-4727-B217-3C84F378CA7F}" dt="2021-07-19T07:06:34.657" v="0" actId="2711"/>
          <ac:spMkLst>
            <pc:docMk/>
            <pc:sldMk cId="0" sldId="450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1.852" v="1" actId="2711"/>
        <pc:sldMkLst>
          <pc:docMk/>
          <pc:sldMk cId="0" sldId="451"/>
        </pc:sldMkLst>
        <pc:spChg chg="mod">
          <ac:chgData name="Sharma Computer Academy" userId="08476b32c11f4418" providerId="LiveId" clId="{88756378-B2F4-4727-B217-3C84F378CA7F}" dt="2021-07-19T07:06:41.852" v="1" actId="2711"/>
          <ac:spMkLst>
            <pc:docMk/>
            <pc:sldMk cId="0" sldId="45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8.353" v="2" actId="2711"/>
        <pc:sldMkLst>
          <pc:docMk/>
          <pc:sldMk cId="0" sldId="452"/>
        </pc:sldMkLst>
        <pc:spChg chg="mod">
          <ac:chgData name="Sharma Computer Academy" userId="08476b32c11f4418" providerId="LiveId" clId="{88756378-B2F4-4727-B217-3C84F378CA7F}" dt="2021-07-19T07:06:48.353" v="2" actId="2711"/>
          <ac:spMkLst>
            <pc:docMk/>
            <pc:sldMk cId="0" sldId="452"/>
            <ac:spMk id="6" creationId="{00000000-0000-0000-0000-000000000000}"/>
          </ac:spMkLst>
        </pc:spChg>
      </pc:sldChg>
      <pc:sldChg chg="modSp modAnim">
        <pc:chgData name="Sharma Computer Academy" userId="08476b32c11f4418" providerId="LiveId" clId="{88756378-B2F4-4727-B217-3C84F378CA7F}" dt="2021-08-07T06:01:05.199" v="22" actId="20577"/>
        <pc:sldMkLst>
          <pc:docMk/>
          <pc:sldMk cId="0" sldId="454"/>
        </pc:sldMkLst>
        <pc:spChg chg="mod">
          <ac:chgData name="Sharma Computer Academy" userId="08476b32c11f4418" providerId="LiveId" clId="{88756378-B2F4-4727-B217-3C84F378CA7F}" dt="2021-08-07T06:01:05.199" v="22" actId="20577"/>
          <ac:spMkLst>
            <pc:docMk/>
            <pc:sldMk cId="0" sldId="45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7:10.966" v="4" actId="2711"/>
        <pc:sldMkLst>
          <pc:docMk/>
          <pc:sldMk cId="0" sldId="455"/>
        </pc:sldMkLst>
        <pc:spChg chg="mod">
          <ac:chgData name="Sharma Computer Academy" userId="08476b32c11f4418" providerId="LiveId" clId="{88756378-B2F4-4727-B217-3C84F378CA7F}" dt="2021-07-19T07:07:10.966" v="4" actId="2711"/>
          <ac:spMkLst>
            <pc:docMk/>
            <pc:sldMk cId="0" sldId="455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F697BC1E-3484-476B-8C25-445D7CF45834}"/>
    <pc:docChg chg="modSld">
      <pc:chgData name="Sharma Computer Academy" userId="08476b32c11f4418" providerId="LiveId" clId="{F697BC1E-3484-476B-8C25-445D7CF45834}" dt="2023-01-16T12:01:02.438" v="14" actId="20577"/>
      <pc:docMkLst>
        <pc:docMk/>
      </pc:docMkLst>
      <pc:sldChg chg="modSp">
        <pc:chgData name="Sharma Computer Academy" userId="08476b32c11f4418" providerId="LiveId" clId="{F697BC1E-3484-476B-8C25-445D7CF45834}" dt="2023-01-16T12:01:02.438" v="14" actId="20577"/>
        <pc:sldMkLst>
          <pc:docMk/>
          <pc:sldMk cId="0" sldId="419"/>
        </pc:sldMkLst>
        <pc:spChg chg="mod">
          <ac:chgData name="Sharma Computer Academy" userId="08476b32c11f4418" providerId="LiveId" clId="{F697BC1E-3484-476B-8C25-445D7CF45834}" dt="2023-01-16T12:01:02.438" v="14" actId="20577"/>
          <ac:spMkLst>
            <pc:docMk/>
            <pc:sldMk cId="0" sldId="41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3:16.673" v="2" actId="115"/>
        <pc:sldMkLst>
          <pc:docMk/>
          <pc:sldMk cId="0" sldId="447"/>
        </pc:sldMkLst>
        <pc:spChg chg="mod">
          <ac:chgData name="Sharma Computer Academy" userId="08476b32c11f4418" providerId="LiveId" clId="{F697BC1E-3484-476B-8C25-445D7CF45834}" dt="2023-01-16T04:33:16.673" v="2" actId="115"/>
          <ac:spMkLst>
            <pc:docMk/>
            <pc:sldMk cId="0" sldId="447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3:07.124" v="1" actId="115"/>
        <pc:sldMkLst>
          <pc:docMk/>
          <pc:sldMk cId="0" sldId="449"/>
        </pc:sldMkLst>
        <pc:spChg chg="mod">
          <ac:chgData name="Sharma Computer Academy" userId="08476b32c11f4418" providerId="LiveId" clId="{F697BC1E-3484-476B-8C25-445D7CF45834}" dt="2023-01-16T04:33:07.124" v="1" actId="115"/>
          <ac:spMkLst>
            <pc:docMk/>
            <pc:sldMk cId="0" sldId="44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2:59.751" v="0" actId="115"/>
        <pc:sldMkLst>
          <pc:docMk/>
          <pc:sldMk cId="0" sldId="450"/>
        </pc:sldMkLst>
        <pc:spChg chg="mod">
          <ac:chgData name="Sharma Computer Academy" userId="08476b32c11f4418" providerId="LiveId" clId="{F697BC1E-3484-476B-8C25-445D7CF45834}" dt="2023-01-16T04:32:59.751" v="0" actId="115"/>
          <ac:spMkLst>
            <pc:docMk/>
            <pc:sldMk cId="0" sldId="450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1DAD2745-9AC4-420B-8B37-355C3E675B78}"/>
    <pc:docChg chg="addSld delSld modSld">
      <pc:chgData name="Sharma Computer Academy" userId="08476b32c11f4418" providerId="LiveId" clId="{1DAD2745-9AC4-420B-8B37-355C3E675B78}" dt="2023-11-08T05:44:48.430" v="559" actId="20577"/>
      <pc:docMkLst>
        <pc:docMk/>
      </pc:docMkLst>
      <pc:sldChg chg="modSp modAnim">
        <pc:chgData name="Sharma Computer Academy" userId="08476b32c11f4418" providerId="LiveId" clId="{1DAD2745-9AC4-420B-8B37-355C3E675B78}" dt="2023-11-08T05:15:32.531" v="139" actId="113"/>
        <pc:sldMkLst>
          <pc:docMk/>
          <pc:sldMk cId="0" sldId="419"/>
        </pc:sldMkLst>
        <pc:spChg chg="mod">
          <ac:chgData name="Sharma Computer Academy" userId="08476b32c11f4418" providerId="LiveId" clId="{1DAD2745-9AC4-420B-8B37-355C3E675B78}" dt="2023-11-08T05:15:32.531" v="139" actId="113"/>
          <ac:spMkLst>
            <pc:docMk/>
            <pc:sldMk cId="0" sldId="419"/>
            <ac:spMk id="6" creationId="{00000000-0000-0000-0000-000000000000}"/>
          </ac:spMkLst>
        </pc:spChg>
      </pc:sldChg>
      <pc:sldChg chg="del">
        <pc:chgData name="Sharma Computer Academy" userId="08476b32c11f4418" providerId="LiveId" clId="{1DAD2745-9AC4-420B-8B37-355C3E675B78}" dt="2023-11-08T05:15:41.286" v="140" actId="47"/>
        <pc:sldMkLst>
          <pc:docMk/>
          <pc:sldMk cId="0" sldId="441"/>
        </pc:sldMkLst>
      </pc:sldChg>
      <pc:sldChg chg="modSp mod modAnim">
        <pc:chgData name="Sharma Computer Academy" userId="08476b32c11f4418" providerId="LiveId" clId="{1DAD2745-9AC4-420B-8B37-355C3E675B78}" dt="2023-11-08T05:19:41.029" v="416" actId="207"/>
        <pc:sldMkLst>
          <pc:docMk/>
          <pc:sldMk cId="0" sldId="449"/>
        </pc:sldMkLst>
        <pc:spChg chg="mod">
          <ac:chgData name="Sharma Computer Academy" userId="08476b32c11f4418" providerId="LiveId" clId="{1DAD2745-9AC4-420B-8B37-355C3E675B78}" dt="2023-11-08T05:19:41.029" v="416" actId="207"/>
          <ac:spMkLst>
            <pc:docMk/>
            <pc:sldMk cId="0" sldId="449"/>
            <ac:spMk id="6" creationId="{00000000-0000-0000-0000-000000000000}"/>
          </ac:spMkLst>
        </pc:spChg>
        <pc:spChg chg="mod">
          <ac:chgData name="Sharma Computer Academy" userId="08476b32c11f4418" providerId="LiveId" clId="{1DAD2745-9AC4-420B-8B37-355C3E675B78}" dt="2023-11-08T05:16:05.718" v="161" actId="20577"/>
          <ac:spMkLst>
            <pc:docMk/>
            <pc:sldMk cId="0" sldId="449"/>
            <ac:spMk id="12" creationId="{00000000-0000-0000-0000-000000000000}"/>
          </ac:spMkLst>
        </pc:spChg>
        <pc:cxnChg chg="mod">
          <ac:chgData name="Sharma Computer Academy" userId="08476b32c11f4418" providerId="LiveId" clId="{1DAD2745-9AC4-420B-8B37-355C3E675B78}" dt="2023-11-08T05:16:14.583" v="163" actId="14100"/>
          <ac:cxnSpMkLst>
            <pc:docMk/>
            <pc:sldMk cId="0" sldId="449"/>
            <ac:cxnSpMk id="14" creationId="{00000000-0000-0000-0000-000000000000}"/>
          </ac:cxnSpMkLst>
        </pc:cxnChg>
      </pc:sldChg>
      <pc:sldChg chg="del">
        <pc:chgData name="Sharma Computer Academy" userId="08476b32c11f4418" providerId="LiveId" clId="{1DAD2745-9AC4-420B-8B37-355C3E675B78}" dt="2023-11-08T05:17:44.090" v="372" actId="47"/>
        <pc:sldMkLst>
          <pc:docMk/>
          <pc:sldMk cId="0" sldId="450"/>
        </pc:sldMkLst>
      </pc:sldChg>
      <pc:sldChg chg="del">
        <pc:chgData name="Sharma Computer Academy" userId="08476b32c11f4418" providerId="LiveId" clId="{1DAD2745-9AC4-420B-8B37-355C3E675B78}" dt="2023-11-08T05:17:49.379" v="373" actId="47"/>
        <pc:sldMkLst>
          <pc:docMk/>
          <pc:sldMk cId="0" sldId="451"/>
        </pc:sldMkLst>
      </pc:sldChg>
      <pc:sldChg chg="modSp modAnim">
        <pc:chgData name="Sharma Computer Academy" userId="08476b32c11f4418" providerId="LiveId" clId="{1DAD2745-9AC4-420B-8B37-355C3E675B78}" dt="2023-11-08T05:20:40.441" v="539" actId="207"/>
        <pc:sldMkLst>
          <pc:docMk/>
          <pc:sldMk cId="0" sldId="452"/>
        </pc:sldMkLst>
        <pc:spChg chg="mod">
          <ac:chgData name="Sharma Computer Academy" userId="08476b32c11f4418" providerId="LiveId" clId="{1DAD2745-9AC4-420B-8B37-355C3E675B78}" dt="2023-11-08T05:20:40.441" v="539" actId="207"/>
          <ac:spMkLst>
            <pc:docMk/>
            <pc:sldMk cId="0" sldId="45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1DAD2745-9AC4-420B-8B37-355C3E675B78}" dt="2023-11-08T05:44:48.430" v="559" actId="20577"/>
        <pc:sldMkLst>
          <pc:docMk/>
          <pc:sldMk cId="0" sldId="458"/>
        </pc:sldMkLst>
        <pc:spChg chg="mod">
          <ac:chgData name="Sharma Computer Academy" userId="08476b32c11f4418" providerId="LiveId" clId="{1DAD2745-9AC4-420B-8B37-355C3E675B78}" dt="2023-11-08T05:44:48.430" v="559" actId="20577"/>
          <ac:spMkLst>
            <pc:docMk/>
            <pc:sldMk cId="0" sldId="458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1DAD2745-9AC4-420B-8B37-355C3E675B78}" dt="2023-11-08T05:26:51.509" v="549" actId="20577"/>
        <pc:sldMkLst>
          <pc:docMk/>
          <pc:sldMk cId="0" sldId="459"/>
        </pc:sldMkLst>
        <pc:spChg chg="mod">
          <ac:chgData name="Sharma Computer Academy" userId="08476b32c11f4418" providerId="LiveId" clId="{1DAD2745-9AC4-420B-8B37-355C3E675B78}" dt="2023-11-08T05:26:51.509" v="549" actId="20577"/>
          <ac:spMkLst>
            <pc:docMk/>
            <pc:sldMk cId="0" sldId="459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1DAD2745-9AC4-420B-8B37-355C3E675B78}" dt="2023-11-08T05:13:13.763" v="9" actId="20577"/>
        <pc:sldMkLst>
          <pc:docMk/>
          <pc:sldMk cId="0" sldId="461"/>
        </pc:sldMkLst>
        <pc:spChg chg="mod">
          <ac:chgData name="Sharma Computer Academy" userId="08476b32c11f4418" providerId="LiveId" clId="{1DAD2745-9AC4-420B-8B37-355C3E675B78}" dt="2023-11-08T05:13:13.763" v="9" actId="20577"/>
          <ac:spMkLst>
            <pc:docMk/>
            <pc:sldMk cId="0" sldId="461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1DAD2745-9AC4-420B-8B37-355C3E675B78}" dt="2023-11-08T05:18:51.659" v="402" actId="20577"/>
        <pc:sldMkLst>
          <pc:docMk/>
          <pc:sldMk cId="1348610572" sldId="462"/>
        </pc:sldMkLst>
        <pc:spChg chg="mod">
          <ac:chgData name="Sharma Computer Academy" userId="08476b32c11f4418" providerId="LiveId" clId="{1DAD2745-9AC4-420B-8B37-355C3E675B78}" dt="2023-11-08T05:18:51.659" v="402" actId="20577"/>
          <ac:spMkLst>
            <pc:docMk/>
            <pc:sldMk cId="1348610572" sldId="46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3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00B050"/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FF00"/>
                </a:solidFill>
              </a:rPr>
              <a:t>username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password</a:t>
            </a:r>
            <a:r>
              <a:rPr lang="en-US" sz="5400" dirty="0">
                <a:solidFill>
                  <a:schemeClr val="tx1"/>
                </a:solidFill>
              </a:rPr>
              <a:t> in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numbers</a:t>
            </a:r>
            <a:r>
              <a:rPr lang="en-US" sz="5400" dirty="0">
                <a:solidFill>
                  <a:schemeClr val="tx1"/>
                </a:solidFill>
              </a:rPr>
              <a:t> typed in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2 textboxes </a:t>
            </a:r>
            <a:r>
              <a:rPr lang="en-US" sz="5400" dirty="0">
                <a:solidFill>
                  <a:schemeClr val="tx1"/>
                </a:solidFill>
              </a:rPr>
              <a:t>, in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third textbox.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clear button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 boxes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rgbClr val="FFC000"/>
                </a:solidFill>
              </a:rPr>
              <a:t>cleared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4028" y="1115115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rgbClr val="FFC000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 numeric 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appropriate error message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correct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addition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numbers 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third textbox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</a:t>
            </a:r>
            <a:r>
              <a:rPr lang="en-IN" sz="5400" dirty="0"/>
              <a:t> event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triggers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/>
              <a:t>, it is usually used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</a:t>
            </a:r>
            <a:r>
              <a:rPr lang="en-IN" sz="5400" dirty="0"/>
              <a:t> the form before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sending</a:t>
            </a:r>
            <a:r>
              <a:rPr lang="en-IN" sz="5400" dirty="0"/>
              <a:t> it to the </a:t>
            </a:r>
            <a:r>
              <a:rPr lang="en-IN" sz="5400" b="1" dirty="0">
                <a:solidFill>
                  <a:srgbClr val="FFC000"/>
                </a:solidFill>
              </a:rPr>
              <a:t>server</a:t>
            </a:r>
            <a:r>
              <a:rPr lang="en-IN" sz="5400" dirty="0"/>
              <a:t> or to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</a:t>
            </a:r>
            <a:r>
              <a:rPr lang="en-IN" sz="5400" dirty="0"/>
              <a:t> the </a:t>
            </a:r>
            <a:r>
              <a:rPr lang="en-IN" sz="5400" dirty="0">
                <a:solidFill>
                  <a:srgbClr val="FFFF00"/>
                </a:solidFill>
              </a:rPr>
              <a:t>submission</a:t>
            </a:r>
            <a:r>
              <a:rPr lang="en-IN" sz="5400" dirty="0"/>
              <a:t> if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IN" sz="5400" dirty="0"/>
              <a:t> fails 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important point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</a:t>
            </a:r>
            <a:r>
              <a:rPr lang="en-US" sz="5400" dirty="0">
                <a:solidFill>
                  <a:schemeClr val="tx1"/>
                </a:solidFill>
              </a:rPr>
              <a:t> here is that although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clicks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 but it is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 and not the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main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ways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dirty="0"/>
              <a:t>To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</a:t>
            </a:r>
            <a:r>
              <a:rPr lang="en-IN" sz="5400" dirty="0"/>
              <a:t> </a:t>
            </a:r>
            <a:r>
              <a:rPr lang="en-IN" sz="5400" b="1" dirty="0">
                <a:solidFill>
                  <a:srgbClr val="00B050"/>
                </a:solidFill>
              </a:rPr>
              <a:t>&lt;input type="submit"&gt;</a:t>
            </a:r>
            <a:r>
              <a:rPr lang="en-IN" sz="5400" dirty="0"/>
              <a:t> or </a:t>
            </a:r>
            <a:r>
              <a:rPr lang="en-IN" sz="5400" b="1" dirty="0">
                <a:solidFill>
                  <a:srgbClr val="00B050"/>
                </a:solidFill>
              </a:rPr>
              <a:t>&lt;input type="image"&gt;.</a:t>
            </a:r>
          </a:p>
          <a:p>
            <a:pPr marL="914400" indent="-914400" algn="l">
              <a:buAutoNum type="arabicPeriod"/>
            </a:pPr>
            <a:r>
              <a:rPr lang="en-US" sz="5400" dirty="0"/>
              <a:t>P</a:t>
            </a:r>
            <a:r>
              <a:rPr lang="en-IN" sz="5400" dirty="0" err="1"/>
              <a:t>ress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Enter</a:t>
            </a:r>
            <a:r>
              <a:rPr lang="en-IN" sz="5400" dirty="0"/>
              <a:t> on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/>
              <a:t> field.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Both </a:t>
            </a:r>
            <a:r>
              <a:rPr lang="en-IN" sz="5400" b="1" dirty="0">
                <a:solidFill>
                  <a:srgbClr val="FFC000"/>
                </a:solidFill>
              </a:rPr>
              <a:t>actions</a:t>
            </a:r>
            <a:r>
              <a:rPr lang="en-IN" sz="5400" dirty="0"/>
              <a:t> lead to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 event </a:t>
            </a:r>
            <a:r>
              <a:rPr lang="en-IN" sz="5400" dirty="0"/>
              <a:t>on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. 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working with forms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we need to take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steps: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Grab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/>
              <a:t> a </a:t>
            </a:r>
            <a:r>
              <a:rPr lang="en-US" sz="5400" b="1" dirty="0">
                <a:solidFill>
                  <a:srgbClr val="FFC000"/>
                </a:solidFill>
              </a:rPr>
              <a:t>handler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 event.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heck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 data</a:t>
            </a:r>
            <a:r>
              <a:rPr lang="en-IN" sz="5400" dirty="0"/>
              <a:t>.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 there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rgbClr val="FFFF00"/>
                </a:solidFill>
              </a:rPr>
              <a:t>errors</a:t>
            </a:r>
            <a:r>
              <a:rPr lang="en-IN" sz="5400" dirty="0"/>
              <a:t>, then </a:t>
            </a:r>
            <a:r>
              <a:rPr lang="en-IN" sz="5400" b="1" dirty="0">
                <a:solidFill>
                  <a:srgbClr val="FFC000"/>
                </a:solidFill>
              </a:rPr>
              <a:t>show them </a:t>
            </a:r>
            <a:r>
              <a:rPr lang="en-IN" sz="5400" dirty="0"/>
              <a:t>and call the method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preventDefault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so that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</a:t>
            </a:r>
            <a:r>
              <a:rPr lang="en-IN" sz="5400" dirty="0"/>
              <a:t>won’t be </a:t>
            </a:r>
            <a:r>
              <a:rPr lang="en-IN" sz="5400" b="1" dirty="0">
                <a:solidFill>
                  <a:schemeClr val="accent3"/>
                </a:solidFill>
              </a:rPr>
              <a:t>sent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Skeleton: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>
                <a:latin typeface="Consolas" panose="020B0609020204030204" pitchFamily="49" charset="0"/>
              </a:rPr>
              <a:t> = 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'form'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sz="5400" dirty="0">
                <a:latin typeface="Consolas" panose="020B0609020204030204" pitchFamily="49" charset="0"/>
              </a:rPr>
              <a:t>;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 err="1">
                <a:latin typeface="Consolas" panose="020B0609020204030204" pitchFamily="49" charset="0"/>
              </a:rPr>
              <a:t>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addEventListener</a:t>
            </a:r>
            <a:r>
              <a:rPr lang="en-IN" sz="5400" dirty="0"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'submit'</a:t>
            </a:r>
            <a:r>
              <a:rPr lang="en-IN" sz="5400" dirty="0">
                <a:latin typeface="Consolas" panose="020B0609020204030204" pitchFamily="49" charset="0"/>
              </a:rPr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 { 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	</a:t>
            </a:r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// </a:t>
            </a:r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 validation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   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5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test_cond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IN" sz="5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400" dirty="0">
                <a:latin typeface="Consolas" panose="020B0609020204030204" pitchFamily="49" charset="0"/>
              </a:rPr>
              <a:t>		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e.preventDefault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 </a:t>
            </a:r>
          </a:p>
          <a:p>
            <a:pPr algn="l"/>
            <a:r>
              <a:rPr lang="en-US" sz="5400" b="1" u="sng" dirty="0">
                <a:solidFill>
                  <a:srgbClr val="FFFF00"/>
                </a:solidFill>
              </a:rPr>
              <a:t>Important Note:</a:t>
            </a:r>
            <a:endParaRPr lang="en-IN" sz="5400" u="sng" dirty="0">
              <a:solidFill>
                <a:srgbClr val="FFFF00"/>
              </a:solidFill>
            </a:endParaRPr>
          </a:p>
          <a:p>
            <a:pPr algn="l"/>
            <a:r>
              <a:rPr lang="en-US" sz="5400" dirty="0"/>
              <a:t>We can also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5400" dirty="0"/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through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code by calling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submit() </a:t>
            </a:r>
            <a:r>
              <a:rPr lang="en-US" sz="5400" dirty="0"/>
              <a:t>method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 as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myform.submit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. If any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4028" y="1115115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the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check should now be 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5400" dirty="0">
                <a:solidFill>
                  <a:schemeClr val="tx1"/>
                </a:solidFill>
              </a:rPr>
              <a:t> also. If </a:t>
            </a:r>
            <a:r>
              <a:rPr lang="en-US" sz="5400" b="1" dirty="0">
                <a:solidFill>
                  <a:srgbClr val="00B050"/>
                </a:solidFill>
              </a:rPr>
              <a:t>either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than 5 characters </a:t>
            </a:r>
            <a:r>
              <a:rPr lang="en-US" sz="5400">
                <a:solidFill>
                  <a:schemeClr val="tx1"/>
                </a:solidFill>
              </a:rPr>
              <a:t>then also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4028" y="1115115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 modify </a:t>
            </a:r>
            <a:r>
              <a:rPr lang="en-US" sz="5400" dirty="0">
                <a:solidFill>
                  <a:schemeClr val="tx1"/>
                </a:solidFill>
              </a:rPr>
              <a:t>the previous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if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successful</a:t>
            </a:r>
            <a:r>
              <a:rPr lang="en-US" sz="5400" dirty="0">
                <a:solidFill>
                  <a:schemeClr val="tx1"/>
                </a:solidFill>
              </a:rPr>
              <a:t> , then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besides each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controls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FFFF00"/>
                </a:solidFill>
              </a:rPr>
              <a:t>after 2 seconds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WORKING WITH FORMS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69183" y="780585"/>
            <a:ext cx="78085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19452" y="2137812"/>
            <a:ext cx="785827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very common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 events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,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 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/>
              <a:t>event is </a:t>
            </a:r>
            <a:r>
              <a:rPr lang="en-US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whenever the </a:t>
            </a:r>
            <a:r>
              <a:rPr lang="en-IN" sz="5400" b="1" dirty="0">
                <a:solidFill>
                  <a:srgbClr val="FFC000"/>
                </a:solidFill>
              </a:rPr>
              <a:t>content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changed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where this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useful </a:t>
            </a:r>
            <a:r>
              <a:rPr lang="en-IN" sz="5400" dirty="0"/>
              <a:t>is for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 down selection lists</a:t>
            </a:r>
            <a:r>
              <a:rPr lang="en-IN" sz="5400" dirty="0"/>
              <a:t> 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and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/>
              <a:t>event are </a:t>
            </a:r>
            <a:r>
              <a:rPr lang="en-IN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to allow a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field</a:t>
            </a:r>
            <a:r>
              <a:rPr lang="en-IN" sz="5400" dirty="0"/>
              <a:t> to be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en-IN" sz="5400" dirty="0"/>
              <a:t> it has been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entered</a:t>
            </a:r>
            <a:r>
              <a:rPr lang="en-IN" sz="5400" dirty="0"/>
              <a:t> or to do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</a:t>
            </a:r>
            <a:r>
              <a:rPr lang="en-IN" sz="5400" dirty="0"/>
              <a:t>when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 field </a:t>
            </a:r>
            <a:r>
              <a:rPr lang="en-IN" sz="5400" dirty="0"/>
              <a:t>receives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Recap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Forms</a:t>
            </a:r>
            <a:r>
              <a:rPr lang="en-IN" sz="5400" dirty="0"/>
              <a:t> allow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</a:t>
            </a:r>
            <a:r>
              <a:rPr lang="en-IN" sz="5400" dirty="0"/>
              <a:t> with a </a:t>
            </a:r>
            <a:r>
              <a:rPr lang="en-IN" sz="5400" b="1" dirty="0">
                <a:solidFill>
                  <a:schemeClr val="accent3"/>
                </a:solidFill>
              </a:rPr>
              <a:t>Web page </a:t>
            </a:r>
            <a:r>
              <a:rPr lang="en-IN" sz="5400" dirty="0"/>
              <a:t>by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being able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rgbClr val="FFC000"/>
                </a:solidFill>
              </a:rPr>
              <a:t>provide information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4"/>
                </a:solidFill>
              </a:rPr>
              <a:t>system</a:t>
            </a:r>
            <a:r>
              <a:rPr lang="en-IN" sz="5400" dirty="0"/>
              <a:t> in a way that </a:t>
            </a:r>
            <a:r>
              <a:rPr lang="en-IN" sz="5400" b="1" dirty="0">
                <a:solidFill>
                  <a:srgbClr val="00B050"/>
                </a:solidFill>
              </a:rPr>
              <a:t>goes beyond simply pointing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rgbClr val="FFFF00"/>
                </a:solidFill>
              </a:rPr>
              <a:t>clicking</a:t>
            </a:r>
            <a:r>
              <a:rPr lang="en-IN" sz="5400" dirty="0"/>
              <a:t> things with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</a:t>
            </a:r>
            <a:r>
              <a:rPr lang="en-IN" sz="5400" dirty="0"/>
              <a:t>.</a:t>
            </a:r>
          </a:p>
          <a:p>
            <a:pPr lvl="0" algn="l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allow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 feedback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3"/>
                </a:solidFill>
              </a:rPr>
              <a:t>Web page</a:t>
            </a:r>
            <a:r>
              <a:rPr lang="en-IN" sz="5400" dirty="0"/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provides us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feedback</a:t>
            </a:r>
            <a:r>
              <a:rPr lang="en-IN" sz="5400" dirty="0"/>
              <a:t> by </a:t>
            </a:r>
            <a:r>
              <a:rPr lang="en-IN" sz="5400" b="1" dirty="0">
                <a:solidFill>
                  <a:schemeClr val="accent3"/>
                </a:solidFill>
              </a:rPr>
              <a:t>evaluating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provided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by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36098" y="2384953"/>
            <a:ext cx="4438185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59417" y="824548"/>
            <a:ext cx="96471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81719" y="2184004"/>
            <a:ext cx="9624891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</a:t>
            </a:r>
            <a:r>
              <a:rPr lang="en-IN" sz="5400" dirty="0"/>
              <a:t> with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we need to access it in our </a:t>
            </a:r>
            <a:r>
              <a:rPr lang="en-IN" sz="5400" b="1" dirty="0">
                <a:solidFill>
                  <a:schemeClr val="accent3"/>
                </a:solidFill>
              </a:rPr>
              <a:t>JS code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There are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ways </a:t>
            </a:r>
            <a:r>
              <a:rPr lang="en-IN" sz="5400" dirty="0"/>
              <a:t>to access a </a:t>
            </a:r>
            <a:r>
              <a:rPr lang="en-IN" sz="5400" b="1" dirty="0">
                <a:solidFill>
                  <a:srgbClr val="FFC000"/>
                </a:solidFill>
              </a:rPr>
              <a:t>Form</a:t>
            </a:r>
            <a:r>
              <a:rPr lang="en-IN" sz="5400" dirty="0"/>
              <a:t> object in our </a:t>
            </a:r>
            <a:r>
              <a:rPr lang="en-IN" sz="5400" b="1" dirty="0">
                <a:solidFill>
                  <a:schemeClr val="accent3"/>
                </a:solidFill>
              </a:rPr>
              <a:t>JS Code</a:t>
            </a:r>
            <a:r>
              <a:rPr lang="en-IN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/>
              <a:t>method</a:t>
            </a:r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getElementById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method</a:t>
            </a:r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property </a:t>
            </a:r>
            <a:endParaRPr lang="en-IN" sz="5400" dirty="0"/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25496" y="822960"/>
            <a:ext cx="110097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“name”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46849" y="2184004"/>
            <a:ext cx="103929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015953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can also access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by using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property value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algn="l" fontAlgn="base"/>
            <a:endParaRPr lang="en-US" sz="5400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&lt;form name=“</a:t>
            </a:r>
            <a:r>
              <a:rPr lang="en-US" sz="54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frmlogin</a:t>
            </a:r>
            <a:r>
              <a:rPr lang="en-US" sz="5400" b="1" i="1" dirty="0">
                <a:solidFill>
                  <a:schemeClr val="accent3"/>
                </a:solidFill>
              </a:rPr>
              <a:t>” . . . . .&gt;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. . . . .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&lt;/form&gt;</a:t>
            </a:r>
          </a:p>
          <a:p>
            <a:pPr algn="l" fontAlgn="base"/>
            <a:endParaRPr lang="en-IN" sz="5400" dirty="0"/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Now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we can access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as: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rgbClr val="0070C0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access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elements we need to take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placed inside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sz="5400" dirty="0">
                <a:solidFill>
                  <a:schemeClr val="tx1"/>
                </a:solidFill>
              </a:rPr>
              <a:t>using 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7046" y="822960"/>
            <a:ext cx="12309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Input Control In Form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990253" y="2182416"/>
            <a:ext cx="118125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914400" indent="-914400" algn="l" fontAlgn="base">
              <a:buFontTx/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any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which is child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we can use the </a:t>
            </a:r>
            <a:r>
              <a:rPr lang="en-US" sz="5400" b="1" u="sng" dirty="0">
                <a:solidFill>
                  <a:srgbClr val="00B0F0"/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attribute of that control</a:t>
            </a:r>
          </a:p>
          <a:p>
            <a:pPr marL="914400" indent="-914400" algn="l" fontAlgn="base">
              <a:buFontTx/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FontTx/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We </a:t>
            </a: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this attribute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object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7046" y="822960"/>
            <a:ext cx="12309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Input Control In Form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990253" y="2182416"/>
            <a:ext cx="118125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IN" sz="5400" b="1" i="1" dirty="0" err="1">
                <a:solidFill>
                  <a:schemeClr val="accent3"/>
                </a:solidFill>
              </a:rPr>
              <a:t>formObjectName.inputControlName</a:t>
            </a:r>
            <a:endParaRPr lang="en-US" sz="5400" b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(assuming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myfrm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field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has the name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txtuser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lvl="0" indent="0" algn="l" fontAlgn="base">
              <a:buNone/>
            </a:pPr>
            <a:endParaRPr lang="en-US" sz="4800" b="1" dirty="0">
              <a:solidFill>
                <a:srgbClr val="0070C0"/>
              </a:solidFill>
            </a:endParaRPr>
          </a:p>
          <a:p>
            <a:pPr marL="0" lvl="0" indent="0" algn="l" fontAlgn="base">
              <a:buNone/>
            </a:pP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document.myfrm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myform.txtuser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105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Controls data </a:t>
            </a:r>
            <a:r>
              <a:rPr lang="en-US" sz="5400" dirty="0">
                <a:solidFill>
                  <a:schemeClr val="tx1"/>
                </a:solidFill>
              </a:rPr>
              <a:t>using its </a:t>
            </a:r>
            <a:r>
              <a:rPr lang="en-US" sz="5400" b="1" u="sng" dirty="0">
                <a:solidFill>
                  <a:srgbClr val="00B0F0"/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IN" sz="5400" b="1" i="1" dirty="0" err="1">
                <a:solidFill>
                  <a:schemeClr val="accent3"/>
                </a:solidFill>
              </a:rPr>
              <a:t>formObjectName.fieldname.value</a:t>
            </a:r>
            <a:endParaRPr lang="en-US" sz="5400" b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(assuming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myfrm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field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has the name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txtuser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lvl="0" indent="0" algn="l" fontAlgn="base">
              <a:buNone/>
            </a:pPr>
            <a:endParaRPr lang="en-US" sz="4800" b="1" dirty="0">
              <a:solidFill>
                <a:srgbClr val="0070C0"/>
              </a:solidFill>
            </a:endParaRP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document.myfrm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myform.txtuser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>
                <a:solidFill>
                  <a:srgbClr val="00B0F0"/>
                </a:solidFill>
                <a:latin typeface="Consolas" panose="020B0609020204030204" pitchFamily="49" charset="0"/>
              </a:rPr>
              <a:t>alert(</a:t>
            </a:r>
            <a:r>
              <a:rPr lang="en-US" sz="4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txtname.value</a:t>
            </a:r>
            <a:r>
              <a:rPr lang="en-US" sz="4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  <a:endParaRPr lang="en-IN" sz="48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947</Words>
  <Application>Microsoft Office PowerPoint</Application>
  <PresentationFormat>Custom</PresentationFormat>
  <Paragraphs>120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378</cp:revision>
  <dcterms:modified xsi:type="dcterms:W3CDTF">2023-11-08T05:44:50Z</dcterms:modified>
</cp:coreProperties>
</file>