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811" r:id="rId1"/>
  </p:sldMasterIdLst>
  <p:notesMasterIdLst>
    <p:notesMasterId r:id="rId43"/>
  </p:notesMasterIdLst>
  <p:sldIdLst>
    <p:sldId id="256" r:id="rId2"/>
    <p:sldId id="257" r:id="rId3"/>
    <p:sldId id="296" r:id="rId4"/>
    <p:sldId id="339" r:id="rId5"/>
    <p:sldId id="298" r:id="rId6"/>
    <p:sldId id="341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32" r:id="rId27"/>
    <p:sldId id="335" r:id="rId28"/>
    <p:sldId id="336" r:id="rId29"/>
    <p:sldId id="337" r:id="rId30"/>
    <p:sldId id="318" r:id="rId31"/>
    <p:sldId id="333" r:id="rId32"/>
    <p:sldId id="334" r:id="rId33"/>
    <p:sldId id="342" r:id="rId34"/>
    <p:sldId id="343" r:id="rId35"/>
    <p:sldId id="344" r:id="rId36"/>
    <p:sldId id="351" r:id="rId37"/>
    <p:sldId id="364" r:id="rId38"/>
    <p:sldId id="368" r:id="rId39"/>
    <p:sldId id="369" r:id="rId40"/>
    <p:sldId id="370" r:id="rId41"/>
    <p:sldId id="280" r:id="rId42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Gill Sans MT" panose="020B0502020104020203" pitchFamily="34" charset="0"/>
      <p:regular r:id="rId49"/>
      <p:bold r:id="rId50"/>
      <p:italic r:id="rId51"/>
      <p:boldItalic r:id="rId52"/>
    </p:embeddedFont>
    <p:embeddedFont>
      <p:font typeface="Roboto Slab" pitchFamily="2" charset="0"/>
      <p:regular r:id="rId53"/>
      <p:bold r:id="rId5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9DC47F5F-1602-4BE1-8E0A-7007DB77EB3E}"/>
    <pc:docChg chg="custSel addSld delSld modSld">
      <pc:chgData name="Sharma Computer Academy" userId="08476b32c11f4418" providerId="LiveId" clId="{9DC47F5F-1602-4BE1-8E0A-7007DB77EB3E}" dt="2023-01-23T06:07:45.670" v="450" actId="115"/>
      <pc:docMkLst>
        <pc:docMk/>
      </pc:docMkLst>
      <pc:sldChg chg="modSp">
        <pc:chgData name="Sharma Computer Academy" userId="08476b32c11f4418" providerId="LiveId" clId="{9DC47F5F-1602-4BE1-8E0A-7007DB77EB3E}" dt="2023-01-19T06:42:59.126" v="3" actId="115"/>
        <pc:sldMkLst>
          <pc:docMk/>
          <pc:sldMk cId="0" sldId="257"/>
        </pc:sldMkLst>
        <pc:spChg chg="mod">
          <ac:chgData name="Sharma Computer Academy" userId="08476b32c11f4418" providerId="LiveId" clId="{9DC47F5F-1602-4BE1-8E0A-7007DB77EB3E}" dt="2023-01-19T06:42:59.126" v="3" actId="115"/>
          <ac:spMkLst>
            <pc:docMk/>
            <pc:sldMk cId="0" sldId="257"/>
            <ac:spMk id="7" creationId="{00000000-0000-0000-0000-000000000000}"/>
          </ac:spMkLst>
        </pc:spChg>
      </pc:sldChg>
      <pc:sldChg chg="modSp modAnim">
        <pc:chgData name="Sharma Computer Academy" userId="08476b32c11f4418" providerId="LiveId" clId="{9DC47F5F-1602-4BE1-8E0A-7007DB77EB3E}" dt="2023-01-20T08:22:51.975" v="94" actId="20577"/>
        <pc:sldMkLst>
          <pc:docMk/>
          <pc:sldMk cId="0" sldId="296"/>
        </pc:sldMkLst>
        <pc:spChg chg="mod">
          <ac:chgData name="Sharma Computer Academy" userId="08476b32c11f4418" providerId="LiveId" clId="{9DC47F5F-1602-4BE1-8E0A-7007DB77EB3E}" dt="2023-01-20T08:22:51.975" v="94" actId="20577"/>
          <ac:spMkLst>
            <pc:docMk/>
            <pc:sldMk cId="0" sldId="296"/>
            <ac:spMk id="7" creationId="{00000000-0000-0000-0000-000000000000}"/>
          </ac:spMkLst>
        </pc:spChg>
      </pc:sldChg>
      <pc:sldChg chg="del">
        <pc:chgData name="Sharma Computer Academy" userId="08476b32c11f4418" providerId="LiveId" clId="{9DC47F5F-1602-4BE1-8E0A-7007DB77EB3E}" dt="2023-01-20T08:23:32.309" v="106" actId="47"/>
        <pc:sldMkLst>
          <pc:docMk/>
          <pc:sldMk cId="0" sldId="297"/>
        </pc:sldMkLst>
      </pc:sldChg>
      <pc:sldChg chg="modSp mod modAnim">
        <pc:chgData name="Sharma Computer Academy" userId="08476b32c11f4418" providerId="LiveId" clId="{9DC47F5F-1602-4BE1-8E0A-7007DB77EB3E}" dt="2023-01-20T08:25:33.292" v="189" actId="113"/>
        <pc:sldMkLst>
          <pc:docMk/>
          <pc:sldMk cId="0" sldId="298"/>
        </pc:sldMkLst>
        <pc:spChg chg="mod">
          <ac:chgData name="Sharma Computer Academy" userId="08476b32c11f4418" providerId="LiveId" clId="{9DC47F5F-1602-4BE1-8E0A-7007DB77EB3E}" dt="2023-01-20T08:25:33.292" v="189" actId="113"/>
          <ac:spMkLst>
            <pc:docMk/>
            <pc:sldMk cId="0" sldId="298"/>
            <ac:spMk id="7" creationId="{00000000-0000-0000-0000-000000000000}"/>
          </ac:spMkLst>
        </pc:spChg>
      </pc:sldChg>
      <pc:sldChg chg="delSp modSp mod delAnim modAnim">
        <pc:chgData name="Sharma Computer Academy" userId="08476b32c11f4418" providerId="LiveId" clId="{9DC47F5F-1602-4BE1-8E0A-7007DB77EB3E}" dt="2023-01-20T08:35:50.289" v="317" actId="478"/>
        <pc:sldMkLst>
          <pc:docMk/>
          <pc:sldMk cId="4170783713" sldId="299"/>
        </pc:sldMkLst>
        <pc:spChg chg="mod">
          <ac:chgData name="Sharma Computer Academy" userId="08476b32c11f4418" providerId="LiveId" clId="{9DC47F5F-1602-4BE1-8E0A-7007DB77EB3E}" dt="2023-01-20T08:26:35.515" v="233" actId="20577"/>
          <ac:spMkLst>
            <pc:docMk/>
            <pc:sldMk cId="4170783713" sldId="299"/>
            <ac:spMk id="4" creationId="{00000000-0000-0000-0000-000000000000}"/>
          </ac:spMkLst>
        </pc:spChg>
        <pc:spChg chg="mod">
          <ac:chgData name="Sharma Computer Academy" userId="08476b32c11f4418" providerId="LiveId" clId="{9DC47F5F-1602-4BE1-8E0A-7007DB77EB3E}" dt="2023-01-20T08:28:00.665" v="256" actId="207"/>
          <ac:spMkLst>
            <pc:docMk/>
            <pc:sldMk cId="4170783713" sldId="299"/>
            <ac:spMk id="28" creationId="{00000000-0000-0000-0000-000000000000}"/>
          </ac:spMkLst>
        </pc:spChg>
        <pc:spChg chg="mod">
          <ac:chgData name="Sharma Computer Academy" userId="08476b32c11f4418" providerId="LiveId" clId="{9DC47F5F-1602-4BE1-8E0A-7007DB77EB3E}" dt="2023-01-20T08:28:03.818" v="257" actId="207"/>
          <ac:spMkLst>
            <pc:docMk/>
            <pc:sldMk cId="4170783713" sldId="299"/>
            <ac:spMk id="31" creationId="{00000000-0000-0000-0000-000000000000}"/>
          </ac:spMkLst>
        </pc:spChg>
        <pc:spChg chg="mod">
          <ac:chgData name="Sharma Computer Academy" userId="08476b32c11f4418" providerId="LiveId" clId="{9DC47F5F-1602-4BE1-8E0A-7007DB77EB3E}" dt="2023-01-20T08:27:57.668" v="255" actId="207"/>
          <ac:spMkLst>
            <pc:docMk/>
            <pc:sldMk cId="4170783713" sldId="299"/>
            <ac:spMk id="38" creationId="{00000000-0000-0000-0000-000000000000}"/>
          </ac:spMkLst>
        </pc:spChg>
        <pc:spChg chg="mod">
          <ac:chgData name="Sharma Computer Academy" userId="08476b32c11f4418" providerId="LiveId" clId="{9DC47F5F-1602-4BE1-8E0A-7007DB77EB3E}" dt="2023-01-20T08:28:39.896" v="265" actId="20577"/>
          <ac:spMkLst>
            <pc:docMk/>
            <pc:sldMk cId="4170783713" sldId="299"/>
            <ac:spMk id="42" creationId="{00000000-0000-0000-0000-000000000000}"/>
          </ac:spMkLst>
        </pc:spChg>
        <pc:spChg chg="mod">
          <ac:chgData name="Sharma Computer Academy" userId="08476b32c11f4418" providerId="LiveId" clId="{9DC47F5F-1602-4BE1-8E0A-7007DB77EB3E}" dt="2023-01-20T08:28:07.009" v="258" actId="207"/>
          <ac:spMkLst>
            <pc:docMk/>
            <pc:sldMk cId="4170783713" sldId="299"/>
            <ac:spMk id="45" creationId="{00000000-0000-0000-0000-000000000000}"/>
          </ac:spMkLst>
        </pc:spChg>
        <pc:picChg chg="del mod">
          <ac:chgData name="Sharma Computer Academy" userId="08476b32c11f4418" providerId="LiveId" clId="{9DC47F5F-1602-4BE1-8E0A-7007DB77EB3E}" dt="2023-01-20T08:35:45.738" v="316" actId="478"/>
          <ac:picMkLst>
            <pc:docMk/>
            <pc:sldMk cId="4170783713" sldId="299"/>
            <ac:picMk id="1027" creationId="{00000000-0000-0000-0000-000000000000}"/>
          </ac:picMkLst>
        </pc:picChg>
        <pc:picChg chg="del mod">
          <ac:chgData name="Sharma Computer Academy" userId="08476b32c11f4418" providerId="LiveId" clId="{9DC47F5F-1602-4BE1-8E0A-7007DB77EB3E}" dt="2023-01-20T08:35:50.289" v="317" actId="478"/>
          <ac:picMkLst>
            <pc:docMk/>
            <pc:sldMk cId="4170783713" sldId="299"/>
            <ac:picMk id="1028" creationId="{00000000-0000-0000-0000-000000000000}"/>
          </ac:picMkLst>
        </pc:picChg>
        <pc:picChg chg="mod">
          <ac:chgData name="Sharma Computer Academy" userId="08476b32c11f4418" providerId="LiveId" clId="{9DC47F5F-1602-4BE1-8E0A-7007DB77EB3E}" dt="2023-01-20T08:35:38.577" v="315" actId="1076"/>
          <ac:picMkLst>
            <pc:docMk/>
            <pc:sldMk cId="4170783713" sldId="299"/>
            <ac:picMk id="1029" creationId="{00000000-0000-0000-0000-000000000000}"/>
          </ac:picMkLst>
        </pc:picChg>
        <pc:cxnChg chg="mod">
          <ac:chgData name="Sharma Computer Academy" userId="08476b32c11f4418" providerId="LiveId" clId="{9DC47F5F-1602-4BE1-8E0A-7007DB77EB3E}" dt="2023-01-20T08:27:17.575" v="242" actId="20577"/>
          <ac:cxnSpMkLst>
            <pc:docMk/>
            <pc:sldMk cId="4170783713" sldId="299"/>
            <ac:cxnSpMk id="27" creationId="{00000000-0000-0000-0000-000000000000}"/>
          </ac:cxnSpMkLst>
        </pc:cxnChg>
      </pc:sldChg>
      <pc:sldChg chg="modSp">
        <pc:chgData name="Sharma Computer Academy" userId="08476b32c11f4418" providerId="LiveId" clId="{9DC47F5F-1602-4BE1-8E0A-7007DB77EB3E}" dt="2023-01-19T06:46:29.624" v="30" actId="20577"/>
        <pc:sldMkLst>
          <pc:docMk/>
          <pc:sldMk cId="0" sldId="301"/>
        </pc:sldMkLst>
        <pc:spChg chg="mod">
          <ac:chgData name="Sharma Computer Academy" userId="08476b32c11f4418" providerId="LiveId" clId="{9DC47F5F-1602-4BE1-8E0A-7007DB77EB3E}" dt="2023-01-19T06:46:29.624" v="30" actId="20577"/>
          <ac:spMkLst>
            <pc:docMk/>
            <pc:sldMk cId="0" sldId="301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9DC47F5F-1602-4BE1-8E0A-7007DB77EB3E}" dt="2023-01-19T06:46:53.038" v="33" actId="1036"/>
        <pc:sldMkLst>
          <pc:docMk/>
          <pc:sldMk cId="0" sldId="303"/>
        </pc:sldMkLst>
        <pc:spChg chg="mod">
          <ac:chgData name="Sharma Computer Academy" userId="08476b32c11f4418" providerId="LiveId" clId="{9DC47F5F-1602-4BE1-8E0A-7007DB77EB3E}" dt="2023-01-19T06:46:53.038" v="33" actId="1036"/>
          <ac:spMkLst>
            <pc:docMk/>
            <pc:sldMk cId="0" sldId="303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9DC47F5F-1602-4BE1-8E0A-7007DB77EB3E}" dt="2023-01-23T04:41:08.486" v="428" actId="20577"/>
        <pc:sldMkLst>
          <pc:docMk/>
          <pc:sldMk cId="0" sldId="309"/>
        </pc:sldMkLst>
        <pc:spChg chg="mod">
          <ac:chgData name="Sharma Computer Academy" userId="08476b32c11f4418" providerId="LiveId" clId="{9DC47F5F-1602-4BE1-8E0A-7007DB77EB3E}" dt="2023-01-23T04:41:08.486" v="428" actId="20577"/>
          <ac:spMkLst>
            <pc:docMk/>
            <pc:sldMk cId="0" sldId="309"/>
            <ac:spMk id="10" creationId="{00000000-0000-0000-0000-000000000000}"/>
          </ac:spMkLst>
        </pc:spChg>
      </pc:sldChg>
      <pc:sldChg chg="modSp">
        <pc:chgData name="Sharma Computer Academy" userId="08476b32c11f4418" providerId="LiveId" clId="{9DC47F5F-1602-4BE1-8E0A-7007DB77EB3E}" dt="2023-01-23T04:43:36.640" v="430" actId="207"/>
        <pc:sldMkLst>
          <pc:docMk/>
          <pc:sldMk cId="0" sldId="310"/>
        </pc:sldMkLst>
        <pc:spChg chg="mod">
          <ac:chgData name="Sharma Computer Academy" userId="08476b32c11f4418" providerId="LiveId" clId="{9DC47F5F-1602-4BE1-8E0A-7007DB77EB3E}" dt="2023-01-23T04:43:36.640" v="430" actId="207"/>
          <ac:spMkLst>
            <pc:docMk/>
            <pc:sldMk cId="0" sldId="310"/>
            <ac:spMk id="10" creationId="{00000000-0000-0000-0000-000000000000}"/>
          </ac:spMkLst>
        </pc:spChg>
      </pc:sldChg>
      <pc:sldChg chg="modSp">
        <pc:chgData name="Sharma Computer Academy" userId="08476b32c11f4418" providerId="LiveId" clId="{9DC47F5F-1602-4BE1-8E0A-7007DB77EB3E}" dt="2023-01-23T04:19:48.495" v="346" actId="6549"/>
        <pc:sldMkLst>
          <pc:docMk/>
          <pc:sldMk cId="0" sldId="313"/>
        </pc:sldMkLst>
        <pc:spChg chg="mod">
          <ac:chgData name="Sharma Computer Academy" userId="08476b32c11f4418" providerId="LiveId" clId="{9DC47F5F-1602-4BE1-8E0A-7007DB77EB3E}" dt="2023-01-23T04:19:48.495" v="346" actId="6549"/>
          <ac:spMkLst>
            <pc:docMk/>
            <pc:sldMk cId="0" sldId="313"/>
            <ac:spMk id="10" creationId="{00000000-0000-0000-0000-000000000000}"/>
          </ac:spMkLst>
        </pc:spChg>
      </pc:sldChg>
      <pc:sldChg chg="modSp">
        <pc:chgData name="Sharma Computer Academy" userId="08476b32c11f4418" providerId="LiveId" clId="{9DC47F5F-1602-4BE1-8E0A-7007DB77EB3E}" dt="2023-01-23T06:00:56.147" v="436" actId="20577"/>
        <pc:sldMkLst>
          <pc:docMk/>
          <pc:sldMk cId="0" sldId="316"/>
        </pc:sldMkLst>
        <pc:spChg chg="mod">
          <ac:chgData name="Sharma Computer Academy" userId="08476b32c11f4418" providerId="LiveId" clId="{9DC47F5F-1602-4BE1-8E0A-7007DB77EB3E}" dt="2023-01-23T06:00:56.147" v="436" actId="20577"/>
          <ac:spMkLst>
            <pc:docMk/>
            <pc:sldMk cId="0" sldId="316"/>
            <ac:spMk id="10" creationId="{00000000-0000-0000-0000-000000000000}"/>
          </ac:spMkLst>
        </pc:spChg>
      </pc:sldChg>
      <pc:sldChg chg="modSp mod">
        <pc:chgData name="Sharma Computer Academy" userId="08476b32c11f4418" providerId="LiveId" clId="{9DC47F5F-1602-4BE1-8E0A-7007DB77EB3E}" dt="2023-01-23T06:06:39.863" v="439" actId="20577"/>
        <pc:sldMkLst>
          <pc:docMk/>
          <pc:sldMk cId="3242925117" sldId="332"/>
        </pc:sldMkLst>
        <pc:spChg chg="mod">
          <ac:chgData name="Sharma Computer Academy" userId="08476b32c11f4418" providerId="LiveId" clId="{9DC47F5F-1602-4BE1-8E0A-7007DB77EB3E}" dt="2023-01-23T06:06:39.863" v="439" actId="20577"/>
          <ac:spMkLst>
            <pc:docMk/>
            <pc:sldMk cId="3242925117" sldId="332"/>
            <ac:spMk id="10" creationId="{00000000-0000-0000-0000-000000000000}"/>
          </ac:spMkLst>
        </pc:spChg>
      </pc:sldChg>
      <pc:sldChg chg="modSp">
        <pc:chgData name="Sharma Computer Academy" userId="08476b32c11f4418" providerId="LiveId" clId="{9DC47F5F-1602-4BE1-8E0A-7007DB77EB3E}" dt="2023-01-23T06:07:45.670" v="450" actId="115"/>
        <pc:sldMkLst>
          <pc:docMk/>
          <pc:sldMk cId="1156784280" sldId="335"/>
        </pc:sldMkLst>
        <pc:spChg chg="mod">
          <ac:chgData name="Sharma Computer Academy" userId="08476b32c11f4418" providerId="LiveId" clId="{9DC47F5F-1602-4BE1-8E0A-7007DB77EB3E}" dt="2023-01-23T06:07:45.670" v="450" actId="115"/>
          <ac:spMkLst>
            <pc:docMk/>
            <pc:sldMk cId="1156784280" sldId="335"/>
            <ac:spMk id="10" creationId="{00000000-0000-0000-0000-000000000000}"/>
          </ac:spMkLst>
        </pc:spChg>
      </pc:sldChg>
      <pc:sldChg chg="modSp mod">
        <pc:chgData name="Sharma Computer Academy" userId="08476b32c11f4418" providerId="LiveId" clId="{9DC47F5F-1602-4BE1-8E0A-7007DB77EB3E}" dt="2023-01-23T06:06:51.975" v="448" actId="20577"/>
        <pc:sldMkLst>
          <pc:docMk/>
          <pc:sldMk cId="3738598623" sldId="337"/>
        </pc:sldMkLst>
        <pc:spChg chg="mod">
          <ac:chgData name="Sharma Computer Academy" userId="08476b32c11f4418" providerId="LiveId" clId="{9DC47F5F-1602-4BE1-8E0A-7007DB77EB3E}" dt="2023-01-23T06:06:51.975" v="448" actId="20577"/>
          <ac:spMkLst>
            <pc:docMk/>
            <pc:sldMk cId="3738598623" sldId="337"/>
            <ac:spMk id="10" creationId="{00000000-0000-0000-0000-000000000000}"/>
          </ac:spMkLst>
        </pc:spChg>
      </pc:sldChg>
      <pc:sldChg chg="add del">
        <pc:chgData name="Sharma Computer Academy" userId="08476b32c11f4418" providerId="LiveId" clId="{9DC47F5F-1602-4BE1-8E0A-7007DB77EB3E}" dt="2023-01-20T08:23:28.956" v="105" actId="47"/>
        <pc:sldMkLst>
          <pc:docMk/>
          <pc:sldMk cId="2257237155" sldId="338"/>
        </pc:sldMkLst>
      </pc:sldChg>
      <pc:sldChg chg="modSp add modAnim">
        <pc:chgData name="Sharma Computer Academy" userId="08476b32c11f4418" providerId="LiveId" clId="{9DC47F5F-1602-4BE1-8E0A-7007DB77EB3E}" dt="2023-01-20T08:23:14.686" v="104" actId="20577"/>
        <pc:sldMkLst>
          <pc:docMk/>
          <pc:sldMk cId="4257625440" sldId="339"/>
        </pc:sldMkLst>
        <pc:spChg chg="mod">
          <ac:chgData name="Sharma Computer Academy" userId="08476b32c11f4418" providerId="LiveId" clId="{9DC47F5F-1602-4BE1-8E0A-7007DB77EB3E}" dt="2023-01-20T08:23:14.686" v="104" actId="20577"/>
          <ac:spMkLst>
            <pc:docMk/>
            <pc:sldMk cId="4257625440" sldId="339"/>
            <ac:spMk id="7" creationId="{00000000-0000-0000-0000-000000000000}"/>
          </ac:spMkLst>
        </pc:spChg>
      </pc:sldChg>
      <pc:sldChg chg="add del">
        <pc:chgData name="Sharma Computer Academy" userId="08476b32c11f4418" providerId="LiveId" clId="{9DC47F5F-1602-4BE1-8E0A-7007DB77EB3E}" dt="2023-01-20T08:26:24.981" v="216" actId="47"/>
        <pc:sldMkLst>
          <pc:docMk/>
          <pc:sldMk cId="2351756435" sldId="340"/>
        </pc:sldMkLst>
      </pc:sldChg>
      <pc:sldChg chg="modSp add mod modAnim">
        <pc:chgData name="Sharma Computer Academy" userId="08476b32c11f4418" providerId="LiveId" clId="{9DC47F5F-1602-4BE1-8E0A-7007DB77EB3E}" dt="2023-01-20T08:26:16.879" v="215" actId="20577"/>
        <pc:sldMkLst>
          <pc:docMk/>
          <pc:sldMk cId="703431147" sldId="341"/>
        </pc:sldMkLst>
        <pc:spChg chg="mod">
          <ac:chgData name="Sharma Computer Academy" userId="08476b32c11f4418" providerId="LiveId" clId="{9DC47F5F-1602-4BE1-8E0A-7007DB77EB3E}" dt="2023-01-20T08:26:10.759" v="208" actId="6549"/>
          <ac:spMkLst>
            <pc:docMk/>
            <pc:sldMk cId="703431147" sldId="341"/>
            <ac:spMk id="7" creationId="{00000000-0000-0000-0000-000000000000}"/>
          </ac:spMkLst>
        </pc:spChg>
        <pc:spChg chg="mod">
          <ac:chgData name="Sharma Computer Academy" userId="08476b32c11f4418" providerId="LiveId" clId="{9DC47F5F-1602-4BE1-8E0A-7007DB77EB3E}" dt="2023-01-20T08:26:16.879" v="215" actId="20577"/>
          <ac:spMkLst>
            <pc:docMk/>
            <pc:sldMk cId="703431147" sldId="341"/>
            <ac:spMk id="75" creationId="{00000000-0000-0000-0000-000000000000}"/>
          </ac:spMkLst>
        </pc:spChg>
      </pc:sldChg>
    </pc:docChg>
  </pc:docChgLst>
  <pc:docChgLst>
    <pc:chgData name="Sharma Computer Academy" userId="08476b32c11f4418" providerId="LiveId" clId="{1EBB7A95-E305-4EE0-882D-17168D2A5AE9}"/>
    <pc:docChg chg="modSld">
      <pc:chgData name="Sharma Computer Academy" userId="08476b32c11f4418" providerId="LiveId" clId="{1EBB7A95-E305-4EE0-882D-17168D2A5AE9}" dt="2023-11-16T12:15:09.936" v="122" actId="20577"/>
      <pc:docMkLst>
        <pc:docMk/>
      </pc:docMkLst>
      <pc:sldChg chg="modSp mod modAnim">
        <pc:chgData name="Sharma Computer Academy" userId="08476b32c11f4418" providerId="LiveId" clId="{1EBB7A95-E305-4EE0-882D-17168D2A5AE9}" dt="2023-11-09T07:23:19.015" v="73" actId="113"/>
        <pc:sldMkLst>
          <pc:docMk/>
          <pc:sldMk cId="0" sldId="296"/>
        </pc:sldMkLst>
        <pc:spChg chg="mod">
          <ac:chgData name="Sharma Computer Academy" userId="08476b32c11f4418" providerId="LiveId" clId="{1EBB7A95-E305-4EE0-882D-17168D2A5AE9}" dt="2023-11-09T07:23:19.015" v="73" actId="113"/>
          <ac:spMkLst>
            <pc:docMk/>
            <pc:sldMk cId="0" sldId="296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1EBB7A95-E305-4EE0-882D-17168D2A5AE9}" dt="2023-11-09T07:24:35.578" v="103" actId="313"/>
        <pc:sldMkLst>
          <pc:docMk/>
          <pc:sldMk cId="0" sldId="298"/>
        </pc:sldMkLst>
        <pc:spChg chg="mod">
          <ac:chgData name="Sharma Computer Academy" userId="08476b32c11f4418" providerId="LiveId" clId="{1EBB7A95-E305-4EE0-882D-17168D2A5AE9}" dt="2023-11-09T07:24:35.578" v="103" actId="313"/>
          <ac:spMkLst>
            <pc:docMk/>
            <pc:sldMk cId="0" sldId="298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1EBB7A95-E305-4EE0-882D-17168D2A5AE9}" dt="2023-11-09T07:50:37.494" v="111" actId="20577"/>
        <pc:sldMkLst>
          <pc:docMk/>
          <pc:sldMk cId="0" sldId="313"/>
        </pc:sldMkLst>
        <pc:spChg chg="mod">
          <ac:chgData name="Sharma Computer Academy" userId="08476b32c11f4418" providerId="LiveId" clId="{1EBB7A95-E305-4EE0-882D-17168D2A5AE9}" dt="2023-11-09T07:50:37.494" v="111" actId="20577"/>
          <ac:spMkLst>
            <pc:docMk/>
            <pc:sldMk cId="0" sldId="313"/>
            <ac:spMk id="10" creationId="{00000000-0000-0000-0000-000000000000}"/>
          </ac:spMkLst>
        </pc:spChg>
      </pc:sldChg>
      <pc:sldChg chg="modSp">
        <pc:chgData name="Sharma Computer Academy" userId="08476b32c11f4418" providerId="LiveId" clId="{1EBB7A95-E305-4EE0-882D-17168D2A5AE9}" dt="2023-11-09T07:23:47.005" v="95" actId="20577"/>
        <pc:sldMkLst>
          <pc:docMk/>
          <pc:sldMk cId="4257625440" sldId="339"/>
        </pc:sldMkLst>
        <pc:spChg chg="mod">
          <ac:chgData name="Sharma Computer Academy" userId="08476b32c11f4418" providerId="LiveId" clId="{1EBB7A95-E305-4EE0-882D-17168D2A5AE9}" dt="2023-11-09T07:23:47.005" v="95" actId="20577"/>
          <ac:spMkLst>
            <pc:docMk/>
            <pc:sldMk cId="4257625440" sldId="339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1EBB7A95-E305-4EE0-882D-17168D2A5AE9}" dt="2023-11-16T12:15:09.936" v="122" actId="20577"/>
        <pc:sldMkLst>
          <pc:docMk/>
          <pc:sldMk cId="0" sldId="342"/>
        </pc:sldMkLst>
        <pc:spChg chg="mod">
          <ac:chgData name="Sharma Computer Academy" userId="08476b32c11f4418" providerId="LiveId" clId="{1EBB7A95-E305-4EE0-882D-17168D2A5AE9}" dt="2023-11-16T12:15:09.936" v="122" actId="20577"/>
          <ac:spMkLst>
            <pc:docMk/>
            <pc:sldMk cId="0" sldId="342"/>
            <ac:spMk id="75" creationId="{00000000-0000-0000-0000-000000000000}"/>
          </ac:spMkLst>
        </pc:spChg>
      </pc:sldChg>
    </pc:docChg>
  </pc:docChgLst>
  <pc:docChgLst>
    <pc:chgData name="Sharma Computer Academy" userId="08476b32c11f4418" providerId="LiveId" clId="{CA3059A7-8603-46A4-93C6-628D94477B3F}"/>
    <pc:docChg chg="undo custSel addSld delSld modSld sldOrd modMainMaster">
      <pc:chgData name="Sharma Computer Academy" userId="08476b32c11f4418" providerId="LiveId" clId="{CA3059A7-8603-46A4-93C6-628D94477B3F}" dt="2022-01-04T16:19:59.459" v="645" actId="20577"/>
      <pc:docMkLst>
        <pc:docMk/>
      </pc:docMkLst>
      <pc:sldChg chg="modSp mod">
        <pc:chgData name="Sharma Computer Academy" userId="08476b32c11f4418" providerId="LiveId" clId="{CA3059A7-8603-46A4-93C6-628D94477B3F}" dt="2022-01-03T06:43:00.885" v="639" actId="14100"/>
        <pc:sldMkLst>
          <pc:docMk/>
          <pc:sldMk cId="0" sldId="256"/>
        </pc:sldMkLst>
        <pc:spChg chg="mod">
          <ac:chgData name="Sharma Computer Academy" userId="08476b32c11f4418" providerId="LiveId" clId="{CA3059A7-8603-46A4-93C6-628D94477B3F}" dt="2021-12-31T09:45:31.136" v="196" actId="14100"/>
          <ac:spMkLst>
            <pc:docMk/>
            <pc:sldMk cId="0" sldId="256"/>
            <ac:spMk id="4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2-01-03T06:43:00.885" v="639" actId="14100"/>
          <ac:spMkLst>
            <pc:docMk/>
            <pc:sldMk cId="0" sldId="256"/>
            <ac:spMk id="70" creationId="{00000000-0000-0000-0000-000000000000}"/>
          </ac:spMkLst>
        </pc:spChg>
      </pc:sldChg>
      <pc:sldChg chg="modSp mod modAnim">
        <pc:chgData name="Sharma Computer Academy" userId="08476b32c11f4418" providerId="LiveId" clId="{CA3059A7-8603-46A4-93C6-628D94477B3F}" dt="2022-01-01T16:00:41.843" v="485" actId="20577"/>
        <pc:sldMkLst>
          <pc:docMk/>
          <pc:sldMk cId="0" sldId="257"/>
        </pc:sldMkLst>
        <pc:spChg chg="mod">
          <ac:chgData name="Sharma Computer Academy" userId="08476b32c11f4418" providerId="LiveId" clId="{CA3059A7-8603-46A4-93C6-628D94477B3F}" dt="2022-01-01T16:00:41.843" v="485" actId="20577"/>
          <ac:spMkLst>
            <pc:docMk/>
            <pc:sldMk cId="0" sldId="257"/>
            <ac:spMk id="7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257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257"/>
            <ac:spMk id="79" creationId="{00000000-0000-0000-0000-000000000000}"/>
          </ac:spMkLst>
        </pc:spChg>
        <pc:picChg chg="mod">
          <ac:chgData name="Sharma Computer Academy" userId="08476b32c11f4418" providerId="LiveId" clId="{CA3059A7-8603-46A4-93C6-628D94477B3F}" dt="2021-12-31T09:41:58.920" v="128" actId="14100"/>
          <ac:picMkLst>
            <pc:docMk/>
            <pc:sldMk cId="0" sldId="257"/>
            <ac:picMk id="5" creationId="{00000000-0000-0000-0000-000000000000}"/>
          </ac:picMkLst>
        </pc:picChg>
      </pc:sldChg>
      <pc:sldChg chg="addSp delSp modSp mod">
        <pc:chgData name="Sharma Computer Academy" userId="08476b32c11f4418" providerId="LiveId" clId="{CA3059A7-8603-46A4-93C6-628D94477B3F}" dt="2021-12-31T09:49:49.807" v="241" actId="14100"/>
        <pc:sldMkLst>
          <pc:docMk/>
          <pc:sldMk cId="0" sldId="280"/>
        </pc:sldMkLst>
        <pc:spChg chg="mod">
          <ac:chgData name="Sharma Computer Academy" userId="08476b32c11f4418" providerId="LiveId" clId="{CA3059A7-8603-46A4-93C6-628D94477B3F}" dt="2021-12-31T09:36:47.542" v="83"/>
          <ac:spMkLst>
            <pc:docMk/>
            <pc:sldMk cId="0" sldId="280"/>
            <ac:spMk id="403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36:47.542" v="83"/>
          <ac:spMkLst>
            <pc:docMk/>
            <pc:sldMk cId="0" sldId="280"/>
            <ac:spMk id="404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36:47.542" v="83"/>
          <ac:spMkLst>
            <pc:docMk/>
            <pc:sldMk cId="0" sldId="280"/>
            <ac:spMk id="40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49:49.807" v="241" actId="14100"/>
          <ac:spMkLst>
            <pc:docMk/>
            <pc:sldMk cId="0" sldId="280"/>
            <ac:spMk id="406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3:31.462" v="177" actId="478"/>
          <ac:picMkLst>
            <pc:docMk/>
            <pc:sldMk cId="0" sldId="280"/>
            <ac:picMk id="6" creationId="{00000000-0000-0000-0000-000000000000}"/>
          </ac:picMkLst>
        </pc:picChg>
        <pc:picChg chg="mod">
          <ac:chgData name="Sharma Computer Academy" userId="08476b32c11f4418" providerId="LiveId" clId="{CA3059A7-8603-46A4-93C6-628D94477B3F}" dt="2021-12-31T09:49:11.582" v="237" actId="1038"/>
          <ac:picMkLst>
            <pc:docMk/>
            <pc:sldMk cId="0" sldId="280"/>
            <ac:picMk id="7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3:32.746" v="178"/>
          <ac:picMkLst>
            <pc:docMk/>
            <pc:sldMk cId="0" sldId="280"/>
            <ac:picMk id="8" creationId="{3D272967-9499-426B-B410-D5AE8520A52E}"/>
          </ac:picMkLst>
        </pc:picChg>
      </pc:sldChg>
      <pc:sldChg chg="addSp delSp modSp mod">
        <pc:chgData name="Sharma Computer Academy" userId="08476b32c11f4418" providerId="LiveId" clId="{CA3059A7-8603-46A4-93C6-628D94477B3F}" dt="2022-01-01T20:59:34.431" v="611" actId="20577"/>
        <pc:sldMkLst>
          <pc:docMk/>
          <pc:sldMk cId="0" sldId="296"/>
        </pc:sldMkLst>
        <pc:spChg chg="mod">
          <ac:chgData name="Sharma Computer Academy" userId="08476b32c11f4418" providerId="LiveId" clId="{CA3059A7-8603-46A4-93C6-628D94477B3F}" dt="2022-01-01T20:59:34.431" v="611" actId="20577"/>
          <ac:spMkLst>
            <pc:docMk/>
            <pc:sldMk cId="0" sldId="296"/>
            <ac:spMk id="7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296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296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2:10.719" v="129" actId="478"/>
          <ac:picMkLst>
            <pc:docMk/>
            <pc:sldMk cId="0" sldId="296"/>
            <ac:picMk id="5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2:13.158" v="130"/>
          <ac:picMkLst>
            <pc:docMk/>
            <pc:sldMk cId="0" sldId="296"/>
            <ac:picMk id="6" creationId="{FB495633-6D3C-40F3-A4C0-949F5D6E2BC9}"/>
          </ac:picMkLst>
        </pc:picChg>
      </pc:sldChg>
      <pc:sldChg chg="addSp delSp modSp mod modAnim">
        <pc:chgData name="Sharma Computer Academy" userId="08476b32c11f4418" providerId="LiveId" clId="{CA3059A7-8603-46A4-93C6-628D94477B3F}" dt="2022-01-01T21:00:35.741" v="636" actId="20577"/>
        <pc:sldMkLst>
          <pc:docMk/>
          <pc:sldMk cId="0" sldId="297"/>
        </pc:sldMkLst>
        <pc:spChg chg="mod">
          <ac:chgData name="Sharma Computer Academy" userId="08476b32c11f4418" providerId="LiveId" clId="{CA3059A7-8603-46A4-93C6-628D94477B3F}" dt="2022-01-01T21:00:35.741" v="636" actId="20577"/>
          <ac:spMkLst>
            <pc:docMk/>
            <pc:sldMk cId="0" sldId="297"/>
            <ac:spMk id="7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297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297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2:15.602" v="131" actId="478"/>
          <ac:picMkLst>
            <pc:docMk/>
            <pc:sldMk cId="0" sldId="297"/>
            <ac:picMk id="5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2:17.492" v="132"/>
          <ac:picMkLst>
            <pc:docMk/>
            <pc:sldMk cId="0" sldId="297"/>
            <ac:picMk id="6" creationId="{8F994684-064B-408B-89AE-6E6A2A4904A9}"/>
          </ac:picMkLst>
        </pc:picChg>
      </pc:sldChg>
      <pc:sldChg chg="addSp delSp modSp mod modAnim">
        <pc:chgData name="Sharma Computer Academy" userId="08476b32c11f4418" providerId="LiveId" clId="{CA3059A7-8603-46A4-93C6-628D94477B3F}" dt="2022-01-01T16:01:50.493" v="492" actId="12"/>
        <pc:sldMkLst>
          <pc:docMk/>
          <pc:sldMk cId="0" sldId="298"/>
        </pc:sldMkLst>
        <pc:spChg chg="mod">
          <ac:chgData name="Sharma Computer Academy" userId="08476b32c11f4418" providerId="LiveId" clId="{CA3059A7-8603-46A4-93C6-628D94477B3F}" dt="2022-01-01T16:01:50.493" v="492" actId="12"/>
          <ac:spMkLst>
            <pc:docMk/>
            <pc:sldMk cId="0" sldId="298"/>
            <ac:spMk id="7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298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298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2:19.248" v="133" actId="478"/>
          <ac:picMkLst>
            <pc:docMk/>
            <pc:sldMk cId="0" sldId="298"/>
            <ac:picMk id="5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2:20.506" v="134"/>
          <ac:picMkLst>
            <pc:docMk/>
            <pc:sldMk cId="0" sldId="298"/>
            <ac:picMk id="6" creationId="{E8C5B361-F52C-460C-B894-301A47250723}"/>
          </ac:picMkLst>
        </pc:picChg>
      </pc:sldChg>
      <pc:sldChg chg="addSp delSp modSp mod">
        <pc:chgData name="Sharma Computer Academy" userId="08476b32c11f4418" providerId="LiveId" clId="{CA3059A7-8603-46A4-93C6-628D94477B3F}" dt="2021-12-31T09:50:44.007" v="245"/>
        <pc:sldMkLst>
          <pc:docMk/>
          <pc:sldMk cId="4170783713" sldId="299"/>
        </pc:sldMkLst>
        <pc:spChg chg="mod">
          <ac:chgData name="Sharma Computer Academy" userId="08476b32c11f4418" providerId="LiveId" clId="{CA3059A7-8603-46A4-93C6-628D94477B3F}" dt="2021-12-31T09:44:28.577" v="191" actId="1035"/>
          <ac:spMkLst>
            <pc:docMk/>
            <pc:sldMk cId="4170783713" sldId="299"/>
            <ac:spMk id="4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4170783713" sldId="299"/>
            <ac:spMk id="2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2:22.129" v="135" actId="478"/>
          <ac:picMkLst>
            <pc:docMk/>
            <pc:sldMk cId="4170783713" sldId="299"/>
            <ac:picMk id="23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2:23.514" v="136"/>
          <ac:picMkLst>
            <pc:docMk/>
            <pc:sldMk cId="4170783713" sldId="299"/>
            <ac:picMk id="26" creationId="{A9CDA942-75BE-4ECF-B1EA-01EA21517AA4}"/>
          </ac:picMkLst>
        </pc:picChg>
      </pc:sldChg>
      <pc:sldChg chg="addSp delSp modSp mod">
        <pc:chgData name="Sharma Computer Academy" userId="08476b32c11f4418" providerId="LiveId" clId="{CA3059A7-8603-46A4-93C6-628D94477B3F}" dt="2022-01-01T16:01:57.965" v="493" actId="12"/>
        <pc:sldMkLst>
          <pc:docMk/>
          <pc:sldMk cId="0" sldId="300"/>
        </pc:sldMkLst>
        <pc:spChg chg="mod">
          <ac:chgData name="Sharma Computer Academy" userId="08476b32c11f4418" providerId="LiveId" clId="{CA3059A7-8603-46A4-93C6-628D94477B3F}" dt="2022-01-01T16:01:57.965" v="493" actId="12"/>
          <ac:spMkLst>
            <pc:docMk/>
            <pc:sldMk cId="0" sldId="300"/>
            <ac:spMk id="7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00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00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2:25.591" v="137" actId="478"/>
          <ac:picMkLst>
            <pc:docMk/>
            <pc:sldMk cId="0" sldId="300"/>
            <ac:picMk id="5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2:27.017" v="138"/>
          <ac:picMkLst>
            <pc:docMk/>
            <pc:sldMk cId="0" sldId="300"/>
            <ac:picMk id="6" creationId="{CFF0EB6C-B485-4C1B-BD26-99C2768DCEA5}"/>
          </ac:picMkLst>
        </pc:picChg>
      </pc:sldChg>
      <pc:sldChg chg="addSp delSp modSp mod">
        <pc:chgData name="Sharma Computer Academy" userId="08476b32c11f4418" providerId="LiveId" clId="{CA3059A7-8603-46A4-93C6-628D94477B3F}" dt="2022-01-01T16:02:09.734" v="495" actId="12"/>
        <pc:sldMkLst>
          <pc:docMk/>
          <pc:sldMk cId="0" sldId="301"/>
        </pc:sldMkLst>
        <pc:spChg chg="mod">
          <ac:chgData name="Sharma Computer Academy" userId="08476b32c11f4418" providerId="LiveId" clId="{CA3059A7-8603-46A4-93C6-628D94477B3F}" dt="2022-01-01T16:02:09.734" v="495" actId="12"/>
          <ac:spMkLst>
            <pc:docMk/>
            <pc:sldMk cId="0" sldId="301"/>
            <ac:spMk id="7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01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01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2:28.663" v="139" actId="478"/>
          <ac:picMkLst>
            <pc:docMk/>
            <pc:sldMk cId="0" sldId="301"/>
            <ac:picMk id="5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2:29.809" v="140"/>
          <ac:picMkLst>
            <pc:docMk/>
            <pc:sldMk cId="0" sldId="301"/>
            <ac:picMk id="6" creationId="{FAB73B15-B408-41A4-9BF0-FF5B5174F34C}"/>
          </ac:picMkLst>
        </pc:picChg>
      </pc:sldChg>
      <pc:sldChg chg="addSp delSp modSp mod">
        <pc:chgData name="Sharma Computer Academy" userId="08476b32c11f4418" providerId="LiveId" clId="{CA3059A7-8603-46A4-93C6-628D94477B3F}" dt="2021-12-31T09:50:44.007" v="245"/>
        <pc:sldMkLst>
          <pc:docMk/>
          <pc:sldMk cId="0" sldId="302"/>
        </pc:sldMkLst>
        <pc:spChg chg="mod">
          <ac:chgData name="Sharma Computer Academy" userId="08476b32c11f4418" providerId="LiveId" clId="{CA3059A7-8603-46A4-93C6-628D94477B3F}" dt="2021-12-31T09:47:54.529" v="210" actId="20577"/>
          <ac:spMkLst>
            <pc:docMk/>
            <pc:sldMk cId="0" sldId="302"/>
            <ac:spMk id="7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02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02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2:31.419" v="141" actId="478"/>
          <ac:picMkLst>
            <pc:docMk/>
            <pc:sldMk cId="0" sldId="302"/>
            <ac:picMk id="5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2:32.593" v="142"/>
          <ac:picMkLst>
            <pc:docMk/>
            <pc:sldMk cId="0" sldId="302"/>
            <ac:picMk id="6" creationId="{C515711B-4A2F-4A5D-AF37-282B068DC66D}"/>
          </ac:picMkLst>
        </pc:picChg>
      </pc:sldChg>
      <pc:sldChg chg="addSp delSp modSp mod">
        <pc:chgData name="Sharma Computer Academy" userId="08476b32c11f4418" providerId="LiveId" clId="{CA3059A7-8603-46A4-93C6-628D94477B3F}" dt="2022-01-01T16:02:27.792" v="498" actId="12"/>
        <pc:sldMkLst>
          <pc:docMk/>
          <pc:sldMk cId="0" sldId="303"/>
        </pc:sldMkLst>
        <pc:spChg chg="mod">
          <ac:chgData name="Sharma Computer Academy" userId="08476b32c11f4418" providerId="LiveId" clId="{CA3059A7-8603-46A4-93C6-628D94477B3F}" dt="2022-01-01T16:02:27.792" v="498" actId="12"/>
          <ac:spMkLst>
            <pc:docMk/>
            <pc:sldMk cId="0" sldId="303"/>
            <ac:spMk id="7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03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03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2:34.175" v="143" actId="478"/>
          <ac:picMkLst>
            <pc:docMk/>
            <pc:sldMk cId="0" sldId="303"/>
            <ac:picMk id="5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2:35.461" v="144"/>
          <ac:picMkLst>
            <pc:docMk/>
            <pc:sldMk cId="0" sldId="303"/>
            <ac:picMk id="6" creationId="{4F526224-C2D8-4428-BC50-DD00A8E536BE}"/>
          </ac:picMkLst>
        </pc:picChg>
      </pc:sldChg>
      <pc:sldChg chg="addSp delSp modSp mod">
        <pc:chgData name="Sharma Computer Academy" userId="08476b32c11f4418" providerId="LiveId" clId="{CA3059A7-8603-46A4-93C6-628D94477B3F}" dt="2022-01-01T16:02:34.545" v="499" actId="12"/>
        <pc:sldMkLst>
          <pc:docMk/>
          <pc:sldMk cId="0" sldId="304"/>
        </pc:sldMkLst>
        <pc:spChg chg="mod">
          <ac:chgData name="Sharma Computer Academy" userId="08476b32c11f4418" providerId="LiveId" clId="{CA3059A7-8603-46A4-93C6-628D94477B3F}" dt="2022-01-01T16:02:34.545" v="499" actId="12"/>
          <ac:spMkLst>
            <pc:docMk/>
            <pc:sldMk cId="0" sldId="304"/>
            <ac:spMk id="7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04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04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2:37.073" v="145" actId="478"/>
          <ac:picMkLst>
            <pc:docMk/>
            <pc:sldMk cId="0" sldId="304"/>
            <ac:picMk id="5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2:38.851" v="146"/>
          <ac:picMkLst>
            <pc:docMk/>
            <pc:sldMk cId="0" sldId="304"/>
            <ac:picMk id="6" creationId="{462FB8A1-0444-47E4-B221-5369DE72C8B8}"/>
          </ac:picMkLst>
        </pc:picChg>
      </pc:sldChg>
      <pc:sldChg chg="addSp delSp modSp mod modAnim">
        <pc:chgData name="Sharma Computer Academy" userId="08476b32c11f4418" providerId="LiveId" clId="{CA3059A7-8603-46A4-93C6-628D94477B3F}" dt="2022-01-01T16:02:58.671" v="509" actId="20577"/>
        <pc:sldMkLst>
          <pc:docMk/>
          <pc:sldMk cId="0" sldId="305"/>
        </pc:sldMkLst>
        <pc:spChg chg="mod">
          <ac:chgData name="Sharma Computer Academy" userId="08476b32c11f4418" providerId="LiveId" clId="{CA3059A7-8603-46A4-93C6-628D94477B3F}" dt="2022-01-01T16:02:58.671" v="509" actId="20577"/>
          <ac:spMkLst>
            <pc:docMk/>
            <pc:sldMk cId="0" sldId="305"/>
            <ac:spMk id="7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05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05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2:40.472" v="147" actId="478"/>
          <ac:picMkLst>
            <pc:docMk/>
            <pc:sldMk cId="0" sldId="305"/>
            <ac:picMk id="5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2:42.485" v="148"/>
          <ac:picMkLst>
            <pc:docMk/>
            <pc:sldMk cId="0" sldId="305"/>
            <ac:picMk id="6" creationId="{C27B243F-4C23-4A71-84F7-AA68FC722A99}"/>
          </ac:picMkLst>
        </pc:picChg>
      </pc:sldChg>
      <pc:sldChg chg="addSp delSp modSp mod">
        <pc:chgData name="Sharma Computer Academy" userId="08476b32c11f4418" providerId="LiveId" clId="{CA3059A7-8603-46A4-93C6-628D94477B3F}" dt="2022-01-01T16:03:11.072" v="511" actId="12"/>
        <pc:sldMkLst>
          <pc:docMk/>
          <pc:sldMk cId="0" sldId="306"/>
        </pc:sldMkLst>
        <pc:spChg chg="mod">
          <ac:chgData name="Sharma Computer Academy" userId="08476b32c11f4418" providerId="LiveId" clId="{CA3059A7-8603-46A4-93C6-628D94477B3F}" dt="2022-01-01T16:03:11.072" v="511" actId="12"/>
          <ac:spMkLst>
            <pc:docMk/>
            <pc:sldMk cId="0" sldId="306"/>
            <ac:spMk id="7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06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06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2:44.162" v="149" actId="478"/>
          <ac:picMkLst>
            <pc:docMk/>
            <pc:sldMk cId="0" sldId="306"/>
            <ac:picMk id="5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2:46.081" v="150"/>
          <ac:picMkLst>
            <pc:docMk/>
            <pc:sldMk cId="0" sldId="306"/>
            <ac:picMk id="6" creationId="{0A8246C2-2A38-4965-99FD-ABC612058938}"/>
          </ac:picMkLst>
        </pc:picChg>
      </pc:sldChg>
      <pc:sldChg chg="addSp delSp modSp mod">
        <pc:chgData name="Sharma Computer Academy" userId="08476b32c11f4418" providerId="LiveId" clId="{CA3059A7-8603-46A4-93C6-628D94477B3F}" dt="2021-12-31T09:56:59.788" v="313" actId="14100"/>
        <pc:sldMkLst>
          <pc:docMk/>
          <pc:sldMk cId="0" sldId="307"/>
        </pc:sldMkLst>
        <pc:spChg chg="mod">
          <ac:chgData name="Sharma Computer Academy" userId="08476b32c11f4418" providerId="LiveId" clId="{CA3059A7-8603-46A4-93C6-628D94477B3F}" dt="2021-12-31T09:34:27.275" v="26"/>
          <ac:spMkLst>
            <pc:docMk/>
            <pc:sldMk cId="0" sldId="307"/>
            <ac:spMk id="75" creationId="{00000000-0000-0000-0000-000000000000}"/>
          </ac:spMkLst>
        </pc:spChg>
        <pc:picChg chg="mod">
          <ac:chgData name="Sharma Computer Academy" userId="08476b32c11f4418" providerId="LiveId" clId="{CA3059A7-8603-46A4-93C6-628D94477B3F}" dt="2021-12-31T09:56:59.788" v="313" actId="14100"/>
          <ac:picMkLst>
            <pc:docMk/>
            <pc:sldMk cId="0" sldId="307"/>
            <ac:picMk id="9" creationId="{00000000-0000-0000-0000-000000000000}"/>
          </ac:picMkLst>
        </pc:picChg>
        <pc:picChg chg="del">
          <ac:chgData name="Sharma Computer Academy" userId="08476b32c11f4418" providerId="LiveId" clId="{CA3059A7-8603-46A4-93C6-628D94477B3F}" dt="2021-12-31T09:42:48.921" v="151" actId="478"/>
          <ac:picMkLst>
            <pc:docMk/>
            <pc:sldMk cId="0" sldId="307"/>
            <ac:picMk id="10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2:50.200" v="152"/>
          <ac:picMkLst>
            <pc:docMk/>
            <pc:sldMk cId="0" sldId="307"/>
            <ac:picMk id="11" creationId="{5BC06680-5438-4FD5-AAA6-F6E48460959E}"/>
          </ac:picMkLst>
        </pc:picChg>
      </pc:sldChg>
      <pc:sldChg chg="addSp delSp modSp mod modAnim">
        <pc:chgData name="Sharma Computer Academy" userId="08476b32c11f4418" providerId="LiveId" clId="{CA3059A7-8603-46A4-93C6-628D94477B3F}" dt="2022-01-01T16:04:06.907" v="521" actId="20577"/>
        <pc:sldMkLst>
          <pc:docMk/>
          <pc:sldMk cId="0" sldId="308"/>
        </pc:sldMkLst>
        <pc:spChg chg="mod">
          <ac:chgData name="Sharma Computer Academy" userId="08476b32c11f4418" providerId="LiveId" clId="{CA3059A7-8603-46A4-93C6-628D94477B3F}" dt="2022-01-01T16:04:06.907" v="521" actId="20577"/>
          <ac:spMkLst>
            <pc:docMk/>
            <pc:sldMk cId="0" sldId="308"/>
            <ac:spMk id="10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34:29.969" v="28"/>
          <ac:spMkLst>
            <pc:docMk/>
            <pc:sldMk cId="0" sldId="308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08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2:52.069" v="153" actId="478"/>
          <ac:picMkLst>
            <pc:docMk/>
            <pc:sldMk cId="0" sldId="308"/>
            <ac:picMk id="9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2:53.969" v="154"/>
          <ac:picMkLst>
            <pc:docMk/>
            <pc:sldMk cId="0" sldId="308"/>
            <ac:picMk id="11" creationId="{DA9BADA0-6731-4EC7-AAAE-19B0B3F0D44B}"/>
          </ac:picMkLst>
        </pc:picChg>
      </pc:sldChg>
      <pc:sldChg chg="addSp delSp modSp mod">
        <pc:chgData name="Sharma Computer Academy" userId="08476b32c11f4418" providerId="LiveId" clId="{CA3059A7-8603-46A4-93C6-628D94477B3F}" dt="2021-12-31T09:50:44.007" v="245"/>
        <pc:sldMkLst>
          <pc:docMk/>
          <pc:sldMk cId="0" sldId="309"/>
        </pc:sldMkLst>
        <pc:spChg chg="mod">
          <ac:chgData name="Sharma Computer Academy" userId="08476b32c11f4418" providerId="LiveId" clId="{CA3059A7-8603-46A4-93C6-628D94477B3F}" dt="2021-12-31T09:34:32.724" v="30"/>
          <ac:spMkLst>
            <pc:docMk/>
            <pc:sldMk cId="0" sldId="309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09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2:55.821" v="155" actId="478"/>
          <ac:picMkLst>
            <pc:docMk/>
            <pc:sldMk cId="0" sldId="309"/>
            <ac:picMk id="9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2:57.259" v="156"/>
          <ac:picMkLst>
            <pc:docMk/>
            <pc:sldMk cId="0" sldId="309"/>
            <ac:picMk id="11" creationId="{BFBE7350-F661-4E68-9186-8BD52A4964E5}"/>
          </ac:picMkLst>
        </pc:picChg>
      </pc:sldChg>
      <pc:sldChg chg="addSp delSp modSp mod">
        <pc:chgData name="Sharma Computer Academy" userId="08476b32c11f4418" providerId="LiveId" clId="{CA3059A7-8603-46A4-93C6-628D94477B3F}" dt="2021-12-31T09:50:44.007" v="245"/>
        <pc:sldMkLst>
          <pc:docMk/>
          <pc:sldMk cId="0" sldId="310"/>
        </pc:sldMkLst>
        <pc:spChg chg="mod">
          <ac:chgData name="Sharma Computer Academy" userId="08476b32c11f4418" providerId="LiveId" clId="{CA3059A7-8603-46A4-93C6-628D94477B3F}" dt="2021-12-31T09:34:35.952" v="32"/>
          <ac:spMkLst>
            <pc:docMk/>
            <pc:sldMk cId="0" sldId="310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10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2:58.854" v="157" actId="478"/>
          <ac:picMkLst>
            <pc:docMk/>
            <pc:sldMk cId="0" sldId="310"/>
            <ac:picMk id="9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3:00.160" v="158"/>
          <ac:picMkLst>
            <pc:docMk/>
            <pc:sldMk cId="0" sldId="310"/>
            <ac:picMk id="11" creationId="{3AD8553C-587F-4A8E-9312-25B27DAFAFC1}"/>
          </ac:picMkLst>
        </pc:picChg>
      </pc:sldChg>
      <pc:sldChg chg="addSp delSp modSp mod modAnim">
        <pc:chgData name="Sharma Computer Academy" userId="08476b32c11f4418" providerId="LiveId" clId="{CA3059A7-8603-46A4-93C6-628D94477B3F}" dt="2022-01-01T16:06:22.220" v="531" actId="20577"/>
        <pc:sldMkLst>
          <pc:docMk/>
          <pc:sldMk cId="0" sldId="311"/>
        </pc:sldMkLst>
        <pc:spChg chg="mod">
          <ac:chgData name="Sharma Computer Academy" userId="08476b32c11f4418" providerId="LiveId" clId="{CA3059A7-8603-46A4-93C6-628D94477B3F}" dt="2022-01-01T16:06:22.220" v="531" actId="20577"/>
          <ac:spMkLst>
            <pc:docMk/>
            <pc:sldMk cId="0" sldId="311"/>
            <ac:spMk id="10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44:00.112" v="181" actId="255"/>
          <ac:spMkLst>
            <pc:docMk/>
            <pc:sldMk cId="0" sldId="311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11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3:01.758" v="159" actId="478"/>
          <ac:picMkLst>
            <pc:docMk/>
            <pc:sldMk cId="0" sldId="311"/>
            <ac:picMk id="9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3:02.894" v="160"/>
          <ac:picMkLst>
            <pc:docMk/>
            <pc:sldMk cId="0" sldId="311"/>
            <ac:picMk id="11" creationId="{86AAE33F-2E9B-49AE-89D6-01FF72C7EE3D}"/>
          </ac:picMkLst>
        </pc:picChg>
      </pc:sldChg>
      <pc:sldChg chg="addSp delSp modSp mod modAnim">
        <pc:chgData name="Sharma Computer Academy" userId="08476b32c11f4418" providerId="LiveId" clId="{CA3059A7-8603-46A4-93C6-628D94477B3F}" dt="2022-01-01T16:06:55.894" v="543" actId="20577"/>
        <pc:sldMkLst>
          <pc:docMk/>
          <pc:sldMk cId="0" sldId="312"/>
        </pc:sldMkLst>
        <pc:spChg chg="mod">
          <ac:chgData name="Sharma Computer Academy" userId="08476b32c11f4418" providerId="LiveId" clId="{CA3059A7-8603-46A4-93C6-628D94477B3F}" dt="2022-01-01T16:06:55.894" v="543" actId="20577"/>
          <ac:spMkLst>
            <pc:docMk/>
            <pc:sldMk cId="0" sldId="312"/>
            <ac:spMk id="10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43:53.611" v="180" actId="255"/>
          <ac:spMkLst>
            <pc:docMk/>
            <pc:sldMk cId="0" sldId="312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12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3:05.542" v="161" actId="478"/>
          <ac:picMkLst>
            <pc:docMk/>
            <pc:sldMk cId="0" sldId="312"/>
            <ac:picMk id="9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3:06.833" v="162"/>
          <ac:picMkLst>
            <pc:docMk/>
            <pc:sldMk cId="0" sldId="312"/>
            <ac:picMk id="11" creationId="{6FB7DAF0-E594-49B4-9657-616EA673A3D9}"/>
          </ac:picMkLst>
        </pc:picChg>
      </pc:sldChg>
      <pc:sldChg chg="addSp delSp modSp mod">
        <pc:chgData name="Sharma Computer Academy" userId="08476b32c11f4418" providerId="LiveId" clId="{CA3059A7-8603-46A4-93C6-628D94477B3F}" dt="2022-01-01T13:00:24.310" v="323" actId="20577"/>
        <pc:sldMkLst>
          <pc:docMk/>
          <pc:sldMk cId="0" sldId="313"/>
        </pc:sldMkLst>
        <pc:spChg chg="mod">
          <ac:chgData name="Sharma Computer Academy" userId="08476b32c11f4418" providerId="LiveId" clId="{CA3059A7-8603-46A4-93C6-628D94477B3F}" dt="2022-01-01T13:00:24.310" v="323" actId="20577"/>
          <ac:spMkLst>
            <pc:docMk/>
            <pc:sldMk cId="0" sldId="313"/>
            <ac:spMk id="10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43:44.288" v="179" actId="255"/>
          <ac:spMkLst>
            <pc:docMk/>
            <pc:sldMk cId="0" sldId="313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13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3:09.356" v="163" actId="478"/>
          <ac:picMkLst>
            <pc:docMk/>
            <pc:sldMk cId="0" sldId="313"/>
            <ac:picMk id="9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3:10.747" v="164"/>
          <ac:picMkLst>
            <pc:docMk/>
            <pc:sldMk cId="0" sldId="313"/>
            <ac:picMk id="11" creationId="{AD3EA3CC-69B4-410D-899E-10FCBCEE3B08}"/>
          </ac:picMkLst>
        </pc:picChg>
      </pc:sldChg>
      <pc:sldChg chg="addSp delSp modSp mod modAnim">
        <pc:chgData name="Sharma Computer Academy" userId="08476b32c11f4418" providerId="LiveId" clId="{CA3059A7-8603-46A4-93C6-628D94477B3F}" dt="2022-01-01T16:08:01.912" v="554" actId="12"/>
        <pc:sldMkLst>
          <pc:docMk/>
          <pc:sldMk cId="0" sldId="314"/>
        </pc:sldMkLst>
        <pc:spChg chg="mod">
          <ac:chgData name="Sharma Computer Academy" userId="08476b32c11f4418" providerId="LiveId" clId="{CA3059A7-8603-46A4-93C6-628D94477B3F}" dt="2022-01-01T16:08:01.912" v="554" actId="12"/>
          <ac:spMkLst>
            <pc:docMk/>
            <pc:sldMk cId="0" sldId="314"/>
            <ac:spMk id="10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35:43.578" v="79" actId="20577"/>
          <ac:spMkLst>
            <pc:docMk/>
            <pc:sldMk cId="0" sldId="314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14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3:13.358" v="165" actId="478"/>
          <ac:picMkLst>
            <pc:docMk/>
            <pc:sldMk cId="0" sldId="314"/>
            <ac:picMk id="9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3:14.698" v="166"/>
          <ac:picMkLst>
            <pc:docMk/>
            <pc:sldMk cId="0" sldId="314"/>
            <ac:picMk id="11" creationId="{FEE1703B-4873-4A74-B97F-C2083246D465}"/>
          </ac:picMkLst>
        </pc:picChg>
      </pc:sldChg>
      <pc:sldChg chg="addSp delSp modSp mod modAnim">
        <pc:chgData name="Sharma Computer Academy" userId="08476b32c11f4418" providerId="LiveId" clId="{CA3059A7-8603-46A4-93C6-628D94477B3F}" dt="2022-01-01T16:09:11.221" v="566" actId="20577"/>
        <pc:sldMkLst>
          <pc:docMk/>
          <pc:sldMk cId="0" sldId="315"/>
        </pc:sldMkLst>
        <pc:spChg chg="mod">
          <ac:chgData name="Sharma Computer Academy" userId="08476b32c11f4418" providerId="LiveId" clId="{CA3059A7-8603-46A4-93C6-628D94477B3F}" dt="2022-01-01T16:09:11.221" v="566" actId="20577"/>
          <ac:spMkLst>
            <pc:docMk/>
            <pc:sldMk cId="0" sldId="315"/>
            <ac:spMk id="10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35:52.133" v="82" actId="20577"/>
          <ac:spMkLst>
            <pc:docMk/>
            <pc:sldMk cId="0" sldId="315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15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3:16.447" v="167" actId="478"/>
          <ac:picMkLst>
            <pc:docMk/>
            <pc:sldMk cId="0" sldId="315"/>
            <ac:picMk id="9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3:17.659" v="168"/>
          <ac:picMkLst>
            <pc:docMk/>
            <pc:sldMk cId="0" sldId="315"/>
            <ac:picMk id="11" creationId="{3195E14F-4926-4DAC-8F51-0681CA185E6A}"/>
          </ac:picMkLst>
        </pc:picChg>
      </pc:sldChg>
      <pc:sldChg chg="addSp delSp modSp mod">
        <pc:chgData name="Sharma Computer Academy" userId="08476b32c11f4418" providerId="LiveId" clId="{CA3059A7-8603-46A4-93C6-628D94477B3F}" dt="2021-12-31T09:50:44.007" v="245"/>
        <pc:sldMkLst>
          <pc:docMk/>
          <pc:sldMk cId="0" sldId="316"/>
        </pc:sldMkLst>
        <pc:spChg chg="mod">
          <ac:chgData name="Sharma Computer Academy" userId="08476b32c11f4418" providerId="LiveId" clId="{CA3059A7-8603-46A4-93C6-628D94477B3F}" dt="2021-12-31T09:34:54.453" v="44"/>
          <ac:spMkLst>
            <pc:docMk/>
            <pc:sldMk cId="0" sldId="316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16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3:19.338" v="169" actId="478"/>
          <ac:picMkLst>
            <pc:docMk/>
            <pc:sldMk cId="0" sldId="316"/>
            <ac:picMk id="9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3:20.585" v="170"/>
          <ac:picMkLst>
            <pc:docMk/>
            <pc:sldMk cId="0" sldId="316"/>
            <ac:picMk id="11" creationId="{BF61E2BB-198B-4398-8881-8C5B633E06BF}"/>
          </ac:picMkLst>
        </pc:picChg>
      </pc:sldChg>
      <pc:sldChg chg="addSp delSp modSp mod modAnim">
        <pc:chgData name="Sharma Computer Academy" userId="08476b32c11f4418" providerId="LiveId" clId="{CA3059A7-8603-46A4-93C6-628D94477B3F}" dt="2022-01-01T16:10:12.317" v="577" actId="20577"/>
        <pc:sldMkLst>
          <pc:docMk/>
          <pc:sldMk cId="0" sldId="317"/>
        </pc:sldMkLst>
        <pc:spChg chg="mod">
          <ac:chgData name="Sharma Computer Academy" userId="08476b32c11f4418" providerId="LiveId" clId="{CA3059A7-8603-46A4-93C6-628D94477B3F}" dt="2022-01-01T16:10:12.317" v="577" actId="20577"/>
          <ac:spMkLst>
            <pc:docMk/>
            <pc:sldMk cId="0" sldId="317"/>
            <ac:spMk id="10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49:58.245" v="242" actId="20577"/>
          <ac:spMkLst>
            <pc:docMk/>
            <pc:sldMk cId="0" sldId="317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17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3:22.183" v="171" actId="478"/>
          <ac:picMkLst>
            <pc:docMk/>
            <pc:sldMk cId="0" sldId="317"/>
            <ac:picMk id="9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3:23.930" v="172"/>
          <ac:picMkLst>
            <pc:docMk/>
            <pc:sldMk cId="0" sldId="317"/>
            <ac:picMk id="11" creationId="{8C1FF880-4EE0-4DEF-B750-195DA3B3FD40}"/>
          </ac:picMkLst>
        </pc:picChg>
      </pc:sldChg>
      <pc:sldChg chg="addSp delSp modSp mod modAnim">
        <pc:chgData name="Sharma Computer Academy" userId="08476b32c11f4418" providerId="LiveId" clId="{CA3059A7-8603-46A4-93C6-628D94477B3F}" dt="2022-01-03T06:44:44.290" v="643" actId="20577"/>
        <pc:sldMkLst>
          <pc:docMk/>
          <pc:sldMk cId="0" sldId="318"/>
        </pc:sldMkLst>
        <pc:spChg chg="mod">
          <ac:chgData name="Sharma Computer Academy" userId="08476b32c11f4418" providerId="LiveId" clId="{CA3059A7-8603-46A4-93C6-628D94477B3F}" dt="2021-12-31T09:48:57.086" v="216" actId="6549"/>
          <ac:spMkLst>
            <pc:docMk/>
            <pc:sldMk cId="0" sldId="318"/>
            <ac:spMk id="10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2-01-03T06:44:44.290" v="643" actId="20577"/>
          <ac:spMkLst>
            <pc:docMk/>
            <pc:sldMk cId="0" sldId="318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18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3:28.692" v="175" actId="478"/>
          <ac:picMkLst>
            <pc:docMk/>
            <pc:sldMk cId="0" sldId="318"/>
            <ac:picMk id="9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3:29.801" v="176"/>
          <ac:picMkLst>
            <pc:docMk/>
            <pc:sldMk cId="0" sldId="318"/>
            <ac:picMk id="11" creationId="{4949697A-3B3B-455C-94A2-E6260925F9F2}"/>
          </ac:picMkLst>
        </pc:picChg>
      </pc:sldChg>
      <pc:sldChg chg="del">
        <pc:chgData name="Sharma Computer Academy" userId="08476b32c11f4418" providerId="LiveId" clId="{CA3059A7-8603-46A4-93C6-628D94477B3F}" dt="2021-12-31T09:32:52.218" v="0" actId="47"/>
        <pc:sldMkLst>
          <pc:docMk/>
          <pc:sldMk cId="0" sldId="319"/>
        </pc:sldMkLst>
      </pc:sldChg>
      <pc:sldChg chg="del">
        <pc:chgData name="Sharma Computer Academy" userId="08476b32c11f4418" providerId="LiveId" clId="{CA3059A7-8603-46A4-93C6-628D94477B3F}" dt="2021-12-31T09:32:52.218" v="0" actId="47"/>
        <pc:sldMkLst>
          <pc:docMk/>
          <pc:sldMk cId="0" sldId="320"/>
        </pc:sldMkLst>
      </pc:sldChg>
      <pc:sldChg chg="del">
        <pc:chgData name="Sharma Computer Academy" userId="08476b32c11f4418" providerId="LiveId" clId="{CA3059A7-8603-46A4-93C6-628D94477B3F}" dt="2021-12-31T09:32:52.218" v="0" actId="47"/>
        <pc:sldMkLst>
          <pc:docMk/>
          <pc:sldMk cId="0" sldId="321"/>
        </pc:sldMkLst>
      </pc:sldChg>
      <pc:sldChg chg="del">
        <pc:chgData name="Sharma Computer Academy" userId="08476b32c11f4418" providerId="LiveId" clId="{CA3059A7-8603-46A4-93C6-628D94477B3F}" dt="2021-12-31T09:32:52.218" v="0" actId="47"/>
        <pc:sldMkLst>
          <pc:docMk/>
          <pc:sldMk cId="0" sldId="322"/>
        </pc:sldMkLst>
      </pc:sldChg>
      <pc:sldChg chg="del">
        <pc:chgData name="Sharma Computer Academy" userId="08476b32c11f4418" providerId="LiveId" clId="{CA3059A7-8603-46A4-93C6-628D94477B3F}" dt="2021-12-31T09:32:52.218" v="0" actId="47"/>
        <pc:sldMkLst>
          <pc:docMk/>
          <pc:sldMk cId="0" sldId="323"/>
        </pc:sldMkLst>
      </pc:sldChg>
      <pc:sldChg chg="del">
        <pc:chgData name="Sharma Computer Academy" userId="08476b32c11f4418" providerId="LiveId" clId="{CA3059A7-8603-46A4-93C6-628D94477B3F}" dt="2021-12-31T09:32:52.218" v="0" actId="47"/>
        <pc:sldMkLst>
          <pc:docMk/>
          <pc:sldMk cId="0" sldId="324"/>
        </pc:sldMkLst>
      </pc:sldChg>
      <pc:sldChg chg="del">
        <pc:chgData name="Sharma Computer Academy" userId="08476b32c11f4418" providerId="LiveId" clId="{CA3059A7-8603-46A4-93C6-628D94477B3F}" dt="2021-12-31T09:32:52.218" v="0" actId="47"/>
        <pc:sldMkLst>
          <pc:docMk/>
          <pc:sldMk cId="0" sldId="325"/>
        </pc:sldMkLst>
      </pc:sldChg>
      <pc:sldChg chg="del">
        <pc:chgData name="Sharma Computer Academy" userId="08476b32c11f4418" providerId="LiveId" clId="{CA3059A7-8603-46A4-93C6-628D94477B3F}" dt="2021-12-31T09:32:52.218" v="0" actId="47"/>
        <pc:sldMkLst>
          <pc:docMk/>
          <pc:sldMk cId="0" sldId="326"/>
        </pc:sldMkLst>
      </pc:sldChg>
      <pc:sldChg chg="del">
        <pc:chgData name="Sharma Computer Academy" userId="08476b32c11f4418" providerId="LiveId" clId="{CA3059A7-8603-46A4-93C6-628D94477B3F}" dt="2021-12-31T09:32:52.218" v="0" actId="47"/>
        <pc:sldMkLst>
          <pc:docMk/>
          <pc:sldMk cId="0" sldId="327"/>
        </pc:sldMkLst>
      </pc:sldChg>
      <pc:sldChg chg="del">
        <pc:chgData name="Sharma Computer Academy" userId="08476b32c11f4418" providerId="LiveId" clId="{CA3059A7-8603-46A4-93C6-628D94477B3F}" dt="2021-12-31T09:32:52.218" v="0" actId="47"/>
        <pc:sldMkLst>
          <pc:docMk/>
          <pc:sldMk cId="0" sldId="328"/>
        </pc:sldMkLst>
      </pc:sldChg>
      <pc:sldChg chg="del">
        <pc:chgData name="Sharma Computer Academy" userId="08476b32c11f4418" providerId="LiveId" clId="{CA3059A7-8603-46A4-93C6-628D94477B3F}" dt="2021-12-31T09:32:52.218" v="0" actId="47"/>
        <pc:sldMkLst>
          <pc:docMk/>
          <pc:sldMk cId="0" sldId="329"/>
        </pc:sldMkLst>
      </pc:sldChg>
      <pc:sldChg chg="del">
        <pc:chgData name="Sharma Computer Academy" userId="08476b32c11f4418" providerId="LiveId" clId="{CA3059A7-8603-46A4-93C6-628D94477B3F}" dt="2021-12-31T09:32:52.218" v="0" actId="47"/>
        <pc:sldMkLst>
          <pc:docMk/>
          <pc:sldMk cId="0" sldId="330"/>
        </pc:sldMkLst>
      </pc:sldChg>
      <pc:sldChg chg="del">
        <pc:chgData name="Sharma Computer Academy" userId="08476b32c11f4418" providerId="LiveId" clId="{CA3059A7-8603-46A4-93C6-628D94477B3F}" dt="2021-12-31T09:32:52.218" v="0" actId="47"/>
        <pc:sldMkLst>
          <pc:docMk/>
          <pc:sldMk cId="0" sldId="331"/>
        </pc:sldMkLst>
      </pc:sldChg>
      <pc:sldChg chg="addSp delSp modSp mod">
        <pc:chgData name="Sharma Computer Academy" userId="08476b32c11f4418" providerId="LiveId" clId="{CA3059A7-8603-46A4-93C6-628D94477B3F}" dt="2022-01-04T16:19:59.459" v="645" actId="20577"/>
        <pc:sldMkLst>
          <pc:docMk/>
          <pc:sldMk cId="3242925117" sldId="332"/>
        </pc:sldMkLst>
        <pc:spChg chg="mod">
          <ac:chgData name="Sharma Computer Academy" userId="08476b32c11f4418" providerId="LiveId" clId="{CA3059A7-8603-46A4-93C6-628D94477B3F}" dt="2022-01-04T16:19:59.459" v="645" actId="20577"/>
          <ac:spMkLst>
            <pc:docMk/>
            <pc:sldMk cId="3242925117" sldId="332"/>
            <ac:spMk id="10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2-01-01T13:10:13.826" v="324" actId="20577"/>
          <ac:spMkLst>
            <pc:docMk/>
            <pc:sldMk cId="3242925117" sldId="332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3242925117" sldId="332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3:25.485" v="173" actId="478"/>
          <ac:picMkLst>
            <pc:docMk/>
            <pc:sldMk cId="3242925117" sldId="332"/>
            <ac:picMk id="9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3:26.601" v="174"/>
          <ac:picMkLst>
            <pc:docMk/>
            <pc:sldMk cId="3242925117" sldId="332"/>
            <ac:picMk id="11" creationId="{8C0248C4-769C-485D-A1C9-1253F8602133}"/>
          </ac:picMkLst>
        </pc:picChg>
      </pc:sldChg>
      <pc:sldChg chg="addSp modSp add mod modAnim">
        <pc:chgData name="Sharma Computer Academy" userId="08476b32c11f4418" providerId="LiveId" clId="{CA3059A7-8603-46A4-93C6-628D94477B3F}" dt="2021-12-31T09:56:03.830" v="308" actId="1038"/>
        <pc:sldMkLst>
          <pc:docMk/>
          <pc:sldMk cId="2115186614" sldId="333"/>
        </pc:sldMkLst>
        <pc:spChg chg="mod">
          <ac:chgData name="Sharma Computer Academy" userId="08476b32c11f4418" providerId="LiveId" clId="{CA3059A7-8603-46A4-93C6-628D94477B3F}" dt="2021-12-31T09:54:57.673" v="289" actId="20577"/>
          <ac:spMkLst>
            <pc:docMk/>
            <pc:sldMk cId="2115186614" sldId="333"/>
            <ac:spMk id="10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4:53.984" v="288" actId="20577"/>
          <ac:spMkLst>
            <pc:docMk/>
            <pc:sldMk cId="2115186614" sldId="333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6:03.830" v="308" actId="1038"/>
          <ac:spMkLst>
            <pc:docMk/>
            <pc:sldMk cId="2115186614" sldId="333"/>
            <ac:spMk id="79" creationId="{00000000-0000-0000-0000-000000000000}"/>
          </ac:spMkLst>
        </pc:spChg>
        <pc:picChg chg="add mod">
          <ac:chgData name="Sharma Computer Academy" userId="08476b32c11f4418" providerId="LiveId" clId="{CA3059A7-8603-46A4-93C6-628D94477B3F}" dt="2021-12-31T09:55:33.257" v="297" actId="14100"/>
          <ac:picMkLst>
            <pc:docMk/>
            <pc:sldMk cId="2115186614" sldId="333"/>
            <ac:picMk id="3" creationId="{6AAA0CA7-C58E-42FE-89D8-A5A5AEA2226F}"/>
          </ac:picMkLst>
        </pc:picChg>
      </pc:sldChg>
      <pc:sldChg chg="modSp add mod">
        <pc:chgData name="Sharma Computer Academy" userId="08476b32c11f4418" providerId="LiveId" clId="{CA3059A7-8603-46A4-93C6-628D94477B3F}" dt="2021-12-31T09:56:06.683" v="311" actId="1038"/>
        <pc:sldMkLst>
          <pc:docMk/>
          <pc:sldMk cId="869369222" sldId="334"/>
        </pc:sldMkLst>
        <pc:spChg chg="mod">
          <ac:chgData name="Sharma Computer Academy" userId="08476b32c11f4418" providerId="LiveId" clId="{CA3059A7-8603-46A4-93C6-628D94477B3F}" dt="2021-12-31T09:56:06.683" v="311" actId="1038"/>
          <ac:spMkLst>
            <pc:docMk/>
            <pc:sldMk cId="869369222" sldId="334"/>
            <ac:spMk id="79" creationId="{00000000-0000-0000-0000-000000000000}"/>
          </ac:spMkLst>
        </pc:spChg>
        <pc:picChg chg="mod">
          <ac:chgData name="Sharma Computer Academy" userId="08476b32c11f4418" providerId="LiveId" clId="{CA3059A7-8603-46A4-93C6-628D94477B3F}" dt="2021-12-31T09:55:52.276" v="301" actId="14100"/>
          <ac:picMkLst>
            <pc:docMk/>
            <pc:sldMk cId="869369222" sldId="334"/>
            <ac:picMk id="3" creationId="{6AAA0CA7-C58E-42FE-89D8-A5A5AEA2226F}"/>
          </ac:picMkLst>
        </pc:picChg>
      </pc:sldChg>
      <pc:sldChg chg="addSp delSp modSp mod ord modAnim">
        <pc:chgData name="Sharma Computer Academy" userId="08476b32c11f4418" providerId="LiveId" clId="{CA3059A7-8603-46A4-93C6-628D94477B3F}" dt="2022-01-01T16:10:38.717" v="588" actId="20577"/>
        <pc:sldMkLst>
          <pc:docMk/>
          <pc:sldMk cId="1156784280" sldId="335"/>
        </pc:sldMkLst>
        <pc:spChg chg="mod">
          <ac:chgData name="Sharma Computer Academy" userId="08476b32c11f4418" providerId="LiveId" clId="{CA3059A7-8603-46A4-93C6-628D94477B3F}" dt="2022-01-01T16:10:38.717" v="588" actId="20577"/>
          <ac:spMkLst>
            <pc:docMk/>
            <pc:sldMk cId="1156784280" sldId="335"/>
            <ac:spMk id="10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2-01-01T13:12:52.824" v="346" actId="20577"/>
          <ac:spMkLst>
            <pc:docMk/>
            <pc:sldMk cId="1156784280" sldId="335"/>
            <ac:spMk id="75" creationId="{00000000-0000-0000-0000-000000000000}"/>
          </ac:spMkLst>
        </pc:spChg>
        <pc:graphicFrameChg chg="add del mod modGraphic">
          <ac:chgData name="Sharma Computer Academy" userId="08476b32c11f4418" providerId="LiveId" clId="{CA3059A7-8603-46A4-93C6-628D94477B3F}" dt="2022-01-01T13:16:18.759" v="387" actId="478"/>
          <ac:graphicFrameMkLst>
            <pc:docMk/>
            <pc:sldMk cId="1156784280" sldId="335"/>
            <ac:graphicFrameMk id="2" creationId="{49DA9F3A-30E7-4237-B24F-136F0025BEEC}"/>
          </ac:graphicFrameMkLst>
        </pc:graphicFrameChg>
      </pc:sldChg>
      <pc:sldChg chg="delSp modSp add mod delAnim modAnim">
        <pc:chgData name="Sharma Computer Academy" userId="08476b32c11f4418" providerId="LiveId" clId="{CA3059A7-8603-46A4-93C6-628D94477B3F}" dt="2022-01-01T15:58:23.951" v="471" actId="113"/>
        <pc:sldMkLst>
          <pc:docMk/>
          <pc:sldMk cId="3168518775" sldId="336"/>
        </pc:sldMkLst>
        <pc:spChg chg="del mod">
          <ac:chgData name="Sharma Computer Academy" userId="08476b32c11f4418" providerId="LiveId" clId="{CA3059A7-8603-46A4-93C6-628D94477B3F}" dt="2022-01-01T13:16:50.163" v="394" actId="478"/>
          <ac:spMkLst>
            <pc:docMk/>
            <pc:sldMk cId="3168518775" sldId="336"/>
            <ac:spMk id="10" creationId="{00000000-0000-0000-0000-000000000000}"/>
          </ac:spMkLst>
        </pc:spChg>
        <pc:graphicFrameChg chg="mod modGraphic">
          <ac:chgData name="Sharma Computer Academy" userId="08476b32c11f4418" providerId="LiveId" clId="{CA3059A7-8603-46A4-93C6-628D94477B3F}" dt="2022-01-01T15:58:23.951" v="471" actId="113"/>
          <ac:graphicFrameMkLst>
            <pc:docMk/>
            <pc:sldMk cId="3168518775" sldId="336"/>
            <ac:graphicFrameMk id="2" creationId="{49DA9F3A-30E7-4237-B24F-136F0025BEEC}"/>
          </ac:graphicFrameMkLst>
        </pc:graphicFrameChg>
      </pc:sldChg>
      <pc:sldChg chg="modSp mod">
        <pc:chgData name="Sharma Computer Academy" userId="08476b32c11f4418" providerId="LiveId" clId="{CA3059A7-8603-46A4-93C6-628D94477B3F}" dt="2022-01-03T06:43:35.626" v="641" actId="20577"/>
        <pc:sldMkLst>
          <pc:docMk/>
          <pc:sldMk cId="3738598623" sldId="337"/>
        </pc:sldMkLst>
        <pc:spChg chg="mod">
          <ac:chgData name="Sharma Computer Academy" userId="08476b32c11f4418" providerId="LiveId" clId="{CA3059A7-8603-46A4-93C6-628D94477B3F}" dt="2022-01-03T06:43:35.626" v="641" actId="20577"/>
          <ac:spMkLst>
            <pc:docMk/>
            <pc:sldMk cId="3738598623" sldId="337"/>
            <ac:spMk id="10" creationId="{00000000-0000-0000-0000-000000000000}"/>
          </ac:spMkLst>
        </pc:spChg>
      </pc:sldChg>
      <pc:sldMasterChg chg="delSldLayout">
        <pc:chgData name="Sharma Computer Academy" userId="08476b32c11f4418" providerId="LiveId" clId="{CA3059A7-8603-46A4-93C6-628D94477B3F}" dt="2021-12-31T09:32:52.218" v="0" actId="47"/>
        <pc:sldMasterMkLst>
          <pc:docMk/>
          <pc:sldMasterMk cId="0" sldId="2147483658"/>
        </pc:sldMasterMkLst>
        <pc:sldLayoutChg chg="del">
          <pc:chgData name="Sharma Computer Academy" userId="08476b32c11f4418" providerId="LiveId" clId="{CA3059A7-8603-46A4-93C6-628D94477B3F}" dt="2021-12-31T09:32:52.218" v="0" actId="47"/>
          <pc:sldLayoutMkLst>
            <pc:docMk/>
            <pc:sldMasterMk cId="0" sldId="2147483658"/>
            <pc:sldLayoutMk cId="0" sldId="2147483649"/>
          </pc:sldLayoutMkLst>
        </pc:sldLayoutChg>
      </pc:sldMasterChg>
      <pc:sldMasterChg chg="modTransition modSldLayout">
        <pc:chgData name="Sharma Computer Academy" userId="08476b32c11f4418" providerId="LiveId" clId="{CA3059A7-8603-46A4-93C6-628D94477B3F}" dt="2021-12-31T09:36:47.542" v="83"/>
        <pc:sldMasterMkLst>
          <pc:docMk/>
          <pc:sldMasterMk cId="3662062551" sldId="2147483660"/>
        </pc:sldMasterMkLst>
        <pc:sldLayoutChg chg="delSp">
          <pc:chgData name="Sharma Computer Academy" userId="08476b32c11f4418" providerId="LiveId" clId="{CA3059A7-8603-46A4-93C6-628D94477B3F}" dt="2021-12-31T09:36:47.542" v="83"/>
          <pc:sldLayoutMkLst>
            <pc:docMk/>
            <pc:sldMasterMk cId="3662062551" sldId="2147483660"/>
            <pc:sldLayoutMk cId="3835136641" sldId="2147483677"/>
          </pc:sldLayoutMkLst>
          <pc:spChg chg="del">
            <ac:chgData name="Sharma Computer Academy" userId="08476b32c11f4418" providerId="LiveId" clId="{CA3059A7-8603-46A4-93C6-628D94477B3F}" dt="2021-12-31T09:36:47.542" v="83"/>
            <ac:spMkLst>
              <pc:docMk/>
              <pc:sldMasterMk cId="3662062551" sldId="2147483660"/>
              <pc:sldLayoutMk cId="3835136641" sldId="2147483677"/>
              <ac:spMk id="11" creationId="{00000000-0000-0000-0000-000000000000}"/>
            </ac:spMkLst>
          </pc:spChg>
          <pc:spChg chg="del">
            <ac:chgData name="Sharma Computer Academy" userId="08476b32c11f4418" providerId="LiveId" clId="{CA3059A7-8603-46A4-93C6-628D94477B3F}" dt="2021-12-31T09:36:47.542" v="83"/>
            <ac:spMkLst>
              <pc:docMk/>
              <pc:sldMasterMk cId="3662062551" sldId="2147483660"/>
              <pc:sldLayoutMk cId="3835136641" sldId="2147483677"/>
              <ac:spMk id="12" creationId="{00000000-0000-0000-0000-000000000000}"/>
            </ac:spMkLst>
          </pc:spChg>
          <pc:spChg chg="del">
            <ac:chgData name="Sharma Computer Academy" userId="08476b32c11f4418" providerId="LiveId" clId="{CA3059A7-8603-46A4-93C6-628D94477B3F}" dt="2021-12-31T09:36:47.542" v="83"/>
            <ac:spMkLst>
              <pc:docMk/>
              <pc:sldMasterMk cId="3662062551" sldId="2147483660"/>
              <pc:sldLayoutMk cId="3835136641" sldId="2147483677"/>
              <ac:spMk id="13" creationId="{00000000-0000-0000-0000-000000000000}"/>
            </ac:spMkLst>
          </pc:spChg>
          <pc:spChg chg="del">
            <ac:chgData name="Sharma Computer Academy" userId="08476b32c11f4418" providerId="LiveId" clId="{CA3059A7-8603-46A4-93C6-628D94477B3F}" dt="2021-12-31T09:36:47.542" v="83"/>
            <ac:spMkLst>
              <pc:docMk/>
              <pc:sldMasterMk cId="3662062551" sldId="2147483660"/>
              <pc:sldLayoutMk cId="3835136641" sldId="2147483677"/>
              <ac:spMk id="14" creationId="{00000000-0000-0000-0000-000000000000}"/>
            </ac:spMkLst>
          </pc:spChg>
          <pc:spChg chg="del">
            <ac:chgData name="Sharma Computer Academy" userId="08476b32c11f4418" providerId="LiveId" clId="{CA3059A7-8603-46A4-93C6-628D94477B3F}" dt="2021-12-31T09:36:47.542" v="83"/>
            <ac:spMkLst>
              <pc:docMk/>
              <pc:sldMasterMk cId="3662062551" sldId="2147483660"/>
              <pc:sldLayoutMk cId="3835136641" sldId="2147483677"/>
              <ac:spMk id="15" creationId="{00000000-0000-0000-0000-000000000000}"/>
            </ac:spMkLst>
          </pc:spChg>
          <pc:spChg chg="del">
            <ac:chgData name="Sharma Computer Academy" userId="08476b32c11f4418" providerId="LiveId" clId="{CA3059A7-8603-46A4-93C6-628D94477B3F}" dt="2021-12-31T09:36:47.542" v="83"/>
            <ac:spMkLst>
              <pc:docMk/>
              <pc:sldMasterMk cId="3662062551" sldId="2147483660"/>
              <pc:sldLayoutMk cId="3835136641" sldId="2147483677"/>
              <ac:spMk id="16" creationId="{00000000-0000-0000-0000-000000000000}"/>
            </ac:spMkLst>
          </pc:spChg>
          <pc:spChg chg="del">
            <ac:chgData name="Sharma Computer Academy" userId="08476b32c11f4418" providerId="LiveId" clId="{CA3059A7-8603-46A4-93C6-628D94477B3F}" dt="2021-12-31T09:36:47.542" v="83"/>
            <ac:spMkLst>
              <pc:docMk/>
              <pc:sldMasterMk cId="3662062551" sldId="2147483660"/>
              <pc:sldLayoutMk cId="3835136641" sldId="2147483677"/>
              <ac:spMk id="17" creationId="{00000000-0000-0000-0000-000000000000}"/>
            </ac:spMkLst>
          </pc:spChg>
          <pc:spChg chg="del">
            <ac:chgData name="Sharma Computer Academy" userId="08476b32c11f4418" providerId="LiveId" clId="{CA3059A7-8603-46A4-93C6-628D94477B3F}" dt="2021-12-31T09:36:47.542" v="83"/>
            <ac:spMkLst>
              <pc:docMk/>
              <pc:sldMasterMk cId="3662062551" sldId="2147483660"/>
              <pc:sldLayoutMk cId="3835136641" sldId="2147483677"/>
              <ac:spMk id="18" creationId="{00000000-0000-0000-0000-000000000000}"/>
            </ac:spMkLst>
          </pc:spChg>
          <pc:spChg chg="del">
            <ac:chgData name="Sharma Computer Academy" userId="08476b32c11f4418" providerId="LiveId" clId="{CA3059A7-8603-46A4-93C6-628D94477B3F}" dt="2021-12-31T09:36:47.542" v="83"/>
            <ac:spMkLst>
              <pc:docMk/>
              <pc:sldMasterMk cId="3662062551" sldId="2147483660"/>
              <pc:sldLayoutMk cId="3835136641" sldId="2147483677"/>
              <ac:spMk id="19" creationId="{00000000-0000-0000-0000-000000000000}"/>
            </ac:spMkLst>
          </pc:spChg>
          <pc:spChg chg="del">
            <ac:chgData name="Sharma Computer Academy" userId="08476b32c11f4418" providerId="LiveId" clId="{CA3059A7-8603-46A4-93C6-628D94477B3F}" dt="2021-12-31T09:36:47.542" v="83"/>
            <ac:spMkLst>
              <pc:docMk/>
              <pc:sldMasterMk cId="3662062551" sldId="2147483660"/>
              <pc:sldLayoutMk cId="3835136641" sldId="2147483677"/>
              <ac:spMk id="20" creationId="{00000000-0000-0000-0000-000000000000}"/>
            </ac:spMkLst>
          </pc:spChg>
          <pc:spChg chg="del">
            <ac:chgData name="Sharma Computer Academy" userId="08476b32c11f4418" providerId="LiveId" clId="{CA3059A7-8603-46A4-93C6-628D94477B3F}" dt="2021-12-31T09:36:47.542" v="83"/>
            <ac:spMkLst>
              <pc:docMk/>
              <pc:sldMasterMk cId="3662062551" sldId="2147483660"/>
              <pc:sldLayoutMk cId="3835136641" sldId="2147483677"/>
              <ac:spMk id="21" creationId="{00000000-0000-0000-0000-000000000000}"/>
            </ac:spMkLst>
          </pc:spChg>
          <pc:spChg chg="del">
            <ac:chgData name="Sharma Computer Academy" userId="08476b32c11f4418" providerId="LiveId" clId="{CA3059A7-8603-46A4-93C6-628D94477B3F}" dt="2021-12-31T09:36:47.542" v="83"/>
            <ac:spMkLst>
              <pc:docMk/>
              <pc:sldMasterMk cId="3662062551" sldId="2147483660"/>
              <pc:sldLayoutMk cId="3835136641" sldId="2147483677"/>
              <ac:spMk id="22" creationId="{00000000-0000-0000-0000-000000000000}"/>
            </ac:spMkLst>
          </pc:spChg>
          <pc:spChg chg="del">
            <ac:chgData name="Sharma Computer Academy" userId="08476b32c11f4418" providerId="LiveId" clId="{CA3059A7-8603-46A4-93C6-628D94477B3F}" dt="2021-12-31T09:36:47.542" v="83"/>
            <ac:spMkLst>
              <pc:docMk/>
              <pc:sldMasterMk cId="3662062551" sldId="2147483660"/>
              <pc:sldLayoutMk cId="3835136641" sldId="2147483677"/>
              <ac:spMk id="23" creationId="{00000000-0000-0000-0000-000000000000}"/>
            </ac:spMkLst>
          </pc:spChg>
          <pc:spChg chg="del">
            <ac:chgData name="Sharma Computer Academy" userId="08476b32c11f4418" providerId="LiveId" clId="{CA3059A7-8603-46A4-93C6-628D94477B3F}" dt="2021-12-31T09:36:47.542" v="83"/>
            <ac:spMkLst>
              <pc:docMk/>
              <pc:sldMasterMk cId="3662062551" sldId="2147483660"/>
              <pc:sldLayoutMk cId="3835136641" sldId="2147483677"/>
              <ac:spMk id="24" creationId="{00000000-0000-0000-0000-000000000000}"/>
            </ac:spMkLst>
          </pc:spChg>
          <pc:spChg chg="del">
            <ac:chgData name="Sharma Computer Academy" userId="08476b32c11f4418" providerId="LiveId" clId="{CA3059A7-8603-46A4-93C6-628D94477B3F}" dt="2021-12-31T09:36:47.542" v="83"/>
            <ac:spMkLst>
              <pc:docMk/>
              <pc:sldMasterMk cId="3662062551" sldId="2147483660"/>
              <pc:sldLayoutMk cId="3835136641" sldId="2147483677"/>
              <ac:spMk id="25" creationId="{00000000-0000-0000-0000-000000000000}"/>
            </ac:spMkLst>
          </pc:spChg>
        </pc:sldLayoutChg>
      </pc:sldMasterChg>
      <pc:sldMasterChg chg="modTransition">
        <pc:chgData name="Sharma Computer Academy" userId="08476b32c11f4418" providerId="LiveId" clId="{CA3059A7-8603-46A4-93C6-628D94477B3F}" dt="2021-12-31T09:40:13.913" v="118"/>
        <pc:sldMasterMkLst>
          <pc:docMk/>
          <pc:sldMasterMk cId="2225698888" sldId="2147483679"/>
        </pc:sldMasterMkLst>
      </pc:sldMasterChg>
      <pc:sldMasterChg chg="modTransition">
        <pc:chgData name="Sharma Computer Academy" userId="08476b32c11f4418" providerId="LiveId" clId="{CA3059A7-8603-46A4-93C6-628D94477B3F}" dt="2021-12-31T09:40:18.878" v="119"/>
        <pc:sldMasterMkLst>
          <pc:docMk/>
          <pc:sldMasterMk cId="3772988710" sldId="2147483699"/>
        </pc:sldMasterMkLst>
      </pc:sldMasterChg>
      <pc:sldMasterChg chg="modTransition">
        <pc:chgData name="Sharma Computer Academy" userId="08476b32c11f4418" providerId="LiveId" clId="{CA3059A7-8603-46A4-93C6-628D94477B3F}" dt="2021-12-31T09:40:21.371" v="120"/>
        <pc:sldMasterMkLst>
          <pc:docMk/>
          <pc:sldMasterMk cId="2115925241" sldId="2147483713"/>
        </pc:sldMasterMkLst>
      </pc:sldMasterChg>
      <pc:sldMasterChg chg="modTransition">
        <pc:chgData name="Sharma Computer Academy" userId="08476b32c11f4418" providerId="LiveId" clId="{CA3059A7-8603-46A4-93C6-628D94477B3F}" dt="2021-12-31T09:40:25.926" v="121"/>
        <pc:sldMasterMkLst>
          <pc:docMk/>
          <pc:sldMasterMk cId="2143018027" sldId="2147483733"/>
        </pc:sldMasterMkLst>
      </pc:sldMasterChg>
      <pc:sldMasterChg chg="modTransition">
        <pc:chgData name="Sharma Computer Academy" userId="08476b32c11f4418" providerId="LiveId" clId="{CA3059A7-8603-46A4-93C6-628D94477B3F}" dt="2021-12-31T09:40:41.865" v="122"/>
        <pc:sldMasterMkLst>
          <pc:docMk/>
          <pc:sldMasterMk cId="4215054734" sldId="2147483753"/>
        </pc:sldMasterMkLst>
      </pc:sldMasterChg>
      <pc:sldMasterChg chg="modTransition">
        <pc:chgData name="Sharma Computer Academy" userId="08476b32c11f4418" providerId="LiveId" clId="{CA3059A7-8603-46A4-93C6-628D94477B3F}" dt="2021-12-31T09:41:15.793" v="125"/>
        <pc:sldMasterMkLst>
          <pc:docMk/>
          <pc:sldMasterMk cId="2355496904" sldId="2147483767"/>
        </pc:sldMasterMkLst>
      </pc:sldMasterChg>
      <pc:sldMasterChg chg="modTransition">
        <pc:chgData name="Sharma Computer Academy" userId="08476b32c11f4418" providerId="LiveId" clId="{CA3059A7-8603-46A4-93C6-628D94477B3F}" dt="2021-12-31T09:50:33.056" v="243"/>
        <pc:sldMasterMkLst>
          <pc:docMk/>
          <pc:sldMasterMk cId="4103449449" sldId="2147483782"/>
        </pc:sldMasterMkLst>
      </pc:sldMasterChg>
      <pc:sldMasterChg chg="modTransition">
        <pc:chgData name="Sharma Computer Academy" userId="08476b32c11f4418" providerId="LiveId" clId="{CA3059A7-8603-46A4-93C6-628D94477B3F}" dt="2021-12-31T09:50:38.192" v="244"/>
        <pc:sldMasterMkLst>
          <pc:docMk/>
          <pc:sldMasterMk cId="3817070629" sldId="2147483796"/>
        </pc:sldMasterMkLst>
      </pc:sldMasterChg>
      <pc:sldMasterChg chg="modTransition">
        <pc:chgData name="Sharma Computer Academy" userId="08476b32c11f4418" providerId="LiveId" clId="{CA3059A7-8603-46A4-93C6-628D94477B3F}" dt="2021-12-31T09:50:44.007" v="245"/>
        <pc:sldMasterMkLst>
          <pc:docMk/>
          <pc:sldMasterMk cId="3425341481" sldId="2147483811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8983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6999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2273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5794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6111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9411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6111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9411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4946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3938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4820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499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754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2492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009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701897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44649648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67398158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6003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928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66924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002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0026" y="2067436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46654353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29048130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486735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52884921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8240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8401206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766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79304890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0508478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42534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</p:sldLayoutIdLst>
  <p:transition>
    <p:fade thruBlk="1"/>
  </p:transition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orldtimeapi.org/api/timezon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scalive.in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2339752" y="1214428"/>
            <a:ext cx="423251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 AJAX-1</a:t>
            </a:r>
            <a:endParaRPr sz="8000" dirty="0"/>
          </a:p>
        </p:txBody>
      </p:sp>
      <p:pic>
        <p:nvPicPr>
          <p:cNvPr id="3" name="Picture 2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96" y="24485"/>
            <a:ext cx="1500198" cy="475563"/>
          </a:xfrm>
          <a:prstGeom prst="rect">
            <a:avLst/>
          </a:prstGeom>
        </p:spPr>
      </p:pic>
      <p:sp>
        <p:nvSpPr>
          <p:cNvPr id="4" name="Google Shape;70;p12"/>
          <p:cNvSpPr txBox="1">
            <a:spLocks/>
          </p:cNvSpPr>
          <p:nvPr/>
        </p:nvSpPr>
        <p:spPr>
          <a:xfrm>
            <a:off x="251520" y="2643188"/>
            <a:ext cx="864096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Slab"/>
                <a:ea typeface="Roboto Slab"/>
                <a:cs typeface="Roboto Slab"/>
                <a:sym typeface="Roboto Slab"/>
              </a:rPr>
              <a:t>SHARMA COMPUTER ACADEMY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    </a:t>
            </a:r>
          </a:p>
          <a:p>
            <a:r>
              <a:rPr lang="en-US" sz="2400" b="1" i="1" dirty="0">
                <a:latin typeface="Consolas" panose="020B0609020204030204" pitchFamily="49" charset="0"/>
              </a:rPr>
              <a:t>   </a:t>
            </a:r>
            <a:r>
              <a:rPr lang="en-US" sz="2000" b="1" i="1" dirty="0">
                <a:latin typeface="Consolas" panose="020B0609020204030204" pitchFamily="49" charset="0"/>
              </a:rPr>
              <a:t>&lt;script &gt;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               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		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let 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ajaxreq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=new 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XMLHttpRequest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i="1" dirty="0">
                <a:latin typeface="Consolas" panose="020B0609020204030204" pitchFamily="49" charset="0"/>
              </a:rPr>
              <a:t>                 .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i="1" dirty="0">
                <a:latin typeface="Consolas" panose="020B0609020204030204" pitchFamily="49" charset="0"/>
              </a:rPr>
              <a:t>                 .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i="1" dirty="0">
                <a:latin typeface="Consolas" panose="020B0609020204030204" pitchFamily="49" charset="0"/>
              </a:rPr>
              <a:t>                 .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i="1" dirty="0">
                <a:latin typeface="Consolas" panose="020B0609020204030204" pitchFamily="49" charset="0"/>
              </a:rPr>
              <a:t>                 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i="1" dirty="0">
                <a:latin typeface="Consolas" panose="020B0609020204030204" pitchFamily="49" charset="0"/>
              </a:rPr>
              <a:t>   &lt;/script&gt;</a:t>
            </a:r>
            <a:endParaRPr lang="en-US" sz="2000" b="1" dirty="0">
              <a:latin typeface="Consolas" panose="020B0609020204030204" pitchFamily="49" charset="0"/>
            </a:endParaRPr>
          </a:p>
          <a:p>
            <a:br>
              <a:rPr lang="en-US" sz="2400" dirty="0"/>
            </a:b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 descr="scalive.png">
            <a:extLst>
              <a:ext uri="{FF2B5EF4-FFF2-40B4-BE49-F238E27FC236}">
                <a16:creationId xmlns:a16="http://schemas.microsoft.com/office/drawing/2014/main" id="{C515711B-4A2F-4A5D-AF37-282B068DC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2 : Specify Handler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273859"/>
            <a:ext cx="74168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When we use </a:t>
            </a:r>
            <a:r>
              <a:rPr lang="en-US" sz="2000" b="1" dirty="0">
                <a:solidFill>
                  <a:srgbClr val="0070C0"/>
                </a:solidFill>
              </a:rPr>
              <a:t>AJAX</a:t>
            </a:r>
            <a:r>
              <a:rPr lang="en-US" sz="2000" b="1" dirty="0"/>
              <a:t> </a:t>
            </a:r>
            <a:r>
              <a:rPr lang="en-US" sz="2000" dirty="0"/>
              <a:t>we </a:t>
            </a:r>
            <a:r>
              <a:rPr lang="en-US" sz="2000" b="1" dirty="0">
                <a:solidFill>
                  <a:srgbClr val="7030A0"/>
                </a:solidFill>
              </a:rPr>
              <a:t>can’t be sure </a:t>
            </a:r>
            <a:r>
              <a:rPr lang="en-US" sz="2000" dirty="0"/>
              <a:t>when the </a:t>
            </a:r>
            <a:r>
              <a:rPr lang="en-US" sz="2000" b="1" dirty="0">
                <a:solidFill>
                  <a:srgbClr val="C00000"/>
                </a:solidFill>
              </a:rPr>
              <a:t>response</a:t>
            </a:r>
            <a:r>
              <a:rPr lang="en-US" sz="2000" dirty="0"/>
              <a:t> will come back . </a:t>
            </a:r>
          </a:p>
          <a:p>
            <a:pPr fontAlgn="base"/>
            <a:br>
              <a:rPr lang="en-US" sz="2000" dirty="0"/>
            </a:b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So </a:t>
            </a:r>
            <a:r>
              <a:rPr lang="en-US" sz="2000" b="1" dirty="0">
                <a:solidFill>
                  <a:srgbClr val="0070C0"/>
                </a:solidFill>
              </a:rPr>
              <a:t>before we generate the request </a:t>
            </a:r>
            <a:r>
              <a:rPr lang="en-US" sz="2000" dirty="0"/>
              <a:t>we must </a:t>
            </a:r>
            <a:r>
              <a:rPr lang="en-US" sz="2000" b="1" dirty="0">
                <a:solidFill>
                  <a:srgbClr val="7030A0"/>
                </a:solidFill>
              </a:rPr>
              <a:t>first specify </a:t>
            </a:r>
            <a:r>
              <a:rPr lang="en-US" sz="2000" dirty="0"/>
              <a:t>a </a:t>
            </a:r>
            <a:r>
              <a:rPr lang="en-US" sz="2000" b="1" dirty="0">
                <a:solidFill>
                  <a:srgbClr val="00B050"/>
                </a:solidFill>
              </a:rPr>
              <a:t>function</a:t>
            </a:r>
            <a:r>
              <a:rPr lang="en-US" sz="2000" dirty="0"/>
              <a:t> to be </a:t>
            </a:r>
            <a:r>
              <a:rPr lang="en-US" sz="2000" b="1" dirty="0">
                <a:solidFill>
                  <a:srgbClr val="002060"/>
                </a:solidFill>
              </a:rPr>
              <a:t>called</a:t>
            </a:r>
            <a:r>
              <a:rPr lang="en-US" sz="2000" dirty="0"/>
              <a:t> when the </a:t>
            </a:r>
            <a:r>
              <a:rPr lang="en-US" sz="2000" b="1" dirty="0">
                <a:solidFill>
                  <a:srgbClr val="002060"/>
                </a:solidFill>
              </a:rPr>
              <a:t>response comes back </a:t>
            </a:r>
            <a:r>
              <a:rPr lang="en-US" sz="2000" dirty="0"/>
              <a:t>from the </a:t>
            </a:r>
            <a:r>
              <a:rPr lang="en-US" sz="2000" b="1" dirty="0">
                <a:solidFill>
                  <a:srgbClr val="C00000"/>
                </a:solidFill>
              </a:rPr>
              <a:t>server</a:t>
            </a:r>
            <a:r>
              <a:rPr lang="en-US" sz="2000" dirty="0"/>
              <a:t>.</a:t>
            </a:r>
          </a:p>
          <a:p>
            <a:br>
              <a:rPr lang="en-US" sz="2000" dirty="0"/>
            </a:b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</a:t>
            </a:r>
            <a:r>
              <a:rPr lang="en-US" sz="2000" b="1" dirty="0">
                <a:solidFill>
                  <a:srgbClr val="00B050"/>
                </a:solidFill>
              </a:rPr>
              <a:t>function</a:t>
            </a:r>
            <a:r>
              <a:rPr lang="en-US" sz="2000" dirty="0"/>
              <a:t> is called </a:t>
            </a:r>
            <a:r>
              <a:rPr lang="en-US" sz="2000" dirty="0">
                <a:solidFill>
                  <a:srgbClr val="FF5D5D"/>
                </a:solidFill>
              </a:rPr>
              <a:t>“</a:t>
            </a:r>
            <a:r>
              <a:rPr lang="en-US" sz="2000" b="1" u="sng" dirty="0">
                <a:solidFill>
                  <a:srgbClr val="FF5D5D"/>
                </a:solidFill>
              </a:rPr>
              <a:t>RESPONSE HANDLER</a:t>
            </a:r>
            <a:r>
              <a:rPr lang="en-US" sz="2000" dirty="0">
                <a:solidFill>
                  <a:srgbClr val="FF5D5D"/>
                </a:solidFill>
              </a:rPr>
              <a:t>”.</a:t>
            </a:r>
            <a:endParaRPr lang="en-US" sz="2000" b="1" dirty="0">
              <a:solidFill>
                <a:srgbClr val="FF5D5D"/>
              </a:solidFill>
            </a:endParaRPr>
          </a:p>
        </p:txBody>
      </p:sp>
      <p:pic>
        <p:nvPicPr>
          <p:cNvPr id="6" name="Picture 5" descr="scalive.png">
            <a:extLst>
              <a:ext uri="{FF2B5EF4-FFF2-40B4-BE49-F238E27FC236}">
                <a16:creationId xmlns:a16="http://schemas.microsoft.com/office/drawing/2014/main" id="{4F526224-C2D8-4428-BC50-DD00A8E53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2 : Specify Handler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529373"/>
            <a:ext cx="74888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latin typeface="+mj-lt"/>
              </a:rPr>
              <a:t>Tasks</a:t>
            </a:r>
            <a:r>
              <a:rPr lang="en-US" sz="2000" dirty="0">
                <a:latin typeface="+mj-lt"/>
              </a:rPr>
              <a:t> of </a:t>
            </a:r>
            <a:r>
              <a:rPr lang="en-US" sz="2000" b="1" dirty="0">
                <a:solidFill>
                  <a:srgbClr val="FF5D5D"/>
                </a:solidFill>
                <a:latin typeface="+mj-lt"/>
              </a:rPr>
              <a:t>RESPONSE HANDLER </a:t>
            </a:r>
            <a:r>
              <a:rPr lang="en-US" sz="2000" dirty="0">
                <a:latin typeface="+mj-lt"/>
              </a:rPr>
              <a:t>:</a:t>
            </a:r>
          </a:p>
          <a:p>
            <a:pPr fontAlgn="base"/>
            <a:br>
              <a:rPr lang="en-US" sz="2000" dirty="0">
                <a:latin typeface="+mj-lt"/>
              </a:rPr>
            </a:br>
            <a:endParaRPr lang="en-US" sz="2000" dirty="0">
              <a:latin typeface="+mj-lt"/>
            </a:endParaRPr>
          </a:p>
          <a:p>
            <a:pPr fontAlgn="base"/>
            <a:r>
              <a:rPr lang="en-US" sz="2000" dirty="0">
                <a:latin typeface="+mj-lt"/>
              </a:rPr>
              <a:t>A. 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Receive</a:t>
            </a:r>
            <a:r>
              <a:rPr lang="en-US" sz="2000" dirty="0">
                <a:latin typeface="+mj-lt"/>
              </a:rPr>
              <a:t> the </a:t>
            </a:r>
            <a:r>
              <a:rPr lang="en-US" sz="2000" b="1" dirty="0">
                <a:solidFill>
                  <a:srgbClr val="7030A0"/>
                </a:solidFill>
                <a:latin typeface="+mj-lt"/>
              </a:rPr>
              <a:t>information</a:t>
            </a:r>
            <a:r>
              <a:rPr lang="en-US" sz="2000" dirty="0">
                <a:latin typeface="+mj-lt"/>
              </a:rPr>
              <a:t> sent by </a:t>
            </a:r>
            <a:r>
              <a:rPr lang="en-US" sz="2000" b="1" dirty="0">
                <a:solidFill>
                  <a:srgbClr val="C00000"/>
                </a:solidFill>
                <a:latin typeface="+mj-lt"/>
              </a:rPr>
              <a:t>server</a:t>
            </a:r>
            <a:r>
              <a:rPr lang="en-US" sz="2000" dirty="0">
                <a:latin typeface="+mj-lt"/>
              </a:rPr>
              <a:t>.</a:t>
            </a:r>
          </a:p>
          <a:p>
            <a:pPr fontAlgn="base"/>
            <a:endParaRPr lang="en-US" sz="2000" dirty="0">
              <a:latin typeface="+mj-lt"/>
            </a:endParaRPr>
          </a:p>
          <a:p>
            <a:pPr fontAlgn="base"/>
            <a:r>
              <a:rPr lang="en-US" sz="2000" dirty="0">
                <a:latin typeface="+mj-lt"/>
              </a:rPr>
              <a:t>B. </a:t>
            </a:r>
            <a:r>
              <a:rPr lang="en-US" sz="2000" b="1" dirty="0">
                <a:solidFill>
                  <a:srgbClr val="002060"/>
                </a:solidFill>
                <a:latin typeface="+mj-lt"/>
              </a:rPr>
              <a:t>Extract</a:t>
            </a:r>
            <a:r>
              <a:rPr lang="en-US" sz="2000" dirty="0">
                <a:latin typeface="+mj-lt"/>
              </a:rPr>
              <a:t> the </a:t>
            </a:r>
            <a:r>
              <a:rPr lang="en-US" sz="2000" b="1" dirty="0">
                <a:solidFill>
                  <a:srgbClr val="0070C0"/>
                </a:solidFill>
                <a:latin typeface="+mj-lt"/>
              </a:rPr>
              <a:t>data</a:t>
            </a:r>
            <a:r>
              <a:rPr lang="en-US" sz="2000" dirty="0">
                <a:latin typeface="+mj-lt"/>
              </a:rPr>
              <a:t>.</a:t>
            </a:r>
          </a:p>
          <a:p>
            <a:pPr fontAlgn="base"/>
            <a:endParaRPr lang="en-US" sz="2000" dirty="0">
              <a:latin typeface="+mj-lt"/>
            </a:endParaRPr>
          </a:p>
          <a:p>
            <a:pPr fontAlgn="base"/>
            <a:r>
              <a:rPr lang="en-US" sz="2000" dirty="0">
                <a:latin typeface="+mj-lt"/>
              </a:rPr>
              <a:t>C. </a:t>
            </a:r>
            <a:r>
              <a:rPr lang="en-US" sz="2000" b="1" dirty="0">
                <a:solidFill>
                  <a:srgbClr val="7030A0"/>
                </a:solidFill>
                <a:latin typeface="+mj-lt"/>
              </a:rPr>
              <a:t>Display</a:t>
            </a:r>
            <a:r>
              <a:rPr lang="en-US" sz="2000" dirty="0">
                <a:latin typeface="+mj-lt"/>
              </a:rPr>
              <a:t> the 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result</a:t>
            </a:r>
            <a:r>
              <a:rPr lang="en-US" sz="2000" dirty="0">
                <a:latin typeface="+mj-lt"/>
              </a:rPr>
              <a:t> at </a:t>
            </a:r>
            <a:r>
              <a:rPr lang="en-US" sz="2000" b="1" dirty="0">
                <a:solidFill>
                  <a:srgbClr val="C00000"/>
                </a:solidFill>
                <a:latin typeface="+mj-lt"/>
              </a:rPr>
              <a:t>appropriate place </a:t>
            </a:r>
            <a:r>
              <a:rPr lang="en-US" sz="2000" dirty="0">
                <a:latin typeface="+mj-lt"/>
              </a:rPr>
              <a:t>on the </a:t>
            </a:r>
            <a:r>
              <a:rPr lang="en-US" sz="2000" b="1" dirty="0">
                <a:solidFill>
                  <a:srgbClr val="0070C0"/>
                </a:solidFill>
                <a:latin typeface="+mj-lt"/>
              </a:rPr>
              <a:t>web page</a:t>
            </a:r>
            <a:r>
              <a:rPr lang="en-US" sz="2000" dirty="0">
                <a:latin typeface="+mj-lt"/>
              </a:rPr>
              <a:t>.</a:t>
            </a:r>
          </a:p>
        </p:txBody>
      </p:sp>
      <p:pic>
        <p:nvPicPr>
          <p:cNvPr id="6" name="Picture 5" descr="scalive.png">
            <a:extLst>
              <a:ext uri="{FF2B5EF4-FFF2-40B4-BE49-F238E27FC236}">
                <a16:creationId xmlns:a16="http://schemas.microsoft.com/office/drawing/2014/main" id="{462FB8A1-0444-47E4-B221-5369DE72C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2 : Specify Handler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35415"/>
            <a:ext cx="74168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b="1" u="sng" dirty="0"/>
              <a:t>Syntax :</a:t>
            </a:r>
            <a:endParaRPr lang="en-US" sz="2400" b="1" dirty="0"/>
          </a:p>
          <a:p>
            <a:r>
              <a:rPr lang="en-US" sz="2400" dirty="0"/>
              <a:t>      </a:t>
            </a:r>
          </a:p>
          <a:p>
            <a:r>
              <a:rPr lang="en-US" sz="2400" dirty="0"/>
              <a:t>       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ajaxreq.onreadystatechange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i="1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func</a:t>
            </a:r>
            <a:r>
              <a:rPr lang="en-US" sz="2000" b="1" i="1" dirty="0">
                <a:solidFill>
                  <a:srgbClr val="C00000"/>
                </a:solidFill>
                <a:latin typeface="Consolas" panose="020B0609020204030204" pitchFamily="49" charset="0"/>
              </a:rPr>
              <a:t> name&gt;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u="sng" dirty="0" err="1">
                <a:solidFill>
                  <a:srgbClr val="7030A0"/>
                </a:solidFill>
              </a:rPr>
              <a:t>onreadystatechange</a:t>
            </a:r>
            <a:r>
              <a:rPr lang="en-US" sz="2000" dirty="0"/>
              <a:t> is the </a:t>
            </a:r>
            <a:r>
              <a:rPr lang="en-US" sz="2000" b="1" dirty="0">
                <a:solidFill>
                  <a:srgbClr val="00B050"/>
                </a:solidFill>
              </a:rPr>
              <a:t>property</a:t>
            </a:r>
            <a:r>
              <a:rPr lang="en-US" sz="2000" dirty="0"/>
              <a:t> of the </a:t>
            </a:r>
            <a:r>
              <a:rPr lang="en-US" sz="2000" b="1" dirty="0">
                <a:solidFill>
                  <a:srgbClr val="0070C0"/>
                </a:solidFill>
              </a:rPr>
              <a:t>AJAX</a:t>
            </a:r>
            <a:r>
              <a:rPr lang="en-US" sz="2000" b="1" dirty="0"/>
              <a:t> </a:t>
            </a:r>
            <a:r>
              <a:rPr lang="en-US" sz="2000" dirty="0"/>
              <a:t>object which </a:t>
            </a:r>
            <a:r>
              <a:rPr lang="en-US" sz="2000" b="1" dirty="0">
                <a:solidFill>
                  <a:srgbClr val="002060"/>
                </a:solidFill>
              </a:rPr>
              <a:t>receives a function name </a:t>
            </a:r>
            <a:r>
              <a:rPr lang="en-US" sz="2000" dirty="0"/>
              <a:t>as it’s </a:t>
            </a:r>
            <a:r>
              <a:rPr lang="en-US" sz="2000" b="1" dirty="0">
                <a:solidFill>
                  <a:srgbClr val="C00000"/>
                </a:solidFill>
              </a:rPr>
              <a:t>value</a:t>
            </a:r>
            <a:r>
              <a:rPr lang="en-US" sz="2000" dirty="0"/>
              <a:t>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Now , </a:t>
            </a:r>
            <a:r>
              <a:rPr lang="en-US" sz="2000" b="1" dirty="0">
                <a:solidFill>
                  <a:srgbClr val="FF5D5D"/>
                </a:solidFill>
              </a:rPr>
              <a:t>every time </a:t>
            </a:r>
            <a:r>
              <a:rPr lang="en-US" sz="2000" dirty="0"/>
              <a:t>the </a:t>
            </a:r>
            <a:r>
              <a:rPr lang="en-US" sz="2000" b="1" u="sng" dirty="0" err="1">
                <a:solidFill>
                  <a:srgbClr val="7030A0"/>
                </a:solidFill>
              </a:rPr>
              <a:t>readyState</a:t>
            </a:r>
            <a:r>
              <a:rPr lang="en-US" sz="2000" dirty="0"/>
              <a:t> property of the </a:t>
            </a:r>
            <a:r>
              <a:rPr lang="en-US" sz="2000" b="1" dirty="0">
                <a:solidFill>
                  <a:srgbClr val="0070C0"/>
                </a:solidFill>
              </a:rPr>
              <a:t>AJAX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object changes then the </a:t>
            </a:r>
            <a:r>
              <a:rPr lang="en-US" sz="2000" b="1" dirty="0">
                <a:solidFill>
                  <a:srgbClr val="002060"/>
                </a:solidFill>
              </a:rPr>
              <a:t>function</a:t>
            </a:r>
            <a:r>
              <a:rPr lang="en-US" sz="2000" dirty="0"/>
              <a:t> gets </a:t>
            </a:r>
            <a:r>
              <a:rPr lang="en-US" sz="2000" b="1" dirty="0">
                <a:solidFill>
                  <a:srgbClr val="00B050"/>
                </a:solidFill>
              </a:rPr>
              <a:t>executed</a:t>
            </a:r>
            <a:r>
              <a:rPr lang="en-US" sz="2000" dirty="0"/>
              <a:t>.</a:t>
            </a:r>
            <a:endParaRPr lang="en-US" sz="2000" b="1" dirty="0"/>
          </a:p>
        </p:txBody>
      </p:sp>
      <p:pic>
        <p:nvPicPr>
          <p:cNvPr id="6" name="Picture 5" descr="scalive.png">
            <a:extLst>
              <a:ext uri="{FF2B5EF4-FFF2-40B4-BE49-F238E27FC236}">
                <a16:creationId xmlns:a16="http://schemas.microsoft.com/office/drawing/2014/main" id="{C27B243F-4C23-4A71-84F7-AA68FC722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the readyState property ?</a:t>
            </a:r>
            <a:endParaRPr sz="2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457365"/>
            <a:ext cx="7416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B050"/>
                </a:solidFill>
              </a:rPr>
              <a:t>process</a:t>
            </a:r>
            <a:r>
              <a:rPr lang="en-US" sz="2000" dirty="0"/>
              <a:t> of </a:t>
            </a:r>
            <a:r>
              <a:rPr lang="en-US" sz="2000" b="1" dirty="0">
                <a:solidFill>
                  <a:srgbClr val="7030A0"/>
                </a:solidFill>
              </a:rPr>
              <a:t>communicating with the server </a:t>
            </a:r>
            <a:r>
              <a:rPr lang="en-US" sz="2000" dirty="0"/>
              <a:t>begins with </a:t>
            </a:r>
            <a:r>
              <a:rPr lang="en-US" sz="2000" b="1" dirty="0">
                <a:solidFill>
                  <a:srgbClr val="C00000"/>
                </a:solidFill>
              </a:rPr>
              <a:t>sending</a:t>
            </a:r>
            <a:r>
              <a:rPr lang="en-US" sz="2000" dirty="0"/>
              <a:t> of the </a:t>
            </a:r>
            <a:r>
              <a:rPr lang="en-US" sz="2000" b="1" dirty="0">
                <a:solidFill>
                  <a:srgbClr val="002060"/>
                </a:solidFill>
              </a:rPr>
              <a:t>request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70C0"/>
                </a:solidFill>
              </a:rPr>
              <a:t>finishes</a:t>
            </a:r>
            <a:r>
              <a:rPr lang="en-US" sz="2000" dirty="0"/>
              <a:t> when the </a:t>
            </a:r>
            <a:r>
              <a:rPr lang="en-US" sz="2000" b="1" dirty="0">
                <a:solidFill>
                  <a:srgbClr val="002060"/>
                </a:solidFill>
              </a:rPr>
              <a:t>response</a:t>
            </a:r>
            <a:r>
              <a:rPr lang="en-US" sz="2000" dirty="0"/>
              <a:t> comes back .</a:t>
            </a:r>
          </a:p>
          <a:p>
            <a:br>
              <a:rPr lang="en-US" sz="2000" dirty="0"/>
            </a:b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030A0"/>
                </a:solidFill>
              </a:rPr>
              <a:t>In between </a:t>
            </a:r>
            <a:r>
              <a:rPr lang="en-US" sz="2000" dirty="0"/>
              <a:t>there are </a:t>
            </a:r>
            <a:r>
              <a:rPr lang="en-US" sz="2000" b="1" dirty="0">
                <a:solidFill>
                  <a:srgbClr val="FFC000"/>
                </a:solidFill>
              </a:rPr>
              <a:t>many stages involved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002060"/>
                </a:solidFill>
              </a:rPr>
              <a:t>these stages </a:t>
            </a:r>
            <a:r>
              <a:rPr lang="en-US" sz="2000" dirty="0"/>
              <a:t>are </a:t>
            </a:r>
            <a:r>
              <a:rPr lang="en-US" sz="2000" b="1" dirty="0">
                <a:solidFill>
                  <a:srgbClr val="C00000"/>
                </a:solidFill>
              </a:rPr>
              <a:t>represented</a:t>
            </a:r>
            <a:r>
              <a:rPr lang="en-US" sz="2000" dirty="0"/>
              <a:t> using the </a:t>
            </a:r>
            <a:r>
              <a:rPr lang="en-US" sz="2000" b="1" u="sng" dirty="0" err="1">
                <a:solidFill>
                  <a:srgbClr val="7030A0"/>
                </a:solidFill>
              </a:rPr>
              <a:t>readyState</a:t>
            </a:r>
            <a:r>
              <a:rPr lang="en-US" sz="2000" b="1" dirty="0"/>
              <a:t> </a:t>
            </a:r>
            <a:r>
              <a:rPr lang="en-US" sz="2000" dirty="0"/>
              <a:t>property</a:t>
            </a:r>
            <a:endParaRPr lang="en-US" sz="2000" b="1" dirty="0"/>
          </a:p>
        </p:txBody>
      </p:sp>
      <p:pic>
        <p:nvPicPr>
          <p:cNvPr id="6" name="Picture 5" descr="scalive.png">
            <a:extLst>
              <a:ext uri="{FF2B5EF4-FFF2-40B4-BE49-F238E27FC236}">
                <a16:creationId xmlns:a16="http://schemas.microsoft.com/office/drawing/2014/main" id="{0A8246C2-2A38-4965-99FD-ABC612058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readyState values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Google Shape;200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tretch/>
        </p:blipFill>
        <p:spPr>
          <a:xfrm>
            <a:off x="785812" y="1419623"/>
            <a:ext cx="7613471" cy="316835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01090" y="47499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5BC06680-5438-4FD5-AAA6-F6E484609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readyState values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fontAlgn="base">
              <a:buClr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  <a:latin typeface="+mj-lt"/>
              </a:rPr>
              <a:t>Every time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the </a:t>
            </a:r>
            <a:r>
              <a:rPr lang="en-US" b="1" dirty="0" err="1">
                <a:solidFill>
                  <a:srgbClr val="7030A0"/>
                </a:solidFill>
                <a:latin typeface="+mj-lt"/>
              </a:rPr>
              <a:t>readyState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changes , the 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function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indicated by the </a:t>
            </a:r>
            <a:r>
              <a:rPr lang="en-US" b="1" dirty="0" err="1">
                <a:solidFill>
                  <a:srgbClr val="7030A0"/>
                </a:solidFill>
                <a:latin typeface="+mj-lt"/>
              </a:rPr>
              <a:t>onreadystatechange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property 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gets called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.</a:t>
            </a:r>
          </a:p>
          <a:p>
            <a:pPr fontAlgn="base"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 fontAlgn="base"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 fontAlgn="base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There are </a:t>
            </a:r>
            <a:r>
              <a:rPr lang="en-US" b="1" u="sng" dirty="0">
                <a:solidFill>
                  <a:srgbClr val="002060"/>
                </a:solidFill>
                <a:latin typeface="+mj-lt"/>
              </a:rPr>
              <a:t>five values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of </a:t>
            </a:r>
            <a:r>
              <a:rPr lang="en-US" b="1" dirty="0" err="1">
                <a:solidFill>
                  <a:srgbClr val="7030A0"/>
                </a:solidFill>
                <a:latin typeface="+mj-lt"/>
              </a:rPr>
              <a:t>readyState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, so the 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function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will be called </a:t>
            </a:r>
            <a:r>
              <a:rPr lang="en-US" b="1" u="sng" dirty="0">
                <a:solidFill>
                  <a:srgbClr val="0070C0"/>
                </a:solidFill>
                <a:latin typeface="+mj-lt"/>
              </a:rPr>
              <a:t>four times 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.</a:t>
            </a:r>
          </a:p>
          <a:p>
            <a:pPr fontAlgn="base"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 fontAlgn="base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But we are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interested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in the 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completed state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because the </a:t>
            </a:r>
            <a:r>
              <a:rPr lang="en-US" b="1" i="1" dirty="0">
                <a:solidFill>
                  <a:srgbClr val="FF5D5D"/>
                </a:solidFill>
                <a:latin typeface="+mj-lt"/>
              </a:rPr>
              <a:t>data is only available after the state is 4</a:t>
            </a:r>
            <a:endParaRPr lang="en-US" b="1" dirty="0">
              <a:solidFill>
                <a:srgbClr val="FF5D5D"/>
              </a:solidFill>
              <a:latin typeface="+mj-lt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DA9BADA0-6731-4EC7-AAAE-19B0B3F0D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Handler Function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>
              <a:buNone/>
            </a:pPr>
            <a:r>
              <a:rPr lang="en-US" dirty="0"/>
              <a:t>        </a:t>
            </a:r>
            <a:r>
              <a:rPr lang="en-US" b="1" dirty="0">
                <a:latin typeface="Consolas" panose="020B0609020204030204" pitchFamily="49" charset="0"/>
              </a:rPr>
              <a:t>function&lt;function name&gt;(){</a:t>
            </a:r>
          </a:p>
          <a:p>
            <a:pPr>
              <a:buNone/>
            </a:pPr>
            <a:r>
              <a:rPr lang="en-US" b="1" dirty="0">
                <a:latin typeface="Consolas" panose="020B0609020204030204" pitchFamily="49" charset="0"/>
              </a:rPr>
              <a:t>           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if (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ajaxreq.readyState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===4){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             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 do something with the data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            }</a:t>
            </a:r>
          </a:p>
          <a:p>
            <a:pPr>
              <a:buNone/>
            </a:pPr>
            <a:r>
              <a:rPr lang="en-US" b="1" dirty="0">
                <a:latin typeface="Consolas" panose="020B0609020204030204" pitchFamily="49" charset="0"/>
              </a:rPr>
              <a:t>   }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BFBE7350-F661-4E68-9186-8BD52A496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3: Send The information 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fontAlgn="base">
              <a:buClr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+mj-lt"/>
              </a:rPr>
              <a:t>After</a:t>
            </a:r>
            <a:r>
              <a:rPr lang="en-US" dirty="0">
                <a:latin typeface="+mj-lt"/>
              </a:rPr>
              <a:t> we have 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specified handler </a:t>
            </a:r>
            <a:r>
              <a:rPr lang="en-US" dirty="0">
                <a:latin typeface="+mj-lt"/>
              </a:rPr>
              <a:t>we can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send request </a:t>
            </a:r>
            <a:r>
              <a:rPr lang="en-US" dirty="0">
                <a:latin typeface="+mj-lt"/>
              </a:rPr>
              <a:t>to the 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server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and this involves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2 steps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:</a:t>
            </a:r>
          </a:p>
          <a:p>
            <a:pPr fontAlgn="base">
              <a:buNone/>
            </a:pPr>
            <a:br>
              <a:rPr lang="en-US" dirty="0">
                <a:latin typeface="+mj-lt"/>
              </a:rPr>
            </a:b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A.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Opening the connection .</a:t>
            </a:r>
          </a:p>
          <a:p>
            <a:pPr fontAlgn="base">
              <a:buNone/>
            </a:pP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B.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Sending the request.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3AD8553C-587F-4A8E-9312-25B27DAFA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3 A: Opening The Connection </a:t>
            </a:r>
            <a:endParaRPr sz="2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  <a:latin typeface="+mj-lt"/>
              </a:rPr>
              <a:t>Before sending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the 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request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we need to 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establish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a 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connection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to the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server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which is 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done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by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calling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the method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open( )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of the </a:t>
            </a:r>
            <a:r>
              <a:rPr lang="en-US" b="1" dirty="0" err="1">
                <a:solidFill>
                  <a:srgbClr val="C00000"/>
                </a:solidFill>
                <a:latin typeface="+mj-lt"/>
              </a:rPr>
              <a:t>XMLHttpRequest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object.</a:t>
            </a:r>
          </a:p>
          <a:p>
            <a:pPr marL="342900" lvl="0" indent="-342900">
              <a:spcBef>
                <a:spcPts val="64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+mj-lt"/>
            </a:endParaRPr>
          </a:p>
          <a:p>
            <a:pPr marL="342900" lvl="0" indent="-342900">
              <a:spcBef>
                <a:spcPts val="64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+mj-lt"/>
              </a:rPr>
              <a:t>It has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the following prototype:</a:t>
            </a:r>
          </a:p>
          <a:p>
            <a:pPr marL="342900" lvl="0" indent="-3429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         </a:t>
            </a:r>
          </a:p>
          <a:p>
            <a:pPr marL="342900" lvl="0" indent="-3429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		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open(method , </a:t>
            </a:r>
            <a:r>
              <a:rPr lang="en-US" b="1" dirty="0" err="1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 , </a:t>
            </a:r>
            <a:r>
              <a:rPr lang="en-US" b="1" dirty="0" err="1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isasynchronous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5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86AAE33F-2E9B-49AE-89D6-01FF72C7E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AJAX ?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AJAX</a:t>
            </a:r>
            <a:r>
              <a:rPr lang="en-US" sz="2000" dirty="0"/>
              <a:t> stands for </a:t>
            </a:r>
            <a:r>
              <a:rPr lang="en-US" sz="2000" b="1" i="1" u="sng" dirty="0">
                <a:solidFill>
                  <a:srgbClr val="C00000"/>
                </a:solidFill>
              </a:rPr>
              <a:t>Asynchronous</a:t>
            </a:r>
            <a:r>
              <a:rPr lang="en-US" sz="2000" i="1" u="sng" dirty="0"/>
              <a:t> </a:t>
            </a:r>
            <a:r>
              <a:rPr lang="en-US" sz="2000" b="1" i="1" u="sng" dirty="0">
                <a:solidFill>
                  <a:srgbClr val="FFC000"/>
                </a:solidFill>
              </a:rPr>
              <a:t>Java script </a:t>
            </a:r>
            <a:r>
              <a:rPr lang="en-US" sz="2000" i="1" u="sng" dirty="0"/>
              <a:t>And </a:t>
            </a:r>
            <a:r>
              <a:rPr lang="en-US" sz="2000" b="1" i="1" u="sng" dirty="0">
                <a:solidFill>
                  <a:srgbClr val="00B050"/>
                </a:solidFill>
              </a:rPr>
              <a:t>Xml.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i="1" dirty="0">
              <a:solidFill>
                <a:srgbClr val="00B050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i="1" dirty="0">
              <a:solidFill>
                <a:srgbClr val="00B050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i="1" dirty="0">
              <a:solidFill>
                <a:srgbClr val="00B050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i="1" dirty="0">
              <a:solidFill>
                <a:srgbClr val="00B050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AJAX</a:t>
            </a:r>
            <a:r>
              <a:rPr lang="en-US" sz="2000" b="1" dirty="0"/>
              <a:t> </a:t>
            </a:r>
            <a:r>
              <a:rPr lang="en-US" sz="2000" dirty="0"/>
              <a:t>is not a </a:t>
            </a:r>
            <a:r>
              <a:rPr lang="en-US" sz="2000" b="1" dirty="0">
                <a:solidFill>
                  <a:srgbClr val="7030A0"/>
                </a:solidFill>
              </a:rPr>
              <a:t>new language </a:t>
            </a:r>
            <a:r>
              <a:rPr lang="en-US" sz="2000" dirty="0"/>
              <a:t>, rather 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it is a </a:t>
            </a:r>
            <a:r>
              <a:rPr lang="en-US" sz="2000" b="1" u="sng" dirty="0">
                <a:solidFill>
                  <a:srgbClr val="00B050"/>
                </a:solidFill>
              </a:rPr>
              <a:t>new style of programming</a:t>
            </a:r>
            <a:r>
              <a:rPr lang="en-US" sz="2000" i="1" dirty="0"/>
              <a:t> </a:t>
            </a:r>
            <a:r>
              <a:rPr lang="en-US" sz="2000" dirty="0"/>
              <a:t>made popular by </a:t>
            </a:r>
            <a:r>
              <a:rPr lang="en-US" sz="2000" b="1" u="sng" dirty="0">
                <a:solidFill>
                  <a:srgbClr val="002060"/>
                </a:solidFill>
              </a:rPr>
              <a:t>Google</a:t>
            </a:r>
            <a:r>
              <a:rPr lang="en-US" sz="2000" dirty="0"/>
              <a:t> in </a:t>
            </a:r>
            <a:r>
              <a:rPr lang="en-US" sz="2000" b="1" u="sng" dirty="0">
                <a:solidFill>
                  <a:srgbClr val="C00000"/>
                </a:solidFill>
              </a:rPr>
              <a:t>2007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today</a:t>
            </a:r>
            <a:r>
              <a:rPr lang="en-US" sz="2000" dirty="0"/>
              <a:t> it is the </a:t>
            </a:r>
            <a:r>
              <a:rPr lang="en-US" sz="2000" b="1" dirty="0">
                <a:solidFill>
                  <a:srgbClr val="FFC000"/>
                </a:solidFill>
              </a:rPr>
              <a:t>backbone</a:t>
            </a:r>
            <a:r>
              <a:rPr lang="en-US" sz="2000" dirty="0"/>
              <a:t> of every </a:t>
            </a:r>
            <a:r>
              <a:rPr lang="en-US" sz="2000" b="1" dirty="0">
                <a:solidFill>
                  <a:srgbClr val="0070C0"/>
                </a:solidFill>
              </a:rPr>
              <a:t>dynamic web application.</a:t>
            </a:r>
          </a:p>
          <a:p>
            <a:endParaRPr lang="en-US" dirty="0"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3 A: Opening The Connection </a:t>
            </a:r>
            <a:endParaRPr sz="2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0" lvl="0" indent="0">
              <a:spcBef>
                <a:spcPts val="592"/>
              </a:spcBef>
              <a:buClr>
                <a:srgbClr val="FFFF00"/>
              </a:buClr>
              <a:buSzPct val="100000"/>
              <a:buNone/>
            </a:pPr>
            <a:endParaRPr lang="en-US" b="1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 marL="342900" lvl="0" indent="-342900">
              <a:spcBef>
                <a:spcPts val="592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+mj-lt"/>
              </a:rPr>
              <a:t>method</a:t>
            </a:r>
            <a:r>
              <a:rPr lang="en-US" dirty="0">
                <a:solidFill>
                  <a:srgbClr val="7030A0"/>
                </a:solidFill>
                <a:latin typeface="+mj-lt"/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: The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type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of </a:t>
            </a:r>
            <a:r>
              <a:rPr lang="en-US" b="1" dirty="0">
                <a:solidFill>
                  <a:srgbClr val="FF5D5D"/>
                </a:solidFill>
                <a:latin typeface="+mj-lt"/>
              </a:rPr>
              <a:t>request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:  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GET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or 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POST</a:t>
            </a:r>
          </a:p>
          <a:p>
            <a:pPr marL="342900" lvl="0" indent="-342900">
              <a:spcBef>
                <a:spcPts val="592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+mj-lt"/>
            </a:endParaRPr>
          </a:p>
          <a:p>
            <a:pPr marL="342900" lvl="0" indent="-342900">
              <a:spcBef>
                <a:spcPts val="592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7030A0"/>
                </a:solidFill>
                <a:latin typeface="+mj-lt"/>
              </a:rPr>
              <a:t>url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: 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URL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of the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page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to </a:t>
            </a:r>
            <a:r>
              <a:rPr lang="en-US" b="1" dirty="0">
                <a:solidFill>
                  <a:srgbClr val="FF5D5D"/>
                </a:solidFill>
                <a:latin typeface="+mj-lt"/>
              </a:rPr>
              <a:t>request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.</a:t>
            </a:r>
          </a:p>
          <a:p>
            <a:pPr marL="342900" lvl="0" indent="-342900">
              <a:spcBef>
                <a:spcPts val="592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+mj-lt"/>
            </a:endParaRPr>
          </a:p>
          <a:p>
            <a:pPr marL="342900" lvl="0" indent="-342900">
              <a:spcBef>
                <a:spcPts val="592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7030A0"/>
                </a:solidFill>
                <a:latin typeface="+mj-lt"/>
              </a:rPr>
              <a:t>isasynchronous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: a </a:t>
            </a:r>
            <a:r>
              <a:rPr lang="en-US" b="1" dirty="0" err="1">
                <a:solidFill>
                  <a:srgbClr val="00B050"/>
                </a:solidFill>
                <a:latin typeface="+mj-lt"/>
              </a:rPr>
              <a:t>boolean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 value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indicating whether </a:t>
            </a:r>
            <a:r>
              <a:rPr lang="en-US" b="1" dirty="0">
                <a:solidFill>
                  <a:srgbClr val="FF5D5D"/>
                </a:solidFill>
                <a:latin typeface="+mj-lt"/>
              </a:rPr>
              <a:t>request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will be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asynchronous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(</a:t>
            </a:r>
            <a:r>
              <a:rPr lang="en-US" b="1" dirty="0">
                <a:solidFill>
                  <a:srgbClr val="FF5D5D"/>
                </a:solidFill>
                <a:latin typeface="+mj-lt"/>
              </a:rPr>
              <a:t>true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) or 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synchronous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(</a:t>
            </a:r>
            <a:r>
              <a:rPr lang="en-US" b="1" dirty="0">
                <a:solidFill>
                  <a:srgbClr val="FF5D5D"/>
                </a:solidFill>
                <a:latin typeface="+mj-lt"/>
              </a:rPr>
              <a:t>false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).  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6FB7DAF0-E594-49B4-9657-616EA673A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3 A: Opening The Connection </a:t>
            </a:r>
            <a:endParaRPr sz="2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0" lvl="0" indent="0"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b="1" u="sng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Sample Call 1:</a:t>
            </a:r>
            <a:endParaRPr lang="en-US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 marL="342900" lvl="0" indent="-3429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pPr marL="342900" lvl="0" indent="-342900">
              <a:spcBef>
                <a:spcPts val="480"/>
              </a:spcBef>
              <a:buClr>
                <a:srgbClr val="FFFF00"/>
              </a:buClr>
              <a:buSzPts val="2400"/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ajaxreq.open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(“GET” ,”/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getallproductnames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”,true);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lvl="0" indent="-190500"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lang="en-US" sz="16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b="1" u="sng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Sample Call 2:</a:t>
            </a:r>
            <a:endParaRPr lang="en-US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 marL="342900" lvl="0" indent="-342900"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pPr marL="342900" lvl="0" indent="-342900">
              <a:spcBef>
                <a:spcPts val="480"/>
              </a:spcBef>
              <a:buClr>
                <a:srgbClr val="FFFF00"/>
              </a:buClr>
              <a:buSzPts val="2400"/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ajaxreq.open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(“GET” ,”/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getproductdetails?id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=10241”,true);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AD3EA3CC-69B4-410D-899E-10FCBCEE3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3 B : Sending The Request 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  <a:latin typeface="+mj-lt"/>
              </a:rPr>
              <a:t>Once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we have 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established the connection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to the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server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we can 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send request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to the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server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.</a:t>
            </a:r>
          </a:p>
          <a:p>
            <a:pPr marL="342900" lvl="0" indent="-34290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+mj-lt"/>
            </a:endParaRPr>
          </a:p>
          <a:p>
            <a:pPr marL="342900" lvl="0" indent="-34290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+mj-lt"/>
              </a:rPr>
              <a:t>To do this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we use 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another method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provided by the </a:t>
            </a:r>
            <a:r>
              <a:rPr lang="en-US" b="1" dirty="0" err="1">
                <a:solidFill>
                  <a:srgbClr val="C00000"/>
                </a:solidFill>
                <a:latin typeface="+mj-lt"/>
              </a:rPr>
              <a:t>XMLHttpRequest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object  called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send()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which has the following form: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                  </a:t>
            </a:r>
            <a:r>
              <a:rPr lang="en-US" b="1" dirty="0">
                <a:solidFill>
                  <a:srgbClr val="FF5D5D"/>
                </a:solidFill>
                <a:latin typeface="Consolas" panose="020B0609020204030204" pitchFamily="49" charset="0"/>
              </a:rPr>
              <a:t>send(parameter);</a:t>
            </a:r>
          </a:p>
          <a:p>
            <a:pPr marL="342900" lvl="0" indent="-342900">
              <a:spcBef>
                <a:spcPts val="64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  <a:latin typeface="+mj-lt"/>
              </a:rPr>
              <a:t>If we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have used “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GET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” as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argument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in 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open()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then we pass 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null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as 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parameter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FEE1703B-4873-4A74-B97F-C2083246D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3 B : Sending The Request 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  <a:latin typeface="+mj-lt"/>
              </a:rPr>
              <a:t>Otherwise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if we have used “</a:t>
            </a:r>
            <a:r>
              <a:rPr lang="en-US" b="1" dirty="0">
                <a:solidFill>
                  <a:srgbClr val="FF5D5D"/>
                </a:solidFill>
                <a:latin typeface="+mj-lt"/>
              </a:rPr>
              <a:t>POST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” as argument in 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open()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then we have to do 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2 things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:</a:t>
            </a:r>
          </a:p>
          <a:p>
            <a:pPr marL="342900" lvl="0" indent="-342900">
              <a:spcBef>
                <a:spcPts val="0"/>
              </a:spcBef>
              <a:buClr>
                <a:schemeClr val="lt1"/>
              </a:buClr>
              <a:buSzPct val="100000"/>
              <a:buChar char="•"/>
            </a:pPr>
            <a:endParaRPr lang="en-US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 marL="0" lvl="0" indent="0">
              <a:spcBef>
                <a:spcPts val="0"/>
              </a:spcBef>
              <a:buClr>
                <a:schemeClr val="lt1"/>
              </a:buClr>
              <a:buSzPct val="100000"/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1.   Call the </a:t>
            </a:r>
            <a:r>
              <a:rPr lang="en-US" b="1" dirty="0" err="1">
                <a:solidFill>
                  <a:srgbClr val="C00000"/>
                </a:solidFill>
                <a:latin typeface="+mj-lt"/>
              </a:rPr>
              <a:t>setRequestHeader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()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method passing it </a:t>
            </a:r>
          </a:p>
          <a:p>
            <a:pPr marL="457200" lvl="1" indent="0">
              <a:buClr>
                <a:schemeClr val="lt1"/>
              </a:buClr>
              <a:buSzPct val="100000"/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“content-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type”,“application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/x-www-form-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urlencoded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”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as argument. </a:t>
            </a:r>
          </a:p>
          <a:p>
            <a:pPr marL="457200" lvl="1" indent="0">
              <a:buClr>
                <a:schemeClr val="lt1"/>
              </a:buClr>
              <a:buSzPct val="100000"/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 marL="457200" lvl="1" indent="0">
              <a:buClr>
                <a:schemeClr val="lt1"/>
              </a:buClr>
              <a:buSzPct val="100000"/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This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tells the server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that the 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data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is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being sent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as a part of 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request body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.</a:t>
            </a:r>
          </a:p>
          <a:p>
            <a:pPr marL="514350" lvl="0" indent="-326390"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 marL="0" lvl="0" indent="0">
              <a:spcBef>
                <a:spcPts val="592"/>
              </a:spcBef>
              <a:buClr>
                <a:schemeClr val="lt1"/>
              </a:buClr>
              <a:buSzPct val="100000"/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2. Call 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send ()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by passing 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required parameter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as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argument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3195E14F-4926-4DAC-8F51-0681CA185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So the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complete steps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will </a:t>
            </a:r>
            <a:r>
              <a:rPr lang="en-US" dirty="0">
                <a:solidFill>
                  <a:srgbClr val="7030A0"/>
                </a:solidFill>
                <a:latin typeface="+mj-lt"/>
              </a:rPr>
              <a:t>become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:</a:t>
            </a:r>
          </a:p>
          <a:p>
            <a:pPr marL="342900" lvl="0" indent="-342900"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lang="en-US" sz="16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>
              <a:spcBef>
                <a:spcPts val="480"/>
              </a:spcBef>
              <a:buClr>
                <a:schemeClr val="lt1"/>
              </a:buClr>
              <a:buSzPts val="2400"/>
              <a:buNone/>
            </a:pPr>
            <a:r>
              <a:rPr lang="en-US" sz="1600" b="1" u="sng" dirty="0">
                <a:solidFill>
                  <a:srgbClr val="002060"/>
                </a:solidFill>
                <a:latin typeface="+mj-lt"/>
              </a:rPr>
              <a:t>Code</a:t>
            </a:r>
          </a:p>
          <a:p>
            <a:pPr marL="342900" lvl="0" indent="-342900"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marL="342900" lvl="0" indent="-342900"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ajaxreq.open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(“POST” , “/</a:t>
            </a:r>
            <a:r>
              <a:rPr lang="en-US" sz="1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getproductdetails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” , true);</a:t>
            </a:r>
          </a:p>
          <a:p>
            <a:pPr marL="342900" lvl="0" indent="-342900">
              <a:spcBef>
                <a:spcPts val="360"/>
              </a:spcBef>
              <a:buClr>
                <a:srgbClr val="FFFF00"/>
              </a:buClr>
              <a:buSzPts val="1800"/>
              <a:buNone/>
            </a:pP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</a:p>
          <a:p>
            <a:pPr marL="342900" lvl="0" indent="-342900">
              <a:spcBef>
                <a:spcPts val="360"/>
              </a:spcBef>
              <a:buClr>
                <a:srgbClr val="FFFF00"/>
              </a:buClr>
              <a:buSzPts val="1800"/>
              <a:buNone/>
            </a:pP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ajaxreq.setRequestHeader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(“Content-Type” , “application/x-www-form-</a:t>
            </a:r>
            <a:r>
              <a:rPr lang="en-US" sz="1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urlencoded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”);</a:t>
            </a:r>
          </a:p>
          <a:p>
            <a:pPr marL="342900" lvl="0" indent="-342900">
              <a:spcBef>
                <a:spcPts val="360"/>
              </a:spcBef>
              <a:buClr>
                <a:srgbClr val="FFFF00"/>
              </a:buClr>
              <a:buSzPts val="1800"/>
              <a:buNone/>
            </a:pP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</a:p>
          <a:p>
            <a:pPr marL="342900" lvl="0" indent="-342900">
              <a:spcBef>
                <a:spcPts val="360"/>
              </a:spcBef>
              <a:buClr>
                <a:srgbClr val="FFFF00"/>
              </a:buClr>
              <a:buSzPts val="1800"/>
              <a:buNone/>
            </a:pP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ajaxreq.send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(“id=10241”):</a:t>
            </a:r>
          </a:p>
          <a:p>
            <a:pPr marL="342900" lvl="0" indent="-342900">
              <a:spcBef>
                <a:spcPts val="480"/>
              </a:spcBef>
              <a:buClr>
                <a:srgbClr val="00B0F0"/>
              </a:buClr>
              <a:buNone/>
            </a:pPr>
            <a:r>
              <a:rPr lang="en-US" sz="16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BF61E2BB-198B-4398-8881-8C5B633E0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4: RetriEve the Data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The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last step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is to 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receive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the </a:t>
            </a:r>
            <a:r>
              <a:rPr lang="en-US" b="1" dirty="0">
                <a:solidFill>
                  <a:srgbClr val="FF5D5D"/>
                </a:solidFill>
                <a:latin typeface="+mj-lt"/>
              </a:rPr>
              <a:t>response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sent by the 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server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. </a:t>
            </a:r>
          </a:p>
          <a:p>
            <a:pPr marL="342900" lvl="0" indent="-34290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 marL="342900" lvl="0" indent="-34290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 marL="342900" lvl="0" indent="-34290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 marL="342900" lvl="0" indent="-34290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 marL="342900" lvl="0" indent="-34290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+mj-lt"/>
              </a:rPr>
              <a:t>This is done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by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accessing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the property </a:t>
            </a:r>
            <a:r>
              <a:rPr lang="en-US" b="1" u="sng" dirty="0" err="1">
                <a:solidFill>
                  <a:srgbClr val="7030A0"/>
                </a:solidFill>
                <a:latin typeface="+mj-lt"/>
              </a:rPr>
              <a:t>responseText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of </a:t>
            </a:r>
            <a:r>
              <a:rPr lang="en-US" b="1" dirty="0" err="1">
                <a:solidFill>
                  <a:srgbClr val="C00000"/>
                </a:solidFill>
                <a:latin typeface="+mj-lt"/>
              </a:rPr>
              <a:t>XMLHttpRequest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object</a:t>
            </a:r>
          </a:p>
          <a:p>
            <a:pPr marL="342900" lvl="0" indent="-342900">
              <a:spcBef>
                <a:spcPts val="640"/>
              </a:spcBef>
              <a:buClr>
                <a:schemeClr val="lt1"/>
              </a:buClr>
              <a:buSzPts val="320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8C1FF880-4EE0-4DEF-B750-195DA3B3F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4: RetriEve the Data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0" lvl="0" indent="0"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b="1" u="sng" dirty="0">
                <a:solidFill>
                  <a:srgbClr val="002060"/>
                </a:solidFill>
                <a:latin typeface="+mj-lt"/>
              </a:rPr>
              <a:t>CODE:</a:t>
            </a:r>
          </a:p>
          <a:p>
            <a:pPr marL="342900" lvl="0" indent="-342900">
              <a:spcBef>
                <a:spcPts val="640"/>
              </a:spcBef>
              <a:buClr>
                <a:schemeClr val="lt1"/>
              </a:buClr>
              <a:buSzPts val="3200"/>
              <a:buChar char="•"/>
            </a:pPr>
            <a:endParaRPr lang="en-US" sz="1600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1600" dirty="0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         </a:t>
            </a: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function &lt;function name&gt; (){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if(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ajaxreq.readyState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==4){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let x=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ajaxreq.responseText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//further processing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}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          }</a:t>
            </a:r>
          </a:p>
          <a:p>
            <a:pPr marL="342900" lvl="0" indent="-342900">
              <a:spcBef>
                <a:spcPts val="640"/>
              </a:spcBef>
              <a:buClr>
                <a:schemeClr val="lt1"/>
              </a:buClr>
              <a:buSzPts val="320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8C0248C4-769C-485D-A1C9-1253F8602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25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status messages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When</a:t>
            </a:r>
            <a:r>
              <a:rPr lang="en-US" dirty="0"/>
              <a:t> a </a:t>
            </a:r>
            <a:r>
              <a:rPr lang="en-US" b="1" dirty="0">
                <a:solidFill>
                  <a:srgbClr val="C00000"/>
                </a:solidFill>
              </a:rPr>
              <a:t>browser</a:t>
            </a:r>
            <a:r>
              <a:rPr lang="en-US" dirty="0"/>
              <a:t> requests a </a:t>
            </a:r>
            <a:r>
              <a:rPr lang="en-US" b="1" dirty="0">
                <a:solidFill>
                  <a:srgbClr val="00B050"/>
                </a:solidFill>
              </a:rPr>
              <a:t>service</a:t>
            </a:r>
            <a:r>
              <a:rPr lang="en-US" dirty="0"/>
              <a:t> from a </a:t>
            </a:r>
            <a:r>
              <a:rPr lang="en-US" b="1" dirty="0">
                <a:solidFill>
                  <a:srgbClr val="7030A0"/>
                </a:solidFill>
              </a:rPr>
              <a:t>web server</a:t>
            </a:r>
            <a:r>
              <a:rPr lang="en-US" dirty="0"/>
              <a:t>, an </a:t>
            </a:r>
            <a:r>
              <a:rPr lang="en-US" b="1" dirty="0">
                <a:solidFill>
                  <a:schemeClr val="accent3"/>
                </a:solidFill>
              </a:rPr>
              <a:t>error</a:t>
            </a:r>
            <a:r>
              <a:rPr lang="en-US" dirty="0"/>
              <a:t> might occur, and the </a:t>
            </a:r>
            <a:r>
              <a:rPr lang="en-US" b="1" dirty="0">
                <a:solidFill>
                  <a:srgbClr val="C00000"/>
                </a:solidFill>
              </a:rPr>
              <a:t>server</a:t>
            </a:r>
            <a:r>
              <a:rPr lang="en-US" dirty="0"/>
              <a:t> might return an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error code </a:t>
            </a:r>
            <a:r>
              <a:rPr lang="en-US" dirty="0"/>
              <a:t>like "</a:t>
            </a:r>
            <a:r>
              <a:rPr lang="en-US" b="1" dirty="0">
                <a:solidFill>
                  <a:srgbClr val="002060"/>
                </a:solidFill>
              </a:rPr>
              <a:t>404 Not Found</a:t>
            </a:r>
            <a:r>
              <a:rPr lang="en-US" dirty="0"/>
              <a:t>".</a:t>
            </a:r>
          </a:p>
          <a:p>
            <a:pPr marL="342900" lvl="0" indent="-34290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 </a:t>
            </a:r>
            <a:r>
              <a:rPr lang="en-US" b="1" u="sng" dirty="0">
                <a:solidFill>
                  <a:srgbClr val="7030A0"/>
                </a:solidFill>
              </a:rPr>
              <a:t>status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property and the </a:t>
            </a:r>
            <a:r>
              <a:rPr lang="en-US" b="1" u="sng" dirty="0" err="1">
                <a:solidFill>
                  <a:srgbClr val="7030A0"/>
                </a:solidFill>
              </a:rPr>
              <a:t>statusText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property holds the </a:t>
            </a:r>
            <a:r>
              <a:rPr lang="en-US" b="1" dirty="0">
                <a:solidFill>
                  <a:srgbClr val="C00000"/>
                </a:solidFill>
              </a:rPr>
              <a:t>status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en-US" b="1" dirty="0">
                <a:solidFill>
                  <a:srgbClr val="0070C0"/>
                </a:solidFill>
              </a:rPr>
              <a:t>request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8C1FF880-4EE0-4DEF-B750-195DA3B3F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8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status messages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8C1FF880-4EE0-4DEF-B750-195DA3B3F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9DA9F3A-30E7-4237-B24F-136F0025B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636401"/>
              </p:ext>
            </p:extLst>
          </p:nvPr>
        </p:nvGraphicFramePr>
        <p:xfrm>
          <a:off x="1187624" y="1720458"/>
          <a:ext cx="6840760" cy="1643380"/>
        </p:xfrm>
        <a:graphic>
          <a:graphicData uri="http://schemas.openxmlformats.org/drawingml/2006/table">
            <a:tbl>
              <a:tblPr firstRow="1" bandRow="1">
                <a:tableStyleId>{701FB10D-A61A-4DE4-8506-F670E7A89527}</a:tableStyleId>
              </a:tblPr>
              <a:tblGrid>
                <a:gridCol w="3420380">
                  <a:extLst>
                    <a:ext uri="{9D8B030D-6E8A-4147-A177-3AD203B41FA5}">
                      <a16:colId xmlns:a16="http://schemas.microsoft.com/office/drawing/2014/main" val="3819924380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537411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Property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857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C00000"/>
                          </a:solidFill>
                          <a:effectLst/>
                        </a:rPr>
                        <a:t>status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</a:rPr>
                        <a:t>200:</a:t>
                      </a:r>
                      <a:r>
                        <a:rPr lang="en-US" dirty="0">
                          <a:effectLst/>
                        </a:rPr>
                        <a:t> "OK"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</a:rPr>
                        <a:t>403:</a:t>
                      </a:r>
                      <a:r>
                        <a:rPr lang="en-US" dirty="0">
                          <a:effectLst/>
                        </a:rPr>
                        <a:t> "Forbidden"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</a:rPr>
                        <a:t>404:</a:t>
                      </a:r>
                      <a:r>
                        <a:rPr lang="en-US" dirty="0">
                          <a:effectLst/>
                        </a:rPr>
                        <a:t> "Page not found"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704411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err="1">
                          <a:solidFill>
                            <a:srgbClr val="C00000"/>
                          </a:solidFill>
                          <a:effectLst/>
                        </a:rPr>
                        <a:t>statusText</a:t>
                      </a:r>
                      <a:endParaRPr lang="en-IN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</a:rPr>
                        <a:t>Returns</a:t>
                      </a:r>
                      <a:r>
                        <a:rPr lang="en-US" dirty="0">
                          <a:effectLst/>
                        </a:rPr>
                        <a:t> the 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  <a:effectLst/>
                        </a:rPr>
                        <a:t>status-text</a:t>
                      </a:r>
                      <a:r>
                        <a:rPr lang="en-US" dirty="0">
                          <a:effectLst/>
                        </a:rPr>
                        <a:t> (e.g. "OK" or "Not Found")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014065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518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4: RetriEve the Data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0" lvl="0" indent="0"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b="1" u="sng" dirty="0">
                <a:solidFill>
                  <a:srgbClr val="002060"/>
                </a:solidFill>
                <a:latin typeface="+mj-lt"/>
              </a:rPr>
              <a:t>MODIFIED CODE:</a:t>
            </a:r>
          </a:p>
          <a:p>
            <a:pPr marL="342900" lvl="0" indent="-342900">
              <a:spcBef>
                <a:spcPts val="640"/>
              </a:spcBef>
              <a:buClr>
                <a:schemeClr val="lt1"/>
              </a:buClr>
              <a:buSzPts val="3200"/>
              <a:buChar char="•"/>
            </a:pPr>
            <a:endParaRPr lang="en-US" sz="1600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1600" dirty="0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         </a:t>
            </a: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function &lt;function name&gt; (){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if(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ajaxreq.readyState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===4 &amp;&amp;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ajaxreq.status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===200){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let x=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ajaxreq.responseText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//further processing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         }</a:t>
            </a:r>
          </a:p>
          <a:p>
            <a:pPr marL="342900" lvl="0" indent="-342900">
              <a:spcBef>
                <a:spcPts val="640"/>
              </a:spcBef>
              <a:buClr>
                <a:schemeClr val="lt1"/>
              </a:buClr>
              <a:buSzPts val="320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8C0248C4-769C-485D-A1C9-1253F8602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9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 Of AJAX ?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tx2">
                    <a:lumMod val="10000"/>
                  </a:schemeClr>
                </a:solidFill>
              </a:rPr>
              <a:t>Before AJAX , the </a:t>
            </a:r>
            <a:r>
              <a:rPr lang="en-US" sz="2000" b="1" dirty="0">
                <a:solidFill>
                  <a:srgbClr val="00B050"/>
                </a:solidFill>
              </a:rPr>
              <a:t>only way 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a </a:t>
            </a:r>
            <a:r>
              <a:rPr lang="en-US" sz="2000" b="1" dirty="0">
                <a:solidFill>
                  <a:srgbClr val="7030A0"/>
                </a:solidFill>
              </a:rPr>
              <a:t>client side web page 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could </a:t>
            </a:r>
            <a:r>
              <a:rPr lang="en-US" sz="2000" b="1" dirty="0">
                <a:solidFill>
                  <a:srgbClr val="C00000"/>
                </a:solidFill>
              </a:rPr>
              <a:t>communicate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 with a </a:t>
            </a:r>
            <a:r>
              <a:rPr lang="en-US" sz="2000" b="1" dirty="0">
                <a:solidFill>
                  <a:srgbClr val="002060"/>
                </a:solidFill>
              </a:rPr>
              <a:t>server 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was via </a:t>
            </a:r>
            <a:r>
              <a:rPr lang="en-US" sz="2000" b="1" dirty="0">
                <a:solidFill>
                  <a:srgbClr val="7030A0"/>
                </a:solidFill>
              </a:rPr>
              <a:t>html form </a:t>
            </a:r>
            <a:r>
              <a:rPr lang="en-US" sz="2000" dirty="0"/>
              <a:t>using </a:t>
            </a:r>
            <a:r>
              <a:rPr lang="en-US" sz="2000" b="1" dirty="0">
                <a:solidFill>
                  <a:srgbClr val="7030A0"/>
                </a:solidFill>
              </a:rPr>
              <a:t>GET/POST </a:t>
            </a:r>
            <a:r>
              <a:rPr lang="en-US" sz="2000" dirty="0"/>
              <a:t>request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>
                  <a:lumMod val="10000"/>
                </a:schemeClr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C000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C000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C000"/>
                </a:solidFill>
              </a:rPr>
              <a:t>Java Script </a:t>
            </a:r>
            <a:r>
              <a:rPr lang="en-US" sz="2000" i="1" dirty="0">
                <a:solidFill>
                  <a:schemeClr val="tx2">
                    <a:lumMod val="10000"/>
                  </a:schemeClr>
                </a:solidFill>
              </a:rPr>
              <a:t>had </a:t>
            </a:r>
            <a:r>
              <a:rPr lang="en-US" sz="2000" b="1" i="1" dirty="0">
                <a:solidFill>
                  <a:srgbClr val="00B050"/>
                </a:solidFill>
              </a:rPr>
              <a:t>no way </a:t>
            </a:r>
            <a:r>
              <a:rPr lang="en-US" sz="2000" i="1" dirty="0">
                <a:solidFill>
                  <a:schemeClr val="tx2">
                    <a:lumMod val="10000"/>
                  </a:schemeClr>
                </a:solidFill>
              </a:rPr>
              <a:t>of </a:t>
            </a:r>
            <a:r>
              <a:rPr lang="en-US" sz="2000" b="1" i="1" dirty="0">
                <a:solidFill>
                  <a:srgbClr val="FF5D5D"/>
                </a:solidFill>
              </a:rPr>
              <a:t>communicating with the server</a:t>
            </a:r>
            <a:r>
              <a:rPr lang="en-US" sz="2000" i="1" dirty="0">
                <a:solidFill>
                  <a:schemeClr val="tx2">
                    <a:lumMod val="10000"/>
                  </a:schemeClr>
                </a:solidFill>
              </a:rPr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>
                  <a:lumMod val="10000"/>
                </a:schemeClr>
              </a:solidFill>
            </a:endParaRPr>
          </a:p>
          <a:p>
            <a:pPr fontAlgn="base"/>
            <a:endParaRPr lang="en-US" sz="2000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6" name="Picture 5" descr="scalive.png">
            <a:extLst>
              <a:ext uri="{FF2B5EF4-FFF2-40B4-BE49-F238E27FC236}">
                <a16:creationId xmlns:a16="http://schemas.microsoft.com/office/drawing/2014/main" id="{FB495633-6D3C-40F3-A4C0-949F5D6E2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1 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Write an </a:t>
            </a:r>
            <a:r>
              <a:rPr lang="en-US" sz="2400" b="1" dirty="0">
                <a:solidFill>
                  <a:srgbClr val="0070C0"/>
                </a:solidFill>
              </a:rPr>
              <a:t>AJAX based application 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to get the </a:t>
            </a:r>
            <a:r>
              <a:rPr lang="en-US" sz="2400" b="1" dirty="0">
                <a:solidFill>
                  <a:srgbClr val="00B050"/>
                </a:solidFill>
              </a:rPr>
              <a:t>current 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2400" b="1" dirty="0">
                <a:solidFill>
                  <a:srgbClr val="00B050"/>
                </a:solidFill>
              </a:rPr>
              <a:t>date and time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 in </a:t>
            </a:r>
            <a:r>
              <a:rPr lang="en-US" sz="2400" b="1" dirty="0">
                <a:solidFill>
                  <a:srgbClr val="7030A0"/>
                </a:solidFill>
              </a:rPr>
              <a:t>INDIA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 from the </a:t>
            </a:r>
            <a:r>
              <a:rPr lang="en-US" sz="2400" b="1" dirty="0">
                <a:solidFill>
                  <a:srgbClr val="002060"/>
                </a:solidFill>
              </a:rPr>
              <a:t>server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 of 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2400" b="1" u="sng" dirty="0" err="1">
                <a:solidFill>
                  <a:srgbClr val="C00000"/>
                </a:solidFill>
              </a:rPr>
              <a:t>worldtimeapi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en-US" sz="2400" b="1" dirty="0">
                <a:solidFill>
                  <a:srgbClr val="00B050"/>
                </a:solidFill>
              </a:rPr>
              <a:t>display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 it on the </a:t>
            </a:r>
            <a:r>
              <a:rPr lang="en-US" sz="2400" b="1" dirty="0">
                <a:solidFill>
                  <a:srgbClr val="7030A0"/>
                </a:solidFill>
              </a:rPr>
              <a:t>page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.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b="1" dirty="0">
              <a:solidFill>
                <a:schemeClr val="tx2">
                  <a:lumMod val="25000"/>
                </a:schemeClr>
              </a:solidFill>
            </a:endParaRP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The URL to be requested is:</a:t>
            </a:r>
          </a:p>
          <a:p>
            <a:pPr marL="34290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IN" sz="2000" b="1" dirty="0">
                <a:solidFill>
                  <a:srgbClr val="FF5D5D"/>
                </a:solidFill>
                <a:effectLst/>
                <a:latin typeface="Consolas" panose="020B0609020204030204" pitchFamily="49" charset="0"/>
              </a:rPr>
              <a:t>http://worldtimeapi.org/api/timezone/Asia/Kolkata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esired output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5980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AA0CA7-C58E-42FE-89D8-A5A5AEA22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35" y="1213103"/>
            <a:ext cx="7674295" cy="37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8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esired output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5980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AA0CA7-C58E-42FE-89D8-A5A5AEA222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6135" y="1213102"/>
            <a:ext cx="7674295" cy="37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6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2200" b="1" dirty="0">
                <a:solidFill>
                  <a:schemeClr val="tx2">
                    <a:lumMod val="25000"/>
                  </a:schemeClr>
                </a:solidFill>
              </a:rPr>
              <a:t>Write an </a:t>
            </a:r>
            <a:r>
              <a:rPr lang="en-US" sz="2200" b="1" dirty="0">
                <a:solidFill>
                  <a:srgbClr val="0070C0"/>
                </a:solidFill>
              </a:rPr>
              <a:t>AJAX based application </a:t>
            </a:r>
            <a:r>
              <a:rPr lang="en-US" sz="2200" b="1" dirty="0">
                <a:solidFill>
                  <a:schemeClr val="tx2">
                    <a:lumMod val="25000"/>
                  </a:schemeClr>
                </a:solidFill>
              </a:rPr>
              <a:t>to do the 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2200" b="1" dirty="0">
                <a:solidFill>
                  <a:schemeClr val="tx2">
                    <a:lumMod val="25000"/>
                  </a:schemeClr>
                </a:solidFill>
              </a:rPr>
              <a:t>following:</a:t>
            </a:r>
          </a:p>
          <a:p>
            <a:pPr marL="342900" indent="-342900">
              <a:spcBef>
                <a:spcPts val="640"/>
              </a:spcBef>
              <a:buClr>
                <a:srgbClr val="00B050"/>
              </a:buClr>
              <a:buSzPct val="120000"/>
              <a:buFont typeface="+mj-lt"/>
              <a:buAutoNum type="arabicPeriod"/>
            </a:pPr>
            <a:endParaRPr lang="en-US" sz="1800" b="1" dirty="0">
              <a:solidFill>
                <a:schemeClr val="tx2">
                  <a:lumMod val="25000"/>
                </a:schemeClr>
              </a:solidFill>
            </a:endParaRPr>
          </a:p>
          <a:p>
            <a:pPr marL="342900" indent="-342900">
              <a:spcBef>
                <a:spcPts val="640"/>
              </a:spcBef>
              <a:buClr>
                <a:srgbClr val="00B050"/>
              </a:buClr>
              <a:buSzPct val="120000"/>
              <a:buFont typeface="+mj-lt"/>
              <a:buAutoNum type="arabicPeriod"/>
            </a:pPr>
            <a:r>
              <a:rPr lang="en-US" sz="1800" b="1" dirty="0">
                <a:solidFill>
                  <a:schemeClr val="tx2">
                    <a:lumMod val="25000"/>
                  </a:schemeClr>
                </a:solidFill>
              </a:rPr>
              <a:t>As soon as the page loads , pull all the </a:t>
            </a:r>
            <a:r>
              <a:rPr lang="en-US" sz="1800" b="1" dirty="0" err="1">
                <a:solidFill>
                  <a:srgbClr val="002060"/>
                </a:solidFill>
              </a:rPr>
              <a:t>timezones</a:t>
            </a:r>
            <a:r>
              <a:rPr lang="en-US" sz="1800" b="1" dirty="0">
                <a:solidFill>
                  <a:schemeClr val="tx2">
                    <a:lumMod val="25000"/>
                  </a:schemeClr>
                </a:solidFill>
              </a:rPr>
              <a:t> available from the </a:t>
            </a:r>
            <a:r>
              <a:rPr lang="en-US" sz="1800" b="1" dirty="0" err="1">
                <a:solidFill>
                  <a:srgbClr val="0070C0"/>
                </a:solidFill>
              </a:rPr>
              <a:t>api</a:t>
            </a:r>
            <a:r>
              <a:rPr lang="en-US" sz="1800" b="1" dirty="0">
                <a:solidFill>
                  <a:srgbClr val="0070C0"/>
                </a:solidFill>
              </a:rPr>
              <a:t> end point</a:t>
            </a:r>
            <a:r>
              <a:rPr lang="en-US" sz="1800" b="1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en-IN" sz="1800" b="1" dirty="0">
                <a:solidFill>
                  <a:srgbClr val="FF5D5D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http://worldtimeapi.org/api/timezone</a:t>
            </a:r>
            <a:endParaRPr lang="en-IN" sz="1800" b="1" dirty="0">
              <a:solidFill>
                <a:srgbClr val="FF5D5D"/>
              </a:solidFill>
              <a:latin typeface="Consolas" panose="020B0609020204030204" pitchFamily="49" charset="0"/>
            </a:endParaRPr>
          </a:p>
          <a:p>
            <a:pPr marL="342900" indent="-342900">
              <a:spcBef>
                <a:spcPts val="640"/>
              </a:spcBef>
              <a:buClr>
                <a:srgbClr val="00B050"/>
              </a:buClr>
              <a:buSzPct val="120000"/>
              <a:buFont typeface="+mj-lt"/>
              <a:buAutoNum type="arabicPeriod"/>
            </a:pPr>
            <a:endParaRPr lang="en-IN" sz="1800" b="1" dirty="0">
              <a:solidFill>
                <a:srgbClr val="FF5D5D"/>
              </a:solidFill>
              <a:latin typeface="Consolas" panose="020B0609020204030204" pitchFamily="49" charset="0"/>
            </a:endParaRPr>
          </a:p>
          <a:p>
            <a:pPr marL="342900" indent="-342900">
              <a:spcBef>
                <a:spcPts val="640"/>
              </a:spcBef>
              <a:buClr>
                <a:srgbClr val="00B050"/>
              </a:buClr>
              <a:buSzPct val="120000"/>
              <a:buFont typeface="+mj-lt"/>
              <a:buAutoNum type="arabicPeriod"/>
            </a:pPr>
            <a:r>
              <a:rPr lang="en-US" sz="1800" b="1" dirty="0">
                <a:solidFill>
                  <a:schemeClr val="tx2">
                    <a:lumMod val="25000"/>
                  </a:schemeClr>
                </a:solidFill>
              </a:rPr>
              <a:t>Now when the user selects a </a:t>
            </a:r>
            <a:r>
              <a:rPr lang="en-US" sz="1800" b="1" dirty="0" err="1">
                <a:solidFill>
                  <a:srgbClr val="002060"/>
                </a:solidFill>
              </a:rPr>
              <a:t>timezone</a:t>
            </a:r>
            <a:r>
              <a:rPr lang="en-US" sz="1800" b="1" dirty="0">
                <a:solidFill>
                  <a:schemeClr val="tx2">
                    <a:lumMod val="25000"/>
                  </a:schemeClr>
                </a:solidFill>
              </a:rPr>
              <a:t> and clicks the button </a:t>
            </a:r>
            <a:r>
              <a:rPr lang="en-US" sz="1800" b="1" dirty="0" err="1">
                <a:solidFill>
                  <a:schemeClr val="tx2">
                    <a:lumMod val="25000"/>
                  </a:schemeClr>
                </a:solidFill>
              </a:rPr>
              <a:t>then</a:t>
            </a:r>
            <a:r>
              <a:rPr lang="en-US" sz="1800" b="1" dirty="0" err="1">
                <a:solidFill>
                  <a:srgbClr val="7030A0"/>
                </a:solidFill>
              </a:rPr>
              <a:t>r</a:t>
            </a:r>
            <a:r>
              <a:rPr lang="en-US" sz="1800" b="1" dirty="0">
                <a:solidFill>
                  <a:schemeClr val="tx2">
                    <a:lumMod val="25000"/>
                  </a:schemeClr>
                </a:solidFill>
              </a:rPr>
              <a:t> display its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current date and time </a:t>
            </a:r>
            <a:r>
              <a:rPr lang="en-US" sz="1800" b="1" dirty="0">
                <a:solidFill>
                  <a:schemeClr val="tx2">
                    <a:lumMod val="25000"/>
                  </a:schemeClr>
                </a:solidFill>
              </a:rPr>
              <a:t>using the </a:t>
            </a:r>
            <a:r>
              <a:rPr lang="en-US" sz="1800" b="1" dirty="0" err="1">
                <a:solidFill>
                  <a:srgbClr val="0070C0"/>
                </a:solidFill>
              </a:rPr>
              <a:t>api</a:t>
            </a:r>
            <a:r>
              <a:rPr lang="en-US" sz="1800" b="1" dirty="0">
                <a:solidFill>
                  <a:srgbClr val="0070C0"/>
                </a:solidFill>
              </a:rPr>
              <a:t> end point</a:t>
            </a:r>
            <a:r>
              <a:rPr lang="en-US" sz="1800" b="1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en-IN" sz="1800" b="1" dirty="0">
                <a:solidFill>
                  <a:srgbClr val="FF5D5D"/>
                </a:solidFill>
                <a:latin typeface="Consolas" panose="020B0609020204030204" pitchFamily="49" charset="0"/>
              </a:rPr>
              <a:t>http://worldtimeapi.org/api/timezone/&lt;timezonename&gt;</a:t>
            </a:r>
            <a:endParaRPr lang="en-US" sz="1800" b="1" dirty="0">
              <a:solidFill>
                <a:schemeClr val="tx2">
                  <a:lumMod val="25000"/>
                </a:schemeClr>
              </a:solidFill>
            </a:endParaRP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esired output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5980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AA0CA7-C58E-42FE-89D8-A5A5AEA222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6135" y="1213102"/>
            <a:ext cx="7674295" cy="37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8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esired output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5980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AA0CA7-C58E-42FE-89D8-A5A5AEA222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6135" y="1213102"/>
            <a:ext cx="7674295" cy="366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Write an </a:t>
            </a:r>
            <a:r>
              <a:rPr lang="en-US" b="1" dirty="0">
                <a:solidFill>
                  <a:srgbClr val="0070C0"/>
                </a:solidFill>
              </a:rPr>
              <a:t>AJAX based application 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to do the following:</a:t>
            </a:r>
          </a:p>
          <a:p>
            <a:pPr marL="342900" indent="-342900">
              <a:spcBef>
                <a:spcPts val="640"/>
              </a:spcBef>
              <a:buClr>
                <a:srgbClr val="00B050"/>
              </a:buClr>
              <a:buSzPct val="120000"/>
              <a:buFont typeface="+mj-lt"/>
              <a:buAutoNum type="arabicPeriod"/>
            </a:pPr>
            <a:endParaRPr lang="en-US" sz="1800" b="1" dirty="0">
              <a:solidFill>
                <a:schemeClr val="tx2">
                  <a:lumMod val="25000"/>
                </a:schemeClr>
              </a:solidFill>
            </a:endParaRPr>
          </a:p>
          <a:p>
            <a:pPr marL="342900" indent="-342900">
              <a:spcBef>
                <a:spcPts val="640"/>
              </a:spcBef>
              <a:buClr>
                <a:srgbClr val="00B050"/>
              </a:buClr>
              <a:buSzPct val="120000"/>
              <a:buFont typeface="+mj-lt"/>
              <a:buAutoNum type="arabicPeriod"/>
            </a:pPr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Provide a button to the user and when the user clicks it pull all the </a:t>
            </a:r>
            <a:r>
              <a:rPr lang="en-US" sz="1600" b="1" dirty="0">
                <a:solidFill>
                  <a:srgbClr val="002060"/>
                </a:solidFill>
              </a:rPr>
              <a:t>country names </a:t>
            </a:r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available from the </a:t>
            </a:r>
            <a:r>
              <a:rPr lang="en-US" sz="1600" b="1" dirty="0" err="1">
                <a:solidFill>
                  <a:srgbClr val="0070C0"/>
                </a:solidFill>
              </a:rPr>
              <a:t>api</a:t>
            </a:r>
            <a:r>
              <a:rPr lang="en-US" sz="1600" b="1" dirty="0">
                <a:solidFill>
                  <a:srgbClr val="0070C0"/>
                </a:solidFill>
              </a:rPr>
              <a:t> end point</a:t>
            </a:r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en-IN" sz="1600" b="1" dirty="0">
                <a:solidFill>
                  <a:srgbClr val="FF5D5D"/>
                </a:solidFill>
                <a:latin typeface="Consolas" panose="020B0609020204030204" pitchFamily="49" charset="0"/>
              </a:rPr>
              <a:t>https://restcountries.com/v2/all</a:t>
            </a:r>
          </a:p>
          <a:p>
            <a:pPr marL="342900" indent="-342900">
              <a:spcBef>
                <a:spcPts val="640"/>
              </a:spcBef>
              <a:buClr>
                <a:srgbClr val="00B050"/>
              </a:buClr>
              <a:buSzPct val="120000"/>
              <a:buFont typeface="+mj-lt"/>
              <a:buAutoNum type="arabicPeriod"/>
            </a:pPr>
            <a:endParaRPr lang="en-IN" sz="1600" b="1" dirty="0">
              <a:solidFill>
                <a:srgbClr val="FF5D5D"/>
              </a:solidFill>
              <a:latin typeface="Consolas" panose="020B0609020204030204" pitchFamily="49" charset="0"/>
            </a:endParaRPr>
          </a:p>
          <a:p>
            <a:pPr marL="342900" indent="-342900">
              <a:spcBef>
                <a:spcPts val="640"/>
              </a:spcBef>
              <a:buClr>
                <a:srgbClr val="00B050"/>
              </a:buClr>
              <a:buSzPct val="120000"/>
              <a:buFont typeface="+mj-lt"/>
              <a:buAutoNum type="arabicPeriod"/>
            </a:pPr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Now as soon as the user selects a </a:t>
            </a:r>
            <a:r>
              <a:rPr lang="en-US" sz="1600" b="1" dirty="0">
                <a:solidFill>
                  <a:srgbClr val="002060"/>
                </a:solidFill>
              </a:rPr>
              <a:t>country </a:t>
            </a:r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display three details about that country:</a:t>
            </a:r>
          </a:p>
          <a:p>
            <a:pPr marL="800100" lvl="1" indent="-342900">
              <a:spcBef>
                <a:spcPts val="640"/>
              </a:spcBef>
              <a:buClr>
                <a:srgbClr val="00B050"/>
              </a:buClr>
              <a:buSzPct val="120000"/>
              <a:buFont typeface="+mj-lt"/>
              <a:buAutoNum type="arabicPeriod"/>
            </a:pPr>
            <a:r>
              <a:rPr lang="en-US" sz="1200" b="1" dirty="0">
                <a:solidFill>
                  <a:schemeClr val="tx2">
                    <a:lumMod val="25000"/>
                  </a:schemeClr>
                </a:solidFill>
              </a:rPr>
              <a:t>Country Flag</a:t>
            </a:r>
          </a:p>
          <a:p>
            <a:pPr marL="800100" lvl="1" indent="-342900">
              <a:spcBef>
                <a:spcPts val="640"/>
              </a:spcBef>
              <a:buClr>
                <a:srgbClr val="00B050"/>
              </a:buClr>
              <a:buSzPct val="120000"/>
              <a:buFont typeface="+mj-lt"/>
              <a:buAutoNum type="arabicPeriod"/>
            </a:pPr>
            <a:r>
              <a:rPr lang="en-US" sz="1200" b="1" dirty="0">
                <a:solidFill>
                  <a:schemeClr val="tx2">
                    <a:lumMod val="25000"/>
                  </a:schemeClr>
                </a:solidFill>
              </a:rPr>
              <a:t>Region</a:t>
            </a:r>
          </a:p>
          <a:p>
            <a:pPr marL="800100" lvl="1" indent="-342900">
              <a:spcBef>
                <a:spcPts val="640"/>
              </a:spcBef>
              <a:buClr>
                <a:srgbClr val="00B050"/>
              </a:buClr>
              <a:buSzPct val="120000"/>
              <a:buFont typeface="+mj-lt"/>
              <a:buAutoNum type="arabicPeriod"/>
            </a:pPr>
            <a:r>
              <a:rPr lang="en-US" sz="1200" b="1" dirty="0">
                <a:solidFill>
                  <a:schemeClr val="tx2">
                    <a:lumMod val="25000"/>
                  </a:schemeClr>
                </a:solidFill>
              </a:rPr>
              <a:t>Population</a:t>
            </a:r>
          </a:p>
          <a:p>
            <a:pPr marL="800100" lvl="1" indent="-342900">
              <a:spcBef>
                <a:spcPts val="640"/>
              </a:spcBef>
              <a:buClr>
                <a:srgbClr val="00B050"/>
              </a:buClr>
              <a:buSzPct val="120000"/>
              <a:buFont typeface="+mj-lt"/>
              <a:buAutoNum type="arabicPeriod"/>
            </a:pPr>
            <a:r>
              <a:rPr lang="en-US" sz="1200" b="1" dirty="0">
                <a:solidFill>
                  <a:schemeClr val="tx2">
                    <a:lumMod val="25000"/>
                  </a:schemeClr>
                </a:solidFill>
              </a:rPr>
              <a:t>Language</a:t>
            </a:r>
          </a:p>
          <a:p>
            <a:pPr marL="800100" lvl="1" indent="-342900">
              <a:spcBef>
                <a:spcPts val="640"/>
              </a:spcBef>
              <a:buClr>
                <a:srgbClr val="00B050"/>
              </a:buClr>
              <a:buSzPct val="120000"/>
              <a:buFont typeface="+mj-lt"/>
              <a:buAutoNum type="arabicPeriod"/>
            </a:pPr>
            <a:r>
              <a:rPr lang="en-US" sz="1200" b="1" dirty="0">
                <a:solidFill>
                  <a:schemeClr val="tx2">
                    <a:lumMod val="25000"/>
                  </a:schemeClr>
                </a:solidFill>
              </a:rPr>
              <a:t>Currency</a:t>
            </a: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5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esired output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5980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AA0CA7-C58E-42FE-89D8-A5A5AEA222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6135" y="1213102"/>
            <a:ext cx="7674295" cy="372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3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esired output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5980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AA0CA7-C58E-42FE-89D8-A5A5AEA222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6135" y="1213103"/>
            <a:ext cx="7674295" cy="37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2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esired output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5980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AA0CA7-C58E-42FE-89D8-A5A5AEA222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6135" y="1213103"/>
            <a:ext cx="7674295" cy="37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7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 Of AJAX ?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10000"/>
                  </a:schemeClr>
                </a:solidFill>
              </a:rPr>
              <a:t>But , </a:t>
            </a:r>
            <a:r>
              <a:rPr lang="en-US" sz="2000" b="1" dirty="0">
                <a:solidFill>
                  <a:srgbClr val="00B050"/>
                </a:solidFill>
              </a:rPr>
              <a:t>sometimes</a:t>
            </a:r>
            <a:r>
              <a:rPr lang="en-US" sz="2000" dirty="0">
                <a:solidFill>
                  <a:schemeClr val="accent4">
                    <a:lumMod val="10000"/>
                  </a:schemeClr>
                </a:solidFill>
              </a:rPr>
              <a:t> on </a:t>
            </a:r>
            <a:r>
              <a:rPr lang="en-US" sz="2000" b="1" dirty="0">
                <a:solidFill>
                  <a:srgbClr val="0070C0"/>
                </a:solidFill>
              </a:rPr>
              <a:t>slow networks </a:t>
            </a:r>
            <a:r>
              <a:rPr lang="en-US" sz="2000" dirty="0">
                <a:solidFill>
                  <a:schemeClr val="accent4">
                    <a:lumMod val="10000"/>
                  </a:schemeClr>
                </a:solidFill>
              </a:rPr>
              <a:t>FORM HANDLING could </a:t>
            </a:r>
            <a:r>
              <a:rPr lang="en-US" sz="2000" b="1" dirty="0">
                <a:solidFill>
                  <a:srgbClr val="7030A0"/>
                </a:solidFill>
              </a:rPr>
              <a:t>take time </a:t>
            </a:r>
            <a:r>
              <a:rPr lang="en-US" sz="2000" dirty="0">
                <a:solidFill>
                  <a:schemeClr val="accent4">
                    <a:lumMod val="10000"/>
                  </a:schemeClr>
                </a:solidFill>
              </a:rPr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4">
                  <a:lumMod val="10000"/>
                </a:schemeClr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4">
                  <a:lumMod val="10000"/>
                </a:schemeClr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4">
                  <a:lumMod val="10000"/>
                </a:schemeClr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2060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2060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Moreover</a:t>
            </a:r>
            <a:r>
              <a:rPr lang="en-US" sz="2000" dirty="0">
                <a:solidFill>
                  <a:schemeClr val="accent4">
                    <a:lumMod val="10000"/>
                  </a:schemeClr>
                </a:solidFill>
              </a:rPr>
              <a:t> most of the time the new page has </a:t>
            </a:r>
            <a:r>
              <a:rPr lang="en-US" sz="2000" b="1" dirty="0">
                <a:solidFill>
                  <a:srgbClr val="7030A0"/>
                </a:solidFill>
              </a:rPr>
              <a:t>90% elements same</a:t>
            </a:r>
            <a:r>
              <a:rPr lang="en-US" sz="20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4">
                    <a:lumMod val="10000"/>
                  </a:schemeClr>
                </a:solidFill>
              </a:rPr>
              <a:t>as the </a:t>
            </a:r>
            <a:r>
              <a:rPr lang="en-US" sz="2000" b="1" dirty="0">
                <a:solidFill>
                  <a:srgbClr val="C00000"/>
                </a:solidFill>
              </a:rPr>
              <a:t>previous page </a:t>
            </a:r>
            <a:r>
              <a:rPr lang="en-US" sz="2000" dirty="0">
                <a:solidFill>
                  <a:schemeClr val="accent4">
                    <a:lumMod val="10000"/>
                  </a:schemeClr>
                </a:solidFill>
              </a:rPr>
              <a:t>only </a:t>
            </a:r>
            <a:r>
              <a:rPr lang="en-US" sz="2000" b="1" dirty="0">
                <a:solidFill>
                  <a:srgbClr val="FFC000"/>
                </a:solidFill>
              </a:rPr>
              <a:t>10% of data </a:t>
            </a:r>
            <a:r>
              <a:rPr lang="en-US" sz="2000" dirty="0">
                <a:solidFill>
                  <a:schemeClr val="accent4">
                    <a:lumMod val="10000"/>
                  </a:schemeClr>
                </a:solidFill>
              </a:rPr>
              <a:t>gets </a:t>
            </a:r>
            <a:r>
              <a:rPr lang="en-US" sz="2000" b="1" dirty="0">
                <a:solidFill>
                  <a:srgbClr val="002060"/>
                </a:solidFill>
              </a:rPr>
              <a:t>changed</a:t>
            </a:r>
            <a:r>
              <a:rPr lang="en-US" sz="2000" dirty="0">
                <a:solidFill>
                  <a:schemeClr val="accent4">
                    <a:lumMod val="10000"/>
                  </a:schemeClr>
                </a:solidFill>
              </a:rPr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4">
                  <a:lumMod val="10000"/>
                </a:schemeClr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6" name="Picture 5" descr="scalive.png">
            <a:extLst>
              <a:ext uri="{FF2B5EF4-FFF2-40B4-BE49-F238E27FC236}">
                <a16:creationId xmlns:a16="http://schemas.microsoft.com/office/drawing/2014/main" id="{FB495633-6D3C-40F3-A4C0-949F5D6E2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esired output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5980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AA0CA7-C58E-42FE-89D8-A5A5AEA222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6135" y="1213103"/>
            <a:ext cx="7674295" cy="37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8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6"/>
          <p:cNvSpPr txBox="1">
            <a:spLocks noGrp="1"/>
          </p:cNvSpPr>
          <p:nvPr>
            <p:ph type="sldNum" sz="quarter" idx="12"/>
          </p:nvPr>
        </p:nvSpPr>
        <p:spPr>
          <a:xfrm>
            <a:off x="8444832" y="4731990"/>
            <a:ext cx="519656" cy="387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 dirty="0"/>
          </a:p>
        </p:txBody>
      </p:sp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0" y="500063"/>
            <a:ext cx="541496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Thanks!</a:t>
            </a:r>
            <a:endParaRPr sz="6000" b="1"/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4294967295"/>
          </p:nvPr>
        </p:nvSpPr>
        <p:spPr>
          <a:xfrm>
            <a:off x="2551113" y="1571625"/>
            <a:ext cx="6592887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/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0" y="2357438"/>
            <a:ext cx="4864100" cy="2462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Email id: </a:t>
            </a:r>
            <a:r>
              <a:rPr lang="en" dirty="0">
                <a:hlinkClick r:id="rId3"/>
              </a:rPr>
              <a:t>info@scalive.in</a:t>
            </a:r>
            <a:endParaRPr lang="en" dirty="0"/>
          </a:p>
          <a:p>
            <a:pPr marL="0" lvl="0" indent="0">
              <a:buNone/>
            </a:pPr>
            <a:r>
              <a:rPr lang="en" dirty="0"/>
              <a:t>Contact no. : +917314853128</a:t>
            </a:r>
            <a:endParaRPr/>
          </a:p>
        </p:txBody>
      </p:sp>
      <p:pic>
        <p:nvPicPr>
          <p:cNvPr id="7" name="Picture 6" descr="SCALIVE D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334" y="928676"/>
            <a:ext cx="2143122" cy="2143122"/>
          </a:xfrm>
          <a:prstGeom prst="rect">
            <a:avLst/>
          </a:prstGeom>
        </p:spPr>
      </p:pic>
      <p:pic>
        <p:nvPicPr>
          <p:cNvPr id="8" name="Picture 7" descr="scalive.png">
            <a:extLst>
              <a:ext uri="{FF2B5EF4-FFF2-40B4-BE49-F238E27FC236}">
                <a16:creationId xmlns:a16="http://schemas.microsoft.com/office/drawing/2014/main" id="{3D272967-9499-426B-B410-D5AE8520A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Solution is </a:t>
            </a:r>
            <a:r>
              <a:rPr lang="en-US" sz="2000" b="1" u="sng" dirty="0">
                <a:solidFill>
                  <a:srgbClr val="00B050"/>
                </a:solidFill>
              </a:rPr>
              <a:t>Ajax</a:t>
            </a:r>
            <a:r>
              <a:rPr lang="en-US" sz="2000" u="sng" dirty="0">
                <a:solidFill>
                  <a:srgbClr val="00B050"/>
                </a:solidFill>
              </a:rPr>
              <a:t>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00B050"/>
                </a:solidFill>
                <a:latin typeface="Arial Black" panose="020B0A04020102020204" pitchFamily="34" charset="0"/>
              </a:rPr>
              <a:t>“Ajax</a:t>
            </a:r>
            <a:r>
              <a:rPr lang="en-US" sz="2000" b="1" u="sng" dirty="0">
                <a:solidFill>
                  <a:schemeClr val="tx1"/>
                </a:solidFill>
                <a:latin typeface="Arial Black" panose="020B0A04020102020204" pitchFamily="34" charset="0"/>
              </a:rPr>
              <a:t> allows </a:t>
            </a:r>
            <a:r>
              <a:rPr lang="en-US" sz="2000" b="1" u="sng" dirty="0">
                <a:solidFill>
                  <a:srgbClr val="FFC000"/>
                </a:solidFill>
                <a:latin typeface="Arial Black" panose="020B0A04020102020204" pitchFamily="34" charset="0"/>
              </a:rPr>
              <a:t>Java Script code  </a:t>
            </a:r>
            <a:r>
              <a:rPr lang="en-US" sz="2000" b="1" u="sng" dirty="0">
                <a:latin typeface="Arial Black" panose="020B0A04020102020204" pitchFamily="34" charset="0"/>
              </a:rPr>
              <a:t>to</a:t>
            </a:r>
            <a:r>
              <a:rPr lang="en-US" sz="2000" b="1" u="sng" dirty="0">
                <a:solidFill>
                  <a:srgbClr val="FFC000"/>
                </a:solidFill>
                <a:latin typeface="Arial Black" panose="020B0A04020102020204" pitchFamily="34" charset="0"/>
              </a:rPr>
              <a:t> </a:t>
            </a:r>
            <a:r>
              <a:rPr lang="en-US" sz="2000" b="1" u="sng" dirty="0">
                <a:solidFill>
                  <a:schemeClr val="tx1"/>
                </a:solidFill>
                <a:latin typeface="Arial Black" panose="020B0A04020102020204" pitchFamily="34" charset="0"/>
              </a:rPr>
              <a:t>communicate </a:t>
            </a:r>
            <a:r>
              <a:rPr lang="en-US" sz="2000" b="1" u="sng" dirty="0">
                <a:solidFill>
                  <a:srgbClr val="002060"/>
                </a:solidFill>
                <a:latin typeface="Arial Black" panose="020B0A04020102020204" pitchFamily="34" charset="0"/>
              </a:rPr>
              <a:t>directly</a:t>
            </a:r>
            <a:r>
              <a:rPr lang="en-US" sz="2000" b="1" u="sng" dirty="0">
                <a:solidFill>
                  <a:schemeClr val="tx1"/>
                </a:solidFill>
                <a:latin typeface="Arial Black" panose="020B0A04020102020204" pitchFamily="34" charset="0"/>
              </a:rPr>
              <a:t> with the </a:t>
            </a:r>
            <a:r>
              <a:rPr lang="en-US" sz="2000" b="1" u="sng" dirty="0">
                <a:solidFill>
                  <a:srgbClr val="7030A0"/>
                </a:solidFill>
                <a:latin typeface="Arial Black" panose="020B0A04020102020204" pitchFamily="34" charset="0"/>
              </a:rPr>
              <a:t>server”</a:t>
            </a:r>
            <a:r>
              <a:rPr lang="en-US" sz="2000" b="1" u="sng" dirty="0">
                <a:latin typeface="Arial Black" panose="020B0A04020102020204" pitchFamily="34" charset="0"/>
              </a:rPr>
              <a:t>.</a:t>
            </a:r>
            <a:endParaRPr lang="en-US" sz="2000" b="1" u="sng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 descr="scalive.png">
            <a:extLst>
              <a:ext uri="{FF2B5EF4-FFF2-40B4-BE49-F238E27FC236}">
                <a16:creationId xmlns:a16="http://schemas.microsoft.com/office/drawing/2014/main" id="{E8C5B361-F52C-460C-B894-301A4725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?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This is done using a </a:t>
            </a:r>
            <a:r>
              <a:rPr lang="en-US" sz="2000" b="1" dirty="0">
                <a:solidFill>
                  <a:srgbClr val="0070C0"/>
                </a:solidFill>
              </a:rPr>
              <a:t>special Java Script object  </a:t>
            </a:r>
            <a:r>
              <a:rPr lang="en-US" sz="2000" dirty="0">
                <a:solidFill>
                  <a:schemeClr val="tx1"/>
                </a:solidFill>
              </a:rPr>
              <a:t>called </a:t>
            </a:r>
            <a:r>
              <a:rPr lang="en-US" sz="2000" b="1" u="sng" dirty="0" err="1">
                <a:solidFill>
                  <a:srgbClr val="FF5D5D"/>
                </a:solidFill>
              </a:rPr>
              <a:t>XMLHttpRequest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W</a:t>
            </a:r>
            <a:r>
              <a:rPr lang="en-US" sz="2000" dirty="0">
                <a:solidFill>
                  <a:schemeClr val="tx1"/>
                </a:solidFill>
              </a:rPr>
              <a:t>ith this object, our </a:t>
            </a:r>
            <a:r>
              <a:rPr lang="en-US" sz="2000" b="1" dirty="0">
                <a:solidFill>
                  <a:srgbClr val="FFC000"/>
                </a:solidFill>
              </a:rPr>
              <a:t>Java Script code </a:t>
            </a:r>
            <a:r>
              <a:rPr lang="en-US" sz="2000" dirty="0">
                <a:solidFill>
                  <a:schemeClr val="tx1"/>
                </a:solidFill>
              </a:rPr>
              <a:t>can </a:t>
            </a:r>
            <a:r>
              <a:rPr lang="en-US" sz="2000" b="1" dirty="0">
                <a:solidFill>
                  <a:srgbClr val="0070C0"/>
                </a:solidFill>
              </a:rPr>
              <a:t>get information </a:t>
            </a:r>
            <a:r>
              <a:rPr lang="en-US" sz="2000" dirty="0">
                <a:solidFill>
                  <a:schemeClr val="tx1"/>
                </a:solidFill>
              </a:rPr>
              <a:t>from the </a:t>
            </a:r>
            <a:r>
              <a:rPr lang="en-US" sz="2000" b="1" dirty="0">
                <a:solidFill>
                  <a:srgbClr val="7030A0"/>
                </a:solidFill>
              </a:rPr>
              <a:t>server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u="sng" dirty="0">
                <a:solidFill>
                  <a:schemeClr val="tx1"/>
                </a:solidFill>
              </a:rPr>
              <a:t>without having to load a new page</a:t>
            </a:r>
            <a:r>
              <a:rPr lang="en-US" sz="2000" u="sng" dirty="0">
                <a:solidFill>
                  <a:schemeClr val="tx1"/>
                </a:solidFill>
              </a:rPr>
              <a:t>!</a:t>
            </a:r>
          </a:p>
        </p:txBody>
      </p:sp>
      <p:pic>
        <p:nvPicPr>
          <p:cNvPr id="6" name="Picture 5" descr="scalive.png">
            <a:extLst>
              <a:ext uri="{FF2B5EF4-FFF2-40B4-BE49-F238E27FC236}">
                <a16:creationId xmlns:a16="http://schemas.microsoft.com/office/drawing/2014/main" id="{E8C5B361-F52C-460C-B894-301A4725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3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3352" y="339502"/>
            <a:ext cx="5797296" cy="89154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OF AJAX</a:t>
            </a:r>
          </a:p>
        </p:txBody>
      </p:sp>
      <p:sp>
        <p:nvSpPr>
          <p:cNvPr id="29" name="Google Shape;79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pic>
        <p:nvPicPr>
          <p:cNvPr id="1026" name="Picture 2" descr="F:\Ravi Docs\Scholarship Data\images.png"/>
          <p:cNvPicPr>
            <a:picLocks noChangeAspect="1" noChangeArrowheads="1"/>
          </p:cNvPicPr>
          <p:nvPr/>
        </p:nvPicPr>
        <p:blipFill>
          <a:blip r:embed="rId2" cstate="print"/>
          <a:srcRect b="10519"/>
          <a:stretch>
            <a:fillRect/>
          </a:stretch>
        </p:blipFill>
        <p:spPr bwMode="auto">
          <a:xfrm>
            <a:off x="809625" y="1984375"/>
            <a:ext cx="1809750" cy="2267130"/>
          </a:xfrm>
          <a:prstGeom prst="rect">
            <a:avLst/>
          </a:prstGeom>
          <a:noFill/>
        </p:spPr>
      </p:pic>
      <p:pic>
        <p:nvPicPr>
          <p:cNvPr id="1029" name="Picture 5" descr="F:\Ravi Docs\Scholarship Data\download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8109" y="2763279"/>
            <a:ext cx="1985166" cy="66492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059785" y="3793390"/>
            <a:ext cx="106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Browser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40935" y="3640685"/>
            <a:ext cx="931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044950" y="3029865"/>
            <a:ext cx="16797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044951" y="3335275"/>
            <a:ext cx="16797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50360" y="3029865"/>
            <a:ext cx="99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Network</a:t>
            </a:r>
          </a:p>
        </p:txBody>
      </p:sp>
      <p:cxnSp>
        <p:nvCxnSpPr>
          <p:cNvPr id="27" name="Straight Connector 26"/>
          <p:cNvCxnSpPr>
            <a:endCxn id="28" idx="1"/>
          </p:cNvCxnSpPr>
          <p:nvPr/>
        </p:nvCxnSpPr>
        <p:spPr>
          <a:xfrm flipV="1">
            <a:off x="6099050" y="2185288"/>
            <a:ext cx="849214" cy="691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48264" y="1923678"/>
            <a:ext cx="2329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3. </a:t>
            </a:r>
            <a:r>
              <a:rPr lang="en-US" sz="1400" dirty="0"/>
              <a:t>Process the HTTP request </a:t>
            </a:r>
          </a:p>
          <a:p>
            <a:r>
              <a:rPr lang="en-US" sz="1400" dirty="0"/>
              <a:t>and creates a response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3961181" y="3335275"/>
            <a:ext cx="916229" cy="61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97655" y="3946095"/>
            <a:ext cx="1669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4. </a:t>
            </a:r>
            <a:r>
              <a:rPr lang="en-US" sz="1400" dirty="0"/>
              <a:t>Send response </a:t>
            </a:r>
          </a:p>
          <a:p>
            <a:r>
              <a:rPr lang="en-US" sz="1400" dirty="0"/>
              <a:t>back to the browser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2892245" y="2571750"/>
            <a:ext cx="458115" cy="458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044950" y="2113635"/>
            <a:ext cx="2900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2. </a:t>
            </a:r>
            <a:r>
              <a:rPr lang="en-US" sz="1400" dirty="0"/>
              <a:t>An HTTP request is sent to </a:t>
            </a:r>
          </a:p>
          <a:p>
            <a:r>
              <a:rPr lang="en-US" sz="1400" dirty="0"/>
              <a:t>server using </a:t>
            </a:r>
            <a:r>
              <a:rPr lang="en-US" sz="1400" dirty="0" err="1"/>
              <a:t>XMLHttpRequest</a:t>
            </a:r>
            <a:r>
              <a:rPr lang="en-US" sz="1400" dirty="0"/>
              <a:t> object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65195" y="287716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Google</a:t>
            </a:r>
          </a:p>
        </p:txBody>
      </p:sp>
      <p:cxnSp>
        <p:nvCxnSpPr>
          <p:cNvPr id="41" name="Straight Connector 40"/>
          <p:cNvCxnSpPr>
            <a:stCxn id="39" idx="0"/>
          </p:cNvCxnSpPr>
          <p:nvPr/>
        </p:nvCxnSpPr>
        <p:spPr>
          <a:xfrm flipH="1" flipV="1">
            <a:off x="1212490" y="2266340"/>
            <a:ext cx="578463" cy="61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96260" y="1808225"/>
            <a:ext cx="2748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1. </a:t>
            </a:r>
            <a:r>
              <a:rPr lang="en-US" sz="1400" dirty="0"/>
              <a:t>An event occurs on a web page </a:t>
            </a:r>
            <a:r>
              <a:rPr lang="en-US" sz="1400" dirty="0" err="1"/>
              <a:t>e.g</a:t>
            </a:r>
            <a:r>
              <a:rPr lang="en-US" sz="1400" dirty="0"/>
              <a:t>-a button is clicked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754375" y="3182570"/>
            <a:ext cx="916230" cy="122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96259" y="4404210"/>
            <a:ext cx="3132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5. </a:t>
            </a:r>
            <a:r>
              <a:rPr lang="en-US" sz="1400" dirty="0"/>
              <a:t>Process the returned data using JavaScript and updates the page content</a:t>
            </a:r>
          </a:p>
        </p:txBody>
      </p:sp>
      <p:pic>
        <p:nvPicPr>
          <p:cNvPr id="26" name="Picture 25" descr="scalive.png">
            <a:extLst>
              <a:ext uri="{FF2B5EF4-FFF2-40B4-BE49-F238E27FC236}">
                <a16:creationId xmlns:a16="http://schemas.microsoft.com/office/drawing/2014/main" id="{A9CDA942-75BE-4ECF-B1EA-01EA21517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5" grpId="0"/>
      <p:bldP spid="28" grpId="0"/>
      <p:bldP spid="31" grpId="0"/>
      <p:bldP spid="38" grpId="0"/>
      <p:bldP spid="39" grpId="0"/>
      <p:bldP spid="42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of AJAX  Programming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Following</a:t>
            </a:r>
            <a:r>
              <a:rPr lang="en-US" sz="2000" dirty="0"/>
              <a:t> are the </a:t>
            </a:r>
            <a:r>
              <a:rPr lang="en-US" sz="2000" b="1" u="sng" dirty="0">
                <a:solidFill>
                  <a:srgbClr val="00B050"/>
                </a:solidFill>
              </a:rPr>
              <a:t>steps involved </a:t>
            </a:r>
            <a:r>
              <a:rPr lang="en-US" sz="2000" dirty="0"/>
              <a:t>in </a:t>
            </a:r>
            <a:r>
              <a:rPr lang="en-US" sz="2000" b="1" dirty="0">
                <a:solidFill>
                  <a:srgbClr val="0070C0"/>
                </a:solidFill>
              </a:rPr>
              <a:t>AJAX</a:t>
            </a:r>
            <a:r>
              <a:rPr lang="en-US" sz="2000" b="1" dirty="0"/>
              <a:t> </a:t>
            </a:r>
            <a:r>
              <a:rPr lang="en-US" sz="2000" dirty="0"/>
              <a:t>:</a:t>
            </a:r>
          </a:p>
          <a:p>
            <a:pPr fontAlgn="base"/>
            <a:br>
              <a:rPr lang="en-US" sz="2000" dirty="0"/>
            </a:b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Create Object for Ajax Request.</a:t>
            </a:r>
          </a:p>
          <a:p>
            <a:pPr fontAlgn="base"/>
            <a:endParaRPr lang="en-US" sz="2000" b="1" dirty="0">
              <a:solidFill>
                <a:srgbClr val="7030A0"/>
              </a:solidFill>
            </a:endParaRPr>
          </a:p>
          <a:p>
            <a:pPr fontAlgn="base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en-US" sz="2000" b="1" dirty="0">
                <a:solidFill>
                  <a:srgbClr val="C00000"/>
                </a:solidFill>
              </a:rPr>
              <a:t>Specify a Handler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fontAlgn="base"/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en-US" sz="2000" b="1" dirty="0">
                <a:solidFill>
                  <a:srgbClr val="002060"/>
                </a:solidFill>
              </a:rPr>
              <a:t>Send the request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fontAlgn="base"/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en-US" sz="2000" b="1" dirty="0">
                <a:solidFill>
                  <a:srgbClr val="0070C0"/>
                </a:solidFill>
              </a:rPr>
              <a:t>Retrieve the data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6" name="Picture 5" descr="scalive.png">
            <a:extLst>
              <a:ext uri="{FF2B5EF4-FFF2-40B4-BE49-F238E27FC236}">
                <a16:creationId xmlns:a16="http://schemas.microsoft.com/office/drawing/2014/main" id="{CFF0EB6C-B485-4C1B-BD26-99C2768DC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1 : Creating Object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The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first  step </a:t>
            </a:r>
            <a:r>
              <a:rPr lang="en-US" sz="2000" dirty="0">
                <a:solidFill>
                  <a:schemeClr val="tx1"/>
                </a:solidFill>
              </a:rPr>
              <a:t>in </a:t>
            </a:r>
            <a:r>
              <a:rPr lang="en-US" sz="2000" b="1" dirty="0">
                <a:solidFill>
                  <a:srgbClr val="0070C0"/>
                </a:solidFill>
              </a:rPr>
              <a:t>AJAX based communication 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is to </a:t>
            </a:r>
            <a:r>
              <a:rPr lang="en-US" sz="2000" b="1" dirty="0">
                <a:solidFill>
                  <a:srgbClr val="002060"/>
                </a:solidFill>
              </a:rPr>
              <a:t>create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an object of type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XMLHttpRequest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It is a </a:t>
            </a:r>
            <a:r>
              <a:rPr lang="en-US" sz="2000" b="1" dirty="0">
                <a:solidFill>
                  <a:srgbClr val="7030A0"/>
                </a:solidFill>
              </a:rPr>
              <a:t>built in object 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supported by </a:t>
            </a:r>
            <a:r>
              <a:rPr lang="en-US" sz="2000" b="1" dirty="0">
                <a:solidFill>
                  <a:srgbClr val="C00000"/>
                </a:solidFill>
              </a:rPr>
              <a:t>every browser 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which has some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very important properties/methods 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for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002060"/>
                </a:solidFill>
              </a:rPr>
              <a:t>generating Ajax request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and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receiving response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scalive.png">
            <a:extLst>
              <a:ext uri="{FF2B5EF4-FFF2-40B4-BE49-F238E27FC236}">
                <a16:creationId xmlns:a16="http://schemas.microsoft.com/office/drawing/2014/main" id="{FAB73B15-B408-41A4-9BF0-FF5B5174F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513</TotalTime>
  <Words>1579</Words>
  <Application>Microsoft Office PowerPoint</Application>
  <PresentationFormat>On-screen Show (16:9)</PresentationFormat>
  <Paragraphs>364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Gill Sans MT</vt:lpstr>
      <vt:lpstr>Arial Black</vt:lpstr>
      <vt:lpstr>Roboto Slab</vt:lpstr>
      <vt:lpstr>Consolas</vt:lpstr>
      <vt:lpstr>Arial</vt:lpstr>
      <vt:lpstr>Parcel</vt:lpstr>
      <vt:lpstr> AJAX-1</vt:lpstr>
      <vt:lpstr>What is AJAX ?</vt:lpstr>
      <vt:lpstr>Need Of AJAX ?</vt:lpstr>
      <vt:lpstr>Need Of AJAX ?</vt:lpstr>
      <vt:lpstr>Solution</vt:lpstr>
      <vt:lpstr>HOW ?</vt:lpstr>
      <vt:lpstr>WORKING OF AJAX</vt:lpstr>
      <vt:lpstr>Step of AJAX  Programming</vt:lpstr>
      <vt:lpstr>Step 1 : Creating Object</vt:lpstr>
      <vt:lpstr>Code</vt:lpstr>
      <vt:lpstr>Step 2 : Specify Handler</vt:lpstr>
      <vt:lpstr>Step 2 : Specify Handler</vt:lpstr>
      <vt:lpstr>Step 2 : Specify Handler</vt:lpstr>
      <vt:lpstr>What Is the readyState property ?</vt:lpstr>
      <vt:lpstr>The readyState values</vt:lpstr>
      <vt:lpstr>The readyState values</vt:lpstr>
      <vt:lpstr>The Handler Function</vt:lpstr>
      <vt:lpstr>Step 3: Send The information </vt:lpstr>
      <vt:lpstr>Step 3 A: Opening The Connection </vt:lpstr>
      <vt:lpstr>Step 3 A: Opening The Connection </vt:lpstr>
      <vt:lpstr>Step 3 A: Opening The Connection </vt:lpstr>
      <vt:lpstr>Step 3 B : Sending The Request </vt:lpstr>
      <vt:lpstr>Step 3 B : Sending The Request </vt:lpstr>
      <vt:lpstr>Sample</vt:lpstr>
      <vt:lpstr>Step 4: RetriEve the Data</vt:lpstr>
      <vt:lpstr>Step 4: RetriEve the Data</vt:lpstr>
      <vt:lpstr>HTTp status messages</vt:lpstr>
      <vt:lpstr>HTTp status messages</vt:lpstr>
      <vt:lpstr>Step 4: RetriEve the Data</vt:lpstr>
      <vt:lpstr>Exercise 1 </vt:lpstr>
      <vt:lpstr>Desired output</vt:lpstr>
      <vt:lpstr>Desired output</vt:lpstr>
      <vt:lpstr>aSSIGNMENT </vt:lpstr>
      <vt:lpstr>Desired output</vt:lpstr>
      <vt:lpstr>Desired output</vt:lpstr>
      <vt:lpstr>PROJECT</vt:lpstr>
      <vt:lpstr>Desired output</vt:lpstr>
      <vt:lpstr>Desired output</vt:lpstr>
      <vt:lpstr>Desired output</vt:lpstr>
      <vt:lpstr>Desired output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dell</dc:creator>
  <cp:lastModifiedBy>Sharma Computer Academy</cp:lastModifiedBy>
  <cp:revision>22</cp:revision>
  <dcterms:modified xsi:type="dcterms:W3CDTF">2023-11-16T12:15:13Z</dcterms:modified>
</cp:coreProperties>
</file>