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7" r:id="rId2"/>
    <p:sldId id="388" r:id="rId3"/>
    <p:sldId id="389" r:id="rId4"/>
    <p:sldId id="428" r:id="rId5"/>
    <p:sldId id="429" r:id="rId6"/>
    <p:sldId id="431" r:id="rId7"/>
    <p:sldId id="430" r:id="rId8"/>
    <p:sldId id="396" r:id="rId9"/>
    <p:sldId id="417" r:id="rId10"/>
    <p:sldId id="397" r:id="rId11"/>
    <p:sldId id="399" r:id="rId12"/>
    <p:sldId id="418" r:id="rId13"/>
    <p:sldId id="403" r:id="rId14"/>
    <p:sldId id="402" r:id="rId15"/>
    <p:sldId id="401" r:id="rId16"/>
    <p:sldId id="406" r:id="rId17"/>
    <p:sldId id="432" r:id="rId18"/>
    <p:sldId id="409" r:id="rId19"/>
    <p:sldId id="419" r:id="rId20"/>
    <p:sldId id="420" r:id="rId21"/>
    <p:sldId id="421" r:id="rId22"/>
    <p:sldId id="422" r:id="rId23"/>
    <p:sldId id="423" r:id="rId24"/>
    <p:sldId id="424" r:id="rId25"/>
    <p:sldId id="425" r:id="rId26"/>
    <p:sldId id="426" r:id="rId27"/>
    <p:sldId id="427" r:id="rId2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A41849C-19C2-40F2-988E-CFF694E3FE2B}"/>
    <pc:docChg chg="modSld">
      <pc:chgData name="Sharma Computer Academy" userId="08476b32c11f4418" providerId="LiveId" clId="{3A41849C-19C2-40F2-988E-CFF694E3FE2B}" dt="2021-07-01T12:16:32.723" v="1"/>
      <pc:docMkLst>
        <pc:docMk/>
      </pc:docMkLst>
      <pc:sldChg chg="modAnim">
        <pc:chgData name="Sharma Computer Academy" userId="08476b32c11f4418" providerId="LiveId" clId="{3A41849C-19C2-40F2-988E-CFF694E3FE2B}" dt="2021-07-01T12:16:32.723" v="1"/>
        <pc:sldMkLst>
          <pc:docMk/>
          <pc:sldMk cId="0" sldId="423"/>
        </pc:sldMkLst>
      </pc:sldChg>
    </pc:docChg>
  </pc:docChgLst>
  <pc:docChgLst>
    <pc:chgData name="Sharma Computer Academy" userId="08476b32c11f4418" providerId="LiveId" clId="{0C363396-51E6-4A07-8BD3-72A527047E86}"/>
    <pc:docChg chg="custSel addSld modSld">
      <pc:chgData name="Sharma Computer Academy" userId="08476b32c11f4418" providerId="LiveId" clId="{0C363396-51E6-4A07-8BD3-72A527047E86}" dt="2022-12-16T05:00:22.957" v="1144" actId="207"/>
      <pc:docMkLst>
        <pc:docMk/>
      </pc:docMkLst>
      <pc:sldChg chg="modSp mod">
        <pc:chgData name="Sharma Computer Academy" userId="08476b32c11f4418" providerId="LiveId" clId="{0C363396-51E6-4A07-8BD3-72A527047E86}" dt="2022-12-12T05:59:37.147" v="757" actId="113"/>
        <pc:sldMkLst>
          <pc:docMk/>
          <pc:sldMk cId="0" sldId="389"/>
        </pc:sldMkLst>
        <pc:spChg chg="mod">
          <ac:chgData name="Sharma Computer Academy" userId="08476b32c11f4418" providerId="LiveId" clId="{0C363396-51E6-4A07-8BD3-72A527047E86}" dt="2022-12-12T05:38:09.513" v="215" actId="113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9:37.147" v="757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2T05:58:22.017" v="750" actId="14100"/>
        <pc:sldMkLst>
          <pc:docMk/>
          <pc:sldMk cId="0" sldId="396"/>
        </pc:sldMkLst>
        <pc:spChg chg="mod">
          <ac:chgData name="Sharma Computer Academy" userId="08476b32c11f4418" providerId="LiveId" clId="{0C363396-51E6-4A07-8BD3-72A527047E86}" dt="2022-12-12T05:58:18.826" v="749" actId="1076"/>
          <ac:spMkLst>
            <pc:docMk/>
            <pc:sldMk cId="0" sldId="396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7:44.377" v="746" actId="207"/>
          <ac:spMkLst>
            <pc:docMk/>
            <pc:sldMk cId="0" sldId="396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7:29.591" v="745" actId="113"/>
          <ac:spMkLst>
            <pc:docMk/>
            <pc:sldMk cId="0" sldId="396"/>
            <ac:spMk id="17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58:22.017" v="750" actId="14100"/>
          <ac:cxnSpMkLst>
            <pc:docMk/>
            <pc:sldMk cId="0" sldId="396"/>
            <ac:cxnSpMk id="14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09T07:20:50.526" v="22" actId="255"/>
        <pc:sldMkLst>
          <pc:docMk/>
          <pc:sldMk cId="0" sldId="397"/>
        </pc:sldMkLst>
        <pc:spChg chg="mod">
          <ac:chgData name="Sharma Computer Academy" userId="08476b32c11f4418" providerId="LiveId" clId="{0C363396-51E6-4A07-8BD3-72A527047E86}" dt="2022-12-09T07:20:50.526" v="22" actId="255"/>
          <ac:spMkLst>
            <pc:docMk/>
            <pc:sldMk cId="0" sldId="397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27:13.456" v="102" actId="207"/>
        <pc:sldMkLst>
          <pc:docMk/>
          <pc:sldMk cId="0" sldId="400"/>
        </pc:sldMkLst>
        <pc:spChg chg="mod">
          <ac:chgData name="Sharma Computer Academy" userId="08476b32c11f4418" providerId="LiveId" clId="{0C363396-51E6-4A07-8BD3-72A527047E86}" dt="2022-12-09T07:22:58.285" v="44" actId="20577"/>
          <ac:spMkLst>
            <pc:docMk/>
            <pc:sldMk cId="0" sldId="400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7:13.456" v="102" actId="207"/>
          <ac:spMkLst>
            <pc:docMk/>
            <pc:sldMk cId="0" sldId="400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0:28.252" v="145" actId="113"/>
        <pc:sldMkLst>
          <pc:docMk/>
          <pc:sldMk cId="0" sldId="401"/>
        </pc:sldMkLst>
        <pc:spChg chg="mod">
          <ac:chgData name="Sharma Computer Academy" userId="08476b32c11f4418" providerId="LiveId" clId="{0C363396-51E6-4A07-8BD3-72A527047E86}" dt="2022-12-09T07:40:28.252" v="145" actId="113"/>
          <ac:spMkLst>
            <pc:docMk/>
            <pc:sldMk cId="0" sldId="401"/>
            <ac:spMk id="7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4:19.853" v="65" actId="20577"/>
          <ac:spMkLst>
            <pc:docMk/>
            <pc:sldMk cId="0" sldId="401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40:10.980" v="141" actId="113"/>
          <ac:spMkLst>
            <pc:docMk/>
            <pc:sldMk cId="0" sldId="40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39:31.366" v="135" actId="113"/>
        <pc:sldMkLst>
          <pc:docMk/>
          <pc:sldMk cId="0" sldId="402"/>
        </pc:sldMkLst>
        <pc:spChg chg="mod">
          <ac:chgData name="Sharma Computer Academy" userId="08476b32c11f4418" providerId="LiveId" clId="{0C363396-51E6-4A07-8BD3-72A527047E86}" dt="2022-12-09T07:39:31.366" v="135" actId="113"/>
          <ac:spMkLst>
            <pc:docMk/>
            <pc:sldMk cId="0" sldId="402"/>
            <ac:spMk id="9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8:06.709" v="115" actId="113"/>
          <ac:spMkLst>
            <pc:docMk/>
            <pc:sldMk cId="0" sldId="402"/>
            <ac:spMk id="14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38:50.886" v="125" actId="113"/>
          <ac:spMkLst>
            <pc:docMk/>
            <pc:sldMk cId="0" sldId="402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1:45.688" v="157" actId="113"/>
        <pc:sldMkLst>
          <pc:docMk/>
          <pc:sldMk cId="0" sldId="403"/>
        </pc:sldMkLst>
        <pc:spChg chg="mod">
          <ac:chgData name="Sharma Computer Academy" userId="08476b32c11f4418" providerId="LiveId" clId="{0C363396-51E6-4A07-8BD3-72A527047E86}" dt="2022-12-09T07:25:04.818" v="73" actId="207"/>
          <ac:spMkLst>
            <pc:docMk/>
            <pc:sldMk cId="0" sldId="403"/>
            <ac:spMk id="9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41:45.688" v="157" actId="113"/>
          <ac:spMkLst>
            <pc:docMk/>
            <pc:sldMk cId="0" sldId="403"/>
            <ac:spMk id="14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0C363396-51E6-4A07-8BD3-72A527047E86}" dt="2022-12-16T04:38:01.462" v="1143" actId="20577"/>
        <pc:sldMkLst>
          <pc:docMk/>
          <pc:sldMk cId="0" sldId="406"/>
        </pc:sldMkLst>
        <pc:spChg chg="add mod">
          <ac:chgData name="Sharma Computer Academy" userId="08476b32c11f4418" providerId="LiveId" clId="{0C363396-51E6-4A07-8BD3-72A527047E86}" dt="2022-12-16T04:36:18.897" v="1103" actId="1076"/>
          <ac:spMkLst>
            <pc:docMk/>
            <pc:sldMk cId="0" sldId="406"/>
            <ac:spMk id="2" creationId="{9C775B11-84BC-827F-8273-4EAC65F9C2B9}"/>
          </ac:spMkLst>
        </pc:spChg>
        <pc:spChg chg="add mod">
          <ac:chgData name="Sharma Computer Academy" userId="08476b32c11f4418" providerId="LiveId" clId="{0C363396-51E6-4A07-8BD3-72A527047E86}" dt="2022-12-16T04:33:06.546" v="1063" actId="1076"/>
          <ac:spMkLst>
            <pc:docMk/>
            <pc:sldMk cId="0" sldId="406"/>
            <ac:spMk id="3" creationId="{6FA9BA29-CAAB-163E-8510-D000B94BB2E8}"/>
          </ac:spMkLst>
        </pc:spChg>
        <pc:spChg chg="add mod">
          <ac:chgData name="Sharma Computer Academy" userId="08476b32c11f4418" providerId="LiveId" clId="{0C363396-51E6-4A07-8BD3-72A527047E86}" dt="2022-12-16T04:34:34.962" v="1076" actId="571"/>
          <ac:spMkLst>
            <pc:docMk/>
            <pc:sldMk cId="0" sldId="406"/>
            <ac:spMk id="4" creationId="{85302FB5-58D4-7FB8-32F0-2FC3AAAA733B}"/>
          </ac:spMkLst>
        </pc:spChg>
        <pc:spChg chg="add mod">
          <ac:chgData name="Sharma Computer Academy" userId="08476b32c11f4418" providerId="LiveId" clId="{0C363396-51E6-4A07-8BD3-72A527047E86}" dt="2022-12-16T04:34:34.962" v="1076" actId="571"/>
          <ac:spMkLst>
            <pc:docMk/>
            <pc:sldMk cId="0" sldId="406"/>
            <ac:spMk id="5" creationId="{3223B891-3CDE-A5BE-496C-109D035E696F}"/>
          </ac:spMkLst>
        </pc:spChg>
        <pc:spChg chg="add mod">
          <ac:chgData name="Sharma Computer Academy" userId="08476b32c11f4418" providerId="LiveId" clId="{0C363396-51E6-4A07-8BD3-72A527047E86}" dt="2022-12-16T04:37:33.902" v="1118" actId="20577"/>
          <ac:spMkLst>
            <pc:docMk/>
            <pc:sldMk cId="0" sldId="406"/>
            <ac:spMk id="7" creationId="{2F61CD21-9495-2856-3840-4B82580305C5}"/>
          </ac:spMkLst>
        </pc:spChg>
        <pc:spChg chg="add mod">
          <ac:chgData name="Sharma Computer Academy" userId="08476b32c11f4418" providerId="LiveId" clId="{0C363396-51E6-4A07-8BD3-72A527047E86}" dt="2022-12-16T04:36:47.301" v="1108" actId="14100"/>
          <ac:spMkLst>
            <pc:docMk/>
            <pc:sldMk cId="0" sldId="406"/>
            <ac:spMk id="9" creationId="{64A97FE7-650D-D5DB-DD95-2015828C8720}"/>
          </ac:spMkLst>
        </pc:spChg>
        <pc:spChg chg="mod">
          <ac:chgData name="Sharma Computer Academy" userId="08476b32c11f4418" providerId="LiveId" clId="{0C363396-51E6-4A07-8BD3-72A527047E86}" dt="2022-12-16T04:38:01.462" v="1143" actId="20577"/>
          <ac:spMkLst>
            <pc:docMk/>
            <pc:sldMk cId="0" sldId="406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6T04:35:04.385" v="1077" actId="21"/>
          <ac:spMkLst>
            <pc:docMk/>
            <pc:sldMk cId="0" sldId="406"/>
            <ac:spMk id="15" creationId="{00000000-0000-0000-0000-000000000000}"/>
          </ac:spMkLst>
        </pc:spChg>
        <pc:spChg chg="del mod">
          <ac:chgData name="Sharma Computer Academy" userId="08476b32c11f4418" providerId="LiveId" clId="{0C363396-51E6-4A07-8BD3-72A527047E86}" dt="2022-12-16T04:29:15.119" v="979" actId="478"/>
          <ac:spMkLst>
            <pc:docMk/>
            <pc:sldMk cId="0" sldId="40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09T07:43:59.427" v="193" actId="113"/>
        <pc:sldMkLst>
          <pc:docMk/>
          <pc:sldMk cId="0" sldId="409"/>
        </pc:sldMkLst>
        <pc:spChg chg="mod">
          <ac:chgData name="Sharma Computer Academy" userId="08476b32c11f4418" providerId="LiveId" clId="{0C363396-51E6-4A07-8BD3-72A527047E86}" dt="2022-12-09T07:43:59.427" v="193" actId="113"/>
          <ac:spMkLst>
            <pc:docMk/>
            <pc:sldMk cId="0" sldId="409"/>
            <ac:spMk id="15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6:25.820" v="94" actId="20577"/>
          <ac:spMkLst>
            <pc:docMk/>
            <pc:sldMk cId="0" sldId="409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2T05:59:08.812" v="756" actId="14100"/>
        <pc:sldMkLst>
          <pc:docMk/>
          <pc:sldMk cId="0" sldId="417"/>
        </pc:sldMkLst>
        <pc:spChg chg="mod">
          <ac:chgData name="Sharma Computer Academy" userId="08476b32c11f4418" providerId="LiveId" clId="{0C363396-51E6-4A07-8BD3-72A527047E86}" dt="2022-12-12T05:58:56.247" v="754" actId="20577"/>
          <ac:spMkLst>
            <pc:docMk/>
            <pc:sldMk cId="0" sldId="417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09T07:23:09.627" v="47" actId="20577"/>
          <ac:spMkLst>
            <pc:docMk/>
            <pc:sldMk cId="0" sldId="417"/>
            <ac:spMk id="13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59:08.812" v="756" actId="14100"/>
          <ac:cxnSpMkLst>
            <pc:docMk/>
            <pc:sldMk cId="0" sldId="417"/>
            <ac:cxnSpMk id="14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09T07:21:42.184" v="29" actId="207"/>
        <pc:sldMkLst>
          <pc:docMk/>
          <pc:sldMk cId="0" sldId="418"/>
        </pc:sldMkLst>
        <pc:spChg chg="mod">
          <ac:chgData name="Sharma Computer Academy" userId="08476b32c11f4418" providerId="LiveId" clId="{0C363396-51E6-4A07-8BD3-72A527047E86}" dt="2022-12-09T07:21:42.184" v="29" actId="207"/>
          <ac:spMkLst>
            <pc:docMk/>
            <pc:sldMk cId="0" sldId="418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12T06:07:25.221" v="765" actId="113"/>
        <pc:sldMkLst>
          <pc:docMk/>
          <pc:sldMk cId="0" sldId="419"/>
        </pc:sldMkLst>
        <pc:spChg chg="mod">
          <ac:chgData name="Sharma Computer Academy" userId="08476b32c11f4418" providerId="LiveId" clId="{0C363396-51E6-4A07-8BD3-72A527047E86}" dt="2022-12-12T06:07:25.221" v="765" actId="113"/>
          <ac:spMkLst>
            <pc:docMk/>
            <pc:sldMk cId="0" sldId="41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09T07:44:23.041" v="197" actId="113"/>
        <pc:sldMkLst>
          <pc:docMk/>
          <pc:sldMk cId="0" sldId="421"/>
        </pc:sldMkLst>
        <pc:spChg chg="mod">
          <ac:chgData name="Sharma Computer Academy" userId="08476b32c11f4418" providerId="LiveId" clId="{0C363396-51E6-4A07-8BD3-72A527047E86}" dt="2022-12-09T07:44:23.041" v="197" actId="113"/>
          <ac:spMkLst>
            <pc:docMk/>
            <pc:sldMk cId="0" sldId="421"/>
            <ac:spMk id="14" creationId="{00000000-0000-0000-0000-000000000000}"/>
          </ac:spMkLst>
        </pc:spChg>
      </pc:sldChg>
      <pc:sldChg chg="modSp">
        <pc:chgData name="Sharma Computer Academy" userId="08476b32c11f4418" providerId="LiveId" clId="{0C363396-51E6-4A07-8BD3-72A527047E86}" dt="2022-12-16T05:00:22.957" v="1144" actId="207"/>
        <pc:sldMkLst>
          <pc:docMk/>
          <pc:sldMk cId="0" sldId="422"/>
        </pc:sldMkLst>
        <pc:spChg chg="mod">
          <ac:chgData name="Sharma Computer Academy" userId="08476b32c11f4418" providerId="LiveId" clId="{0C363396-51E6-4A07-8BD3-72A527047E86}" dt="2022-12-16T05:00:22.957" v="1144" actId="207"/>
          <ac:spMkLst>
            <pc:docMk/>
            <pc:sldMk cId="0" sldId="422"/>
            <ac:spMk id="14" creationId="{00000000-0000-0000-0000-000000000000}"/>
          </ac:spMkLst>
        </pc:spChg>
      </pc:sldChg>
      <pc:sldChg chg="modSp mod">
        <pc:chgData name="Sharma Computer Academy" userId="08476b32c11f4418" providerId="LiveId" clId="{0C363396-51E6-4A07-8BD3-72A527047E86}" dt="2022-12-13T12:15:44.691" v="969" actId="14100"/>
        <pc:sldMkLst>
          <pc:docMk/>
          <pc:sldMk cId="0" sldId="425"/>
        </pc:sldMkLst>
        <pc:spChg chg="mod">
          <ac:chgData name="Sharma Computer Academy" userId="08476b32c11f4418" providerId="LiveId" clId="{0C363396-51E6-4A07-8BD3-72A527047E86}" dt="2022-12-13T12:15:41.583" v="968" actId="1076"/>
          <ac:spMkLst>
            <pc:docMk/>
            <pc:sldMk cId="0" sldId="425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5:44.691" v="969" actId="14100"/>
          <ac:cxnSpMkLst>
            <pc:docMk/>
            <pc:sldMk cId="0" sldId="425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13T12:16:02.316" v="971" actId="14100"/>
        <pc:sldMkLst>
          <pc:docMk/>
          <pc:sldMk cId="0" sldId="426"/>
        </pc:sldMkLst>
        <pc:spChg chg="mod">
          <ac:chgData name="Sharma Computer Academy" userId="08476b32c11f4418" providerId="LiveId" clId="{0C363396-51E6-4A07-8BD3-72A527047E86}" dt="2022-12-13T12:15:58.141" v="970" actId="1076"/>
          <ac:spMkLst>
            <pc:docMk/>
            <pc:sldMk cId="0" sldId="426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6:02.316" v="971" actId="14100"/>
          <ac:cxnSpMkLst>
            <pc:docMk/>
            <pc:sldMk cId="0" sldId="426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0C363396-51E6-4A07-8BD3-72A527047E86}" dt="2022-12-13T12:16:24.436" v="973" actId="14100"/>
        <pc:sldMkLst>
          <pc:docMk/>
          <pc:sldMk cId="0" sldId="427"/>
        </pc:sldMkLst>
        <pc:spChg chg="mod">
          <ac:chgData name="Sharma Computer Academy" userId="08476b32c11f4418" providerId="LiveId" clId="{0C363396-51E6-4A07-8BD3-72A527047E86}" dt="2022-12-13T12:16:21.155" v="972" actId="1076"/>
          <ac:spMkLst>
            <pc:docMk/>
            <pc:sldMk cId="0" sldId="427"/>
            <ac:spMk id="12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3T12:16:24.436" v="973" actId="14100"/>
          <ac:cxnSpMkLst>
            <pc:docMk/>
            <pc:sldMk cId="0" sldId="427"/>
            <ac:cxnSpMk id="13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5:42:30.296" v="265" actId="115"/>
        <pc:sldMkLst>
          <pc:docMk/>
          <pc:sldMk cId="1876147845" sldId="428"/>
        </pc:sldMkLst>
        <pc:spChg chg="mod">
          <ac:chgData name="Sharma Computer Academy" userId="08476b32c11f4418" providerId="LiveId" clId="{0C363396-51E6-4A07-8BD3-72A527047E86}" dt="2022-12-12T05:41:48.131" v="255" actId="113"/>
          <ac:spMkLst>
            <pc:docMk/>
            <pc:sldMk cId="1876147845" sldId="428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42:30.296" v="265" actId="115"/>
          <ac:spMkLst>
            <pc:docMk/>
            <pc:sldMk cId="1876147845" sldId="428"/>
            <ac:spMk id="18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5:41:08.661" v="246" actId="1076"/>
          <ac:cxnSpMkLst>
            <pc:docMk/>
            <pc:sldMk cId="1876147845" sldId="428"/>
            <ac:cxnSpMk id="17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5:50:28.827" v="505" actId="113"/>
        <pc:sldMkLst>
          <pc:docMk/>
          <pc:sldMk cId="2045005016" sldId="429"/>
        </pc:sldMkLst>
        <pc:spChg chg="mod">
          <ac:chgData name="Sharma Computer Academy" userId="08476b32c11f4418" providerId="LiveId" clId="{0C363396-51E6-4A07-8BD3-72A527047E86}" dt="2022-12-12T05:48:44.268" v="309" actId="113"/>
          <ac:spMkLst>
            <pc:docMk/>
            <pc:sldMk cId="2045005016" sldId="429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0:28.827" v="505" actId="113"/>
          <ac:spMkLst>
            <pc:docMk/>
            <pc:sldMk cId="2045005016" sldId="429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45:35.417" v="291" actId="20577"/>
          <ac:spMkLst>
            <pc:docMk/>
            <pc:sldMk cId="2045005016" sldId="429"/>
            <ac:spMk id="23" creationId="{00000000-0000-0000-0000-000000000000}"/>
          </ac:spMkLst>
        </pc:spChg>
      </pc:sldChg>
      <pc:sldChg chg="delSp modSp add mod delAnim">
        <pc:chgData name="Sharma Computer Academy" userId="08476b32c11f4418" providerId="LiveId" clId="{0C363396-51E6-4A07-8BD3-72A527047E86}" dt="2022-12-12T05:56:03.366" v="713" actId="113"/>
        <pc:sldMkLst>
          <pc:docMk/>
          <pc:sldMk cId="1345745915" sldId="430"/>
        </pc:sldMkLst>
        <pc:spChg chg="mod">
          <ac:chgData name="Sharma Computer Academy" userId="08476b32c11f4418" providerId="LiveId" clId="{0C363396-51E6-4A07-8BD3-72A527047E86}" dt="2022-12-12T05:52:12.446" v="536" actId="14100"/>
          <ac:spMkLst>
            <pc:docMk/>
            <pc:sldMk cId="1345745915" sldId="430"/>
            <ac:spMk id="12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6:03.366" v="713" actId="113"/>
          <ac:spMkLst>
            <pc:docMk/>
            <pc:sldMk cId="1345745915" sldId="430"/>
            <ac:spMk id="13" creationId="{00000000-0000-0000-0000-000000000000}"/>
          </ac:spMkLst>
        </pc:spChg>
        <pc:spChg chg="del">
          <ac:chgData name="Sharma Computer Academy" userId="08476b32c11f4418" providerId="LiveId" clId="{0C363396-51E6-4A07-8BD3-72A527047E86}" dt="2022-12-12T05:53:18.256" v="666" actId="478"/>
          <ac:spMkLst>
            <pc:docMk/>
            <pc:sldMk cId="1345745915" sldId="430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5:52:16.992" v="538" actId="20577"/>
          <ac:spMkLst>
            <pc:docMk/>
            <pc:sldMk cId="1345745915" sldId="430"/>
            <ac:spMk id="23" creationId="{00000000-0000-0000-0000-000000000000}"/>
          </ac:spMkLst>
        </pc:spChg>
        <pc:cxnChg chg="del">
          <ac:chgData name="Sharma Computer Academy" userId="08476b32c11f4418" providerId="LiveId" clId="{0C363396-51E6-4A07-8BD3-72A527047E86}" dt="2022-12-12T05:53:20.051" v="667" actId="478"/>
          <ac:cxnSpMkLst>
            <pc:docMk/>
            <pc:sldMk cId="1345745915" sldId="430"/>
            <ac:cxnSpMk id="17" creationId="{00000000-0000-0000-0000-000000000000}"/>
          </ac:cxnSpMkLst>
        </pc:cxnChg>
      </pc:sldChg>
      <pc:sldChg chg="modSp add mod">
        <pc:chgData name="Sharma Computer Academy" userId="08476b32c11f4418" providerId="LiveId" clId="{0C363396-51E6-4A07-8BD3-72A527047E86}" dt="2022-12-12T06:16:51.313" v="961" actId="113"/>
        <pc:sldMkLst>
          <pc:docMk/>
          <pc:sldMk cId="476187240" sldId="431"/>
        </pc:sldMkLst>
        <pc:spChg chg="mod">
          <ac:chgData name="Sharma Computer Academy" userId="08476b32c11f4418" providerId="LiveId" clId="{0C363396-51E6-4A07-8BD3-72A527047E86}" dt="2022-12-12T06:16:02.724" v="949" actId="21"/>
          <ac:spMkLst>
            <pc:docMk/>
            <pc:sldMk cId="476187240" sldId="431"/>
            <ac:spMk id="13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6:16:51.313" v="961" actId="113"/>
          <ac:spMkLst>
            <pc:docMk/>
            <pc:sldMk cId="476187240" sldId="431"/>
            <ac:spMk id="18" creationId="{00000000-0000-0000-0000-000000000000}"/>
          </ac:spMkLst>
        </pc:spChg>
        <pc:spChg chg="mod">
          <ac:chgData name="Sharma Computer Academy" userId="08476b32c11f4418" providerId="LiveId" clId="{0C363396-51E6-4A07-8BD3-72A527047E86}" dt="2022-12-12T06:13:44.646" v="785" actId="20577"/>
          <ac:spMkLst>
            <pc:docMk/>
            <pc:sldMk cId="476187240" sldId="431"/>
            <ac:spMk id="23" creationId="{00000000-0000-0000-0000-000000000000}"/>
          </ac:spMkLst>
        </pc:spChg>
        <pc:cxnChg chg="mod">
          <ac:chgData name="Sharma Computer Academy" userId="08476b32c11f4418" providerId="LiveId" clId="{0C363396-51E6-4A07-8BD3-72A527047E86}" dt="2022-12-12T06:16:16.490" v="952" actId="1076"/>
          <ac:cxnSpMkLst>
            <pc:docMk/>
            <pc:sldMk cId="476187240" sldId="431"/>
            <ac:cxnSpMk id="17" creationId="{00000000-0000-0000-0000-000000000000}"/>
          </ac:cxnSpMkLst>
        </pc:cxnChg>
      </pc:sldChg>
      <pc:sldChg chg="add">
        <pc:chgData name="Sharma Computer Academy" userId="08476b32c11f4418" providerId="LiveId" clId="{0C363396-51E6-4A07-8BD3-72A527047E86}" dt="2022-12-16T04:28:29.409" v="974" actId="2890"/>
        <pc:sldMkLst>
          <pc:docMk/>
          <pc:sldMk cId="1527492058" sldId="432"/>
        </pc:sldMkLst>
      </pc:sldChg>
    </pc:docChg>
  </pc:docChgLst>
  <pc:docChgLst>
    <pc:chgData name="Sharma Computer Academy" userId="08476b32c11f4418" providerId="LiveId" clId="{862CEA62-6B04-492C-A9C4-ED104952FFCE}"/>
    <pc:docChg chg="delSld modSld">
      <pc:chgData name="Sharma Computer Academy" userId="08476b32c11f4418" providerId="LiveId" clId="{862CEA62-6B04-492C-A9C4-ED104952FFCE}" dt="2023-09-22T07:41:09.923" v="40" actId="47"/>
      <pc:docMkLst>
        <pc:docMk/>
      </pc:docMkLst>
      <pc:sldChg chg="modSp">
        <pc:chgData name="Sharma Computer Academy" userId="08476b32c11f4418" providerId="LiveId" clId="{862CEA62-6B04-492C-A9C4-ED104952FFCE}" dt="2023-09-22T06:43:57.742" v="38" actId="207"/>
        <pc:sldMkLst>
          <pc:docMk/>
          <pc:sldMk cId="0" sldId="396"/>
        </pc:sldMkLst>
        <pc:spChg chg="mod">
          <ac:chgData name="Sharma Computer Academy" userId="08476b32c11f4418" providerId="LiveId" clId="{862CEA62-6B04-492C-A9C4-ED104952FFCE}" dt="2023-09-22T06:43:57.742" v="38" actId="207"/>
          <ac:spMkLst>
            <pc:docMk/>
            <pc:sldMk cId="0" sldId="396"/>
            <ac:spMk id="13" creationId="{00000000-0000-0000-0000-000000000000}"/>
          </ac:spMkLst>
        </pc:spChg>
      </pc:sldChg>
      <pc:sldChg chg="del">
        <pc:chgData name="Sharma Computer Academy" userId="08476b32c11f4418" providerId="LiveId" clId="{862CEA62-6B04-492C-A9C4-ED104952FFCE}" dt="2023-09-22T07:41:09.923" v="40" actId="47"/>
        <pc:sldMkLst>
          <pc:docMk/>
          <pc:sldMk cId="0" sldId="400"/>
        </pc:sldMkLst>
      </pc:sldChg>
      <pc:sldChg chg="del">
        <pc:chgData name="Sharma Computer Academy" userId="08476b32c11f4418" providerId="LiveId" clId="{862CEA62-6B04-492C-A9C4-ED104952FFCE}" dt="2023-09-22T07:41:05.627" v="39" actId="2696"/>
        <pc:sldMkLst>
          <pc:docMk/>
          <pc:sldMk cId="0" sldId="403"/>
        </pc:sldMkLst>
      </pc:sldChg>
      <pc:sldChg chg="modSp">
        <pc:chgData name="Sharma Computer Academy" userId="08476b32c11f4418" providerId="LiveId" clId="{862CEA62-6B04-492C-A9C4-ED104952FFCE}" dt="2023-09-22T06:38:24.978" v="15" actId="207"/>
        <pc:sldMkLst>
          <pc:docMk/>
          <pc:sldMk cId="2045005016" sldId="429"/>
        </pc:sldMkLst>
        <pc:spChg chg="mod">
          <ac:chgData name="Sharma Computer Academy" userId="08476b32c11f4418" providerId="LiveId" clId="{862CEA62-6B04-492C-A9C4-ED104952FFCE}" dt="2023-09-22T06:38:24.978" v="15" actId="207"/>
          <ac:spMkLst>
            <pc:docMk/>
            <pc:sldMk cId="2045005016" sldId="429"/>
            <ac:spMk id="18" creationId="{00000000-0000-0000-0000-000000000000}"/>
          </ac:spMkLst>
        </pc:spChg>
      </pc:sldChg>
      <pc:sldChg chg="modSp">
        <pc:chgData name="Sharma Computer Academy" userId="08476b32c11f4418" providerId="LiveId" clId="{862CEA62-6B04-492C-A9C4-ED104952FFCE}" dt="2023-09-22T06:41:59.292" v="33" actId="20577"/>
        <pc:sldMkLst>
          <pc:docMk/>
          <pc:sldMk cId="1345745915" sldId="430"/>
        </pc:sldMkLst>
        <pc:spChg chg="mod">
          <ac:chgData name="Sharma Computer Academy" userId="08476b32c11f4418" providerId="LiveId" clId="{862CEA62-6B04-492C-A9C4-ED104952FFCE}" dt="2023-09-22T06:41:59.292" v="33" actId="20577"/>
          <ac:spMkLst>
            <pc:docMk/>
            <pc:sldMk cId="1345745915" sldId="430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862CEA62-6B04-492C-A9C4-ED104952FFCE}" dt="2023-09-22T06:39:02.214" v="17" actId="120"/>
        <pc:sldMkLst>
          <pc:docMk/>
          <pc:sldMk cId="476187240" sldId="431"/>
        </pc:sldMkLst>
        <pc:spChg chg="mod">
          <ac:chgData name="Sharma Computer Academy" userId="08476b32c11f4418" providerId="LiveId" clId="{862CEA62-6B04-492C-A9C4-ED104952FFCE}" dt="2023-09-22T06:39:02.214" v="17" actId="120"/>
          <ac:spMkLst>
            <pc:docMk/>
            <pc:sldMk cId="476187240" sldId="431"/>
            <ac:spMk id="18" creationId="{00000000-0000-0000-0000-000000000000}"/>
          </ac:spMkLst>
        </pc:spChg>
      </pc:sldChg>
    </pc:docChg>
  </pc:docChgLst>
  <pc:docChgLst>
    <pc:chgData name="Sharma Computer Academy" userId="08476b32c11f4418" providerId="LiveId" clId="{255369B0-5184-4864-A234-B7CE71019F91}"/>
    <pc:docChg chg="modSld">
      <pc:chgData name="Sharma Computer Academy" userId="08476b32c11f4418" providerId="LiveId" clId="{255369B0-5184-4864-A234-B7CE71019F91}" dt="2022-02-12T11:23:32.862" v="65" actId="207"/>
      <pc:docMkLst>
        <pc:docMk/>
      </pc:docMkLst>
      <pc:sldChg chg="modSp">
        <pc:chgData name="Sharma Computer Academy" userId="08476b32c11f4418" providerId="LiveId" clId="{255369B0-5184-4864-A234-B7CE71019F91}" dt="2022-02-12T11:20:17.986" v="13" actId="113"/>
        <pc:sldMkLst>
          <pc:docMk/>
          <pc:sldMk cId="0" sldId="389"/>
        </pc:sldMkLst>
        <pc:spChg chg="mod">
          <ac:chgData name="Sharma Computer Academy" userId="08476b32c11f4418" providerId="LiveId" clId="{255369B0-5184-4864-A234-B7CE71019F91}" dt="2022-02-12T11:19:53.312" v="7" actId="113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0:17.986" v="13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0:45.235" v="21" actId="113"/>
        <pc:sldMkLst>
          <pc:docMk/>
          <pc:sldMk cId="0" sldId="396"/>
        </pc:sldMkLst>
        <pc:spChg chg="mod">
          <ac:chgData name="Sharma Computer Academy" userId="08476b32c11f4418" providerId="LiveId" clId="{255369B0-5184-4864-A234-B7CE71019F91}" dt="2022-02-12T11:20:45.235" v="21" actId="113"/>
          <ac:spMkLst>
            <pc:docMk/>
            <pc:sldMk cId="0" sldId="396"/>
            <ac:spMk id="17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1:25.920" v="32" actId="113"/>
        <pc:sldMkLst>
          <pc:docMk/>
          <pc:sldMk cId="0" sldId="397"/>
        </pc:sldMkLst>
        <pc:spChg chg="mod">
          <ac:chgData name="Sharma Computer Academy" userId="08476b32c11f4418" providerId="LiveId" clId="{255369B0-5184-4864-A234-B7CE71019F91}" dt="2022-02-12T11:21:25.920" v="32" actId="113"/>
          <ac:spMkLst>
            <pc:docMk/>
            <pc:sldMk cId="0" sldId="397"/>
            <ac:spMk id="7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1:06.023" v="27" actId="113"/>
          <ac:spMkLst>
            <pc:docMk/>
            <pc:sldMk cId="0" sldId="397"/>
            <ac:spMk id="14" creationId="{00000000-0000-0000-0000-000000000000}"/>
          </ac:spMkLst>
        </pc:spChg>
      </pc:sldChg>
      <pc:sldChg chg="modSp">
        <pc:chgData name="Sharma Computer Academy" userId="08476b32c11f4418" providerId="LiveId" clId="{255369B0-5184-4864-A234-B7CE71019F91}" dt="2022-02-12T11:23:32.862" v="65" actId="207"/>
        <pc:sldMkLst>
          <pc:docMk/>
          <pc:sldMk cId="0" sldId="399"/>
        </pc:sldMkLst>
        <pc:spChg chg="mod">
          <ac:chgData name="Sharma Computer Academy" userId="08476b32c11f4418" providerId="LiveId" clId="{255369B0-5184-4864-A234-B7CE71019F91}" dt="2022-02-12T11:23:32.862" v="65" actId="207"/>
          <ac:spMkLst>
            <pc:docMk/>
            <pc:sldMk cId="0" sldId="399"/>
            <ac:spMk id="7" creationId="{00000000-0000-0000-0000-000000000000}"/>
          </ac:spMkLst>
        </pc:spChg>
        <pc:spChg chg="mod">
          <ac:chgData name="Sharma Computer Academy" userId="08476b32c11f4418" providerId="LiveId" clId="{255369B0-5184-4864-A234-B7CE71019F91}" dt="2022-02-12T11:22:42.310" v="52" actId="113"/>
          <ac:spMkLst>
            <pc:docMk/>
            <pc:sldMk cId="0" sldId="399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03170922-7E0B-4A9A-A7A5-B575919296BF}"/>
    <pc:docChg chg="modSld">
      <pc:chgData name="Sharma Computer Academy" userId="08476b32c11f4418" providerId="LiveId" clId="{03170922-7E0B-4A9A-A7A5-B575919296BF}" dt="2021-07-06T07:07:27.725" v="4"/>
      <pc:docMkLst>
        <pc:docMk/>
      </pc:docMkLst>
      <pc:sldChg chg="modSp modAnim">
        <pc:chgData name="Sharma Computer Academy" userId="08476b32c11f4418" providerId="LiveId" clId="{03170922-7E0B-4A9A-A7A5-B575919296BF}" dt="2021-07-06T07:07:27.725" v="4"/>
        <pc:sldMkLst>
          <pc:docMk/>
          <pc:sldMk cId="0" sldId="425"/>
        </pc:sldMkLst>
        <pc:spChg chg="mod">
          <ac:chgData name="Sharma Computer Academy" userId="08476b32c11f4418" providerId="LiveId" clId="{03170922-7E0B-4A9A-A7A5-B575919296BF}" dt="2021-07-06T07:07:00.053" v="2" actId="115"/>
          <ac:spMkLst>
            <pc:docMk/>
            <pc:sldMk cId="0" sldId="425"/>
            <ac:spMk id="14" creationId="{00000000-0000-0000-0000-000000000000}"/>
          </ac:spMkLst>
        </pc:spChg>
      </pc:sldChg>
    </pc:docChg>
  </pc:docChgLst>
  <pc:docChgLst>
    <pc:chgData name="Sharma Computer Academy" userId="08476b32c11f4418" providerId="LiveId" clId="{ECE962CC-4C43-4CAC-954E-F1A3A2C8FEC3}"/>
    <pc:docChg chg="undo custSel addSld delSld modSld">
      <pc:chgData name="Sharma Computer Academy" userId="08476b32c11f4418" providerId="LiveId" clId="{ECE962CC-4C43-4CAC-954E-F1A3A2C8FEC3}" dt="2021-07-02T08:07:37.408" v="7" actId="2890"/>
      <pc:docMkLst>
        <pc:docMk/>
      </pc:docMkLst>
      <pc:sldChg chg="modSp">
        <pc:chgData name="Sharma Computer Academy" userId="08476b32c11f4418" providerId="LiveId" clId="{ECE962CC-4C43-4CAC-954E-F1A3A2C8FEC3}" dt="2021-07-02T08:04:10.530" v="1" actId="113"/>
        <pc:sldMkLst>
          <pc:docMk/>
          <pc:sldMk cId="0" sldId="419"/>
        </pc:sldMkLst>
        <pc:spChg chg="mod">
          <ac:chgData name="Sharma Computer Academy" userId="08476b32c11f4418" providerId="LiveId" clId="{ECE962CC-4C43-4CAC-954E-F1A3A2C8FEC3}" dt="2021-07-02T08:04:10.530" v="1" actId="113"/>
          <ac:spMkLst>
            <pc:docMk/>
            <pc:sldMk cId="0" sldId="419"/>
            <ac:spMk id="7" creationId="{00000000-0000-0000-0000-000000000000}"/>
          </ac:spMkLst>
        </pc:spChg>
        <pc:spChg chg="mod">
          <ac:chgData name="Sharma Computer Academy" userId="08476b32c11f4418" providerId="LiveId" clId="{ECE962CC-4C43-4CAC-954E-F1A3A2C8FEC3}" dt="2021-07-02T08:04:07.106" v="0" actId="113"/>
          <ac:spMkLst>
            <pc:docMk/>
            <pc:sldMk cId="0" sldId="419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4:17.464" v="3" actId="113"/>
        <pc:sldMkLst>
          <pc:docMk/>
          <pc:sldMk cId="0" sldId="420"/>
        </pc:sldMkLst>
        <pc:spChg chg="mod">
          <ac:chgData name="Sharma Computer Academy" userId="08476b32c11f4418" providerId="LiveId" clId="{ECE962CC-4C43-4CAC-954E-F1A3A2C8FEC3}" dt="2021-07-02T08:04:17.464" v="3" actId="113"/>
          <ac:spMkLst>
            <pc:docMk/>
            <pc:sldMk cId="0" sldId="420"/>
            <ac:spMk id="7" creationId="{00000000-0000-0000-0000-000000000000}"/>
          </ac:spMkLst>
        </pc:spChg>
        <pc:spChg chg="mod">
          <ac:chgData name="Sharma Computer Academy" userId="08476b32c11f4418" providerId="LiveId" clId="{ECE962CC-4C43-4CAC-954E-F1A3A2C8FEC3}" dt="2021-07-02T08:04:14.774" v="2" actId="113"/>
          <ac:spMkLst>
            <pc:docMk/>
            <pc:sldMk cId="0" sldId="420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5:44.187" v="4" actId="113"/>
        <pc:sldMkLst>
          <pc:docMk/>
          <pc:sldMk cId="0" sldId="421"/>
        </pc:sldMkLst>
        <pc:spChg chg="mod">
          <ac:chgData name="Sharma Computer Academy" userId="08476b32c11f4418" providerId="LiveId" clId="{ECE962CC-4C43-4CAC-954E-F1A3A2C8FEC3}" dt="2021-07-02T08:05:44.187" v="4" actId="113"/>
          <ac:spMkLst>
            <pc:docMk/>
            <pc:sldMk cId="0" sldId="421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ECE962CC-4C43-4CAC-954E-F1A3A2C8FEC3}" dt="2021-07-02T08:06:17.637" v="5" actId="113"/>
        <pc:sldMkLst>
          <pc:docMk/>
          <pc:sldMk cId="0" sldId="427"/>
        </pc:sldMkLst>
        <pc:spChg chg="mod">
          <ac:chgData name="Sharma Computer Academy" userId="08476b32c11f4418" providerId="LiveId" clId="{ECE962CC-4C43-4CAC-954E-F1A3A2C8FEC3}" dt="2021-07-02T08:06:17.637" v="5" actId="113"/>
          <ac:spMkLst>
            <pc:docMk/>
            <pc:sldMk cId="0" sldId="427"/>
            <ac:spMk id="14" creationId="{00000000-0000-0000-0000-000000000000}"/>
          </ac:spMkLst>
        </pc:spChg>
      </pc:sldChg>
      <pc:sldChg chg="add del">
        <pc:chgData name="Sharma Computer Academy" userId="08476b32c11f4418" providerId="LiveId" clId="{ECE962CC-4C43-4CAC-954E-F1A3A2C8FEC3}" dt="2021-07-02T08:07:37.408" v="7" actId="2890"/>
        <pc:sldMkLst>
          <pc:docMk/>
          <pc:sldMk cId="4009022719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97648" y="1339792"/>
            <a:ext cx="21625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15039" y="4170546"/>
            <a:ext cx="21490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3"/>
                </a:solidFill>
              </a:rPr>
              <a:t>no parameters </a:t>
            </a:r>
            <a:r>
              <a:rPr lang="en-US" sz="5400" dirty="0">
                <a:solidFill>
                  <a:schemeClr val="tx1"/>
                </a:solidFill>
              </a:rPr>
              <a:t>must include a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parenthesis</a:t>
            </a:r>
            <a:r>
              <a:rPr lang="en-US" sz="5400" dirty="0">
                <a:solidFill>
                  <a:schemeClr val="tx1"/>
                </a:solidFill>
              </a:rPr>
              <a:t> after it’s </a:t>
            </a:r>
          </a:p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151" y="4170546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1325" y="7378320"/>
            <a:ext cx="21490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/>
            <a:r>
              <a:rPr lang="en-US" sz="5400" dirty="0">
                <a:solidFill>
                  <a:schemeClr val="tx1"/>
                </a:solidFill>
              </a:rPr>
              <a:t>The word </a:t>
            </a:r>
            <a:r>
              <a:rPr lang="en-US" sz="5400" b="1" dirty="0">
                <a:solidFill>
                  <a:srgbClr val="FFFF00"/>
                </a:solidFill>
              </a:rPr>
              <a:t>“function” </a:t>
            </a:r>
            <a:r>
              <a:rPr lang="en-US" sz="5400" dirty="0">
                <a:solidFill>
                  <a:schemeClr val="tx1"/>
                </a:solidFill>
              </a:rPr>
              <a:t>must be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written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lowercase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8437" y="7378320"/>
            <a:ext cx="802888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*</a:t>
            </a:r>
            <a:endParaRPr kumimoji="0" lang="en-IN" sz="100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234299" y="2486142"/>
            <a:ext cx="7529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96888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928962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Whenever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invoked</a:t>
            </a:r>
            <a:r>
              <a:rPr lang="en-US" sz="5400" dirty="0">
                <a:solidFill>
                  <a:schemeClr val="tx1"/>
                </a:solidFill>
              </a:rPr>
              <a:t> it gets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>
                <a:solidFill>
                  <a:schemeClr val="tx1"/>
                </a:solidFill>
              </a:rPr>
              <a:t> called </a:t>
            </a:r>
            <a:r>
              <a:rPr lang="en-US" sz="5400" b="1" dirty="0">
                <a:solidFill>
                  <a:srgbClr val="FFFF00"/>
                </a:solidFill>
              </a:rPr>
              <a:t>“arguments” </a:t>
            </a:r>
            <a:r>
              <a:rPr lang="en-US" sz="5400" dirty="0">
                <a:solidFill>
                  <a:schemeClr val="tx1"/>
                </a:solidFill>
              </a:rPr>
              <a:t>which acts like an </a:t>
            </a:r>
            <a:r>
              <a:rPr lang="en-US" sz="5400" b="1" dirty="0">
                <a:solidFill>
                  <a:schemeClr val="accent3"/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/>
                </a:solidFill>
              </a:rPr>
              <a:t>holds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</a:t>
            </a:r>
            <a:r>
              <a:rPr lang="en-US" sz="5400" dirty="0">
                <a:solidFill>
                  <a:schemeClr val="tx1"/>
                </a:solidFill>
              </a:rPr>
              <a:t> sent to that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470" y="7804048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3"/>
                </a:solidFill>
              </a:rPr>
              <a:t>feature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very helpful </a:t>
            </a:r>
            <a:r>
              <a:rPr lang="en-US" sz="5400" dirty="0">
                <a:solidFill>
                  <a:schemeClr val="tx1"/>
                </a:solidFill>
              </a:rPr>
              <a:t>if we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don’t know </a:t>
            </a:r>
            <a:r>
              <a:rPr lang="en-US" sz="5400" dirty="0">
                <a:solidFill>
                  <a:schemeClr val="tx1"/>
                </a:solidFill>
              </a:rPr>
              <a:t>how many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arguments</a:t>
            </a:r>
            <a:r>
              <a:rPr lang="en-US" sz="5400" dirty="0">
                <a:solidFill>
                  <a:schemeClr val="tx1"/>
                </a:solidFill>
              </a:rPr>
              <a:t> might be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passed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16902" y="6558512"/>
            <a:ext cx="21174025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6127576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 function </a:t>
            </a:r>
            <a:r>
              <a:rPr lang="en-US" sz="5400" b="1" dirty="0">
                <a:solidFill>
                  <a:schemeClr val="tx1"/>
                </a:solidFill>
              </a:rPr>
              <a:t>called </a:t>
            </a:r>
            <a:r>
              <a:rPr lang="en-US" sz="5400" b="1" dirty="0">
                <a:solidFill>
                  <a:srgbClr val="FFFF00"/>
                </a:solidFill>
              </a:rPr>
              <a:t>“average( )” </a:t>
            </a:r>
            <a:r>
              <a:rPr lang="en-US" sz="5400" b="1" dirty="0">
                <a:solidFill>
                  <a:schemeClr val="tx1"/>
                </a:solidFill>
              </a:rPr>
              <a:t>which should accept 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some integers </a:t>
            </a:r>
            <a:r>
              <a:rPr lang="en-US" sz="5400" b="1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rgbClr val="92D050"/>
                </a:solidFill>
              </a:rPr>
              <a:t>argument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calculates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displays</a:t>
            </a:r>
            <a:r>
              <a:rPr lang="en-US" sz="5400" b="1" dirty="0">
                <a:solidFill>
                  <a:schemeClr val="tx1"/>
                </a:solidFill>
              </a:rPr>
              <a:t> their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17647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Functions Via Button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72298" y="2137812"/>
            <a:ext cx="1170298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8" y="3598079"/>
            <a:ext cx="224624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can be called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directly</a:t>
            </a:r>
            <a:r>
              <a:rPr lang="en-US" sz="5400" dirty="0">
                <a:solidFill>
                  <a:schemeClr val="tx1"/>
                </a:solidFill>
              </a:rPr>
              <a:t> on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button click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this we need to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assign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92D050"/>
                </a:solidFill>
              </a:rPr>
              <a:t>function call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event attribute of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tag.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6901" y="7414641"/>
            <a:ext cx="2191000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type=“button” value=“some text” onclick=“</a:t>
            </a:r>
            <a:r>
              <a:rPr lang="en-US" sz="48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funcName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 &gt;</a:t>
            </a:r>
          </a:p>
        </p:txBody>
      </p:sp>
    </p:spTree>
    <p:extLst>
      <p:ext uri="{BB962C8B-B14F-4D97-AF65-F5344CB8AC3E}">
        <p14:creationId xmlns:p14="http://schemas.microsoft.com/office/powerpoint/2010/main" val="4047160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62584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Variables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declared outside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, become </a:t>
            </a:r>
            <a:r>
              <a:rPr lang="en-IN" sz="5400" b="1" dirty="0">
                <a:solidFill>
                  <a:srgbClr val="FFFF00"/>
                </a:solidFill>
              </a:rPr>
              <a:t>GLOBAL</a:t>
            </a:r>
            <a:r>
              <a:rPr lang="en-IN" sz="5400" dirty="0"/>
              <a:t>, and all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scripts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IN" sz="5400" dirty="0"/>
              <a:t> on the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web page </a:t>
            </a:r>
            <a:r>
              <a:rPr lang="en-IN" sz="5400" dirty="0"/>
              <a:t>can </a:t>
            </a:r>
            <a:r>
              <a:rPr lang="en-IN" sz="5400" b="1" dirty="0">
                <a:solidFill>
                  <a:srgbClr val="92D050"/>
                </a:solidFill>
              </a:rPr>
              <a:t>access</a:t>
            </a:r>
            <a:r>
              <a:rPr lang="en-IN" sz="5400" dirty="0"/>
              <a:t> it.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17620" y="6584803"/>
            <a:ext cx="225344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/>
              <a:t>A </a:t>
            </a:r>
            <a:r>
              <a:rPr lang="en-IN"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variable</a:t>
            </a:r>
            <a:r>
              <a:rPr lang="en-IN" sz="5400" dirty="0"/>
              <a:t> declared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(using var) </a:t>
            </a:r>
            <a:r>
              <a:rPr lang="en-IN" sz="5400" dirty="0"/>
              <a:t>within a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JavaScript function </a:t>
            </a:r>
            <a:r>
              <a:rPr lang="en-IN" sz="5400" dirty="0"/>
              <a:t>becomes </a:t>
            </a:r>
            <a:r>
              <a:rPr lang="en-IN" sz="5400" b="1" dirty="0">
                <a:solidFill>
                  <a:srgbClr val="FFFF00"/>
                </a:solidFill>
              </a:rPr>
              <a:t>LOCAL</a:t>
            </a:r>
            <a:r>
              <a:rPr lang="en-IN" sz="5400" dirty="0"/>
              <a:t> and can </a:t>
            </a:r>
            <a:r>
              <a:rPr lang="en-IN" sz="5400" b="1" dirty="0">
                <a:solidFill>
                  <a:srgbClr val="92D050"/>
                </a:solidFill>
              </a:rPr>
              <a:t>only be accessed </a:t>
            </a:r>
            <a:r>
              <a:rPr lang="en-IN" sz="5400" dirty="0"/>
              <a:t>from </a:t>
            </a:r>
            <a:r>
              <a:rPr lang="en-IN" sz="5400" b="1" dirty="0">
                <a:solidFill>
                  <a:srgbClr val="00B0F0"/>
                </a:solidFill>
              </a:rPr>
              <a:t>within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. (the variable has local scope).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5318" y="10550837"/>
            <a:ext cx="226236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If we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</a:t>
            </a:r>
            <a:r>
              <a:rPr lang="en-IN" sz="5400" dirty="0"/>
              <a:t> a </a:t>
            </a:r>
            <a:r>
              <a:rPr lang="en-IN" sz="5400" b="1" dirty="0">
                <a:solidFill>
                  <a:srgbClr val="FFC000"/>
                </a:solidFill>
              </a:rPr>
              <a:t>value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5400" dirty="0"/>
              <a:t> that has not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yet been declared</a:t>
            </a:r>
            <a:r>
              <a:rPr lang="en-IN" sz="5400" dirty="0"/>
              <a:t>, the variable will </a:t>
            </a:r>
            <a:r>
              <a:rPr lang="en-IN" sz="5400" b="1" dirty="0">
                <a:solidFill>
                  <a:srgbClr val="00B0F0"/>
                </a:solidFill>
              </a:rPr>
              <a:t>automatically</a:t>
            </a:r>
            <a:r>
              <a:rPr lang="en-IN" sz="5400" dirty="0"/>
              <a:t> be declared as a </a:t>
            </a:r>
            <a:r>
              <a:rPr lang="en-IN" sz="5400" b="1" dirty="0">
                <a:solidFill>
                  <a:srgbClr val="FFFF00"/>
                </a:solidFill>
              </a:rPr>
              <a:t>GLOBAL</a:t>
            </a:r>
            <a:r>
              <a:rPr lang="en-IN" sz="5400" dirty="0"/>
              <a:t> variable.</a:t>
            </a:r>
            <a:endParaRPr lang="en-US" sz="5400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8486" y="3144654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0519" y="6183367"/>
            <a:ext cx="22707764" cy="3362071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3877" y="10372421"/>
            <a:ext cx="22779797" cy="2118722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/>
      <p:bldP spid="10" grpId="0" animBg="1"/>
      <p:bldP spid="11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715131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Values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715644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6534607"/>
            <a:ext cx="145948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48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(var 1,var 2. . .)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some code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return (variable or value);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9898" y="3224924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00B0F0"/>
                </a:solidFill>
              </a:rPr>
              <a:t>return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from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we use the keyword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“return”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486" y="4648538"/>
            <a:ext cx="2253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The keyword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5400" dirty="0">
                <a:solidFill>
                  <a:schemeClr val="tx1"/>
                </a:solidFill>
              </a:rPr>
              <a:t> can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only be used </a:t>
            </a:r>
            <a:r>
              <a:rPr lang="en-US" sz="5400" dirty="0">
                <a:solidFill>
                  <a:schemeClr val="tx1"/>
                </a:solidFill>
              </a:rPr>
              <a:t>in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6632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Very Important Point !!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600904" y="3395514"/>
            <a:ext cx="226815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JavaScript </a:t>
            </a:r>
            <a:r>
              <a:rPr lang="en-US" sz="5400" dirty="0">
                <a:solidFill>
                  <a:schemeClr val="tx1"/>
                </a:solidFill>
              </a:rPr>
              <a:t>functions are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first-class citizens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C775B11-84BC-827F-8273-4EAC65F9C2B9}"/>
              </a:ext>
            </a:extLst>
          </p:cNvPr>
          <p:cNvSpPr/>
          <p:nvPr/>
        </p:nvSpPr>
        <p:spPr>
          <a:xfrm>
            <a:off x="975707" y="6382858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FA9BA29-CAAB-163E-8510-D000B94BB2E8}"/>
              </a:ext>
            </a:extLst>
          </p:cNvPr>
          <p:cNvSpPr/>
          <p:nvPr/>
        </p:nvSpPr>
        <p:spPr>
          <a:xfrm>
            <a:off x="1016902" y="11869816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1CD21-9495-2856-3840-4B82580305C5}"/>
              </a:ext>
            </a:extLst>
          </p:cNvPr>
          <p:cNvSpPr txBox="1"/>
          <p:nvPr/>
        </p:nvSpPr>
        <p:spPr>
          <a:xfrm>
            <a:off x="1600904" y="6206039"/>
            <a:ext cx="18937061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</a:t>
            </a:r>
            <a:r>
              <a:rPr lang="en-US" sz="5400" dirty="0">
                <a:solidFill>
                  <a:schemeClr val="tx1"/>
                </a:solidFill>
              </a:rPr>
              <a:t> that we can:</a:t>
            </a:r>
          </a:p>
          <a:p>
            <a:pPr marL="0" lvl="0" indent="0" algn="l">
              <a:buNone/>
            </a:pP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 </a:t>
            </a:r>
            <a:r>
              <a:rPr lang="en-US" sz="4800" b="1" dirty="0">
                <a:solidFill>
                  <a:schemeClr val="tx1"/>
                </a:solidFill>
              </a:rPr>
              <a:t>a.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in variables</a:t>
            </a:r>
            <a:endParaRPr lang="en-US" sz="48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tx1"/>
                </a:solidFill>
              </a:rPr>
              <a:t>     b.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 them as argument to other functions</a:t>
            </a:r>
            <a:endParaRPr lang="en-US" sz="48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chemeClr val="tx1"/>
                </a:solidFill>
              </a:rPr>
              <a:t>     c.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 them from other functions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97FE7-650D-D5DB-DD95-2015828C8720}"/>
              </a:ext>
            </a:extLst>
          </p:cNvPr>
          <p:cNvSpPr txBox="1"/>
          <p:nvPr/>
        </p:nvSpPr>
        <p:spPr>
          <a:xfrm>
            <a:off x="1600903" y="11726650"/>
            <a:ext cx="1818932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92D050"/>
                </a:solidFill>
              </a:rPr>
              <a:t>simple words</a:t>
            </a:r>
            <a:r>
              <a:rPr lang="en-US" sz="5400" dirty="0">
                <a:solidFill>
                  <a:schemeClr val="tx1"/>
                </a:solidFill>
              </a:rPr>
              <a:t>, we can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treat functions </a:t>
            </a:r>
            <a:r>
              <a:rPr lang="en-US" sz="5400" dirty="0">
                <a:solidFill>
                  <a:schemeClr val="tx1"/>
                </a:solidFill>
              </a:rPr>
              <a:t>like </a:t>
            </a:r>
            <a:r>
              <a:rPr lang="en-US" sz="5400" b="1" dirty="0">
                <a:solidFill>
                  <a:schemeClr val="accent3"/>
                </a:solidFill>
              </a:rPr>
              <a:t>values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" grpId="0" animBg="1"/>
      <p:bldP spid="3" grpId="0" animBg="1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769654"/>
            <a:ext cx="93634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6902" y="2137812"/>
            <a:ext cx="93669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395514"/>
            <a:ext cx="226815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can be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directly assigned </a:t>
            </a:r>
            <a:r>
              <a:rPr lang="en-US" sz="5400" dirty="0">
                <a:solidFill>
                  <a:schemeClr val="tx1"/>
                </a:solidFill>
              </a:rPr>
              <a:t>to a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variable</a:t>
            </a:r>
            <a:r>
              <a:rPr lang="en-US" sz="5400" dirty="0">
                <a:solidFill>
                  <a:schemeClr val="tx1"/>
                </a:solidFill>
              </a:rPr>
              <a:t> is like any other variable except that it’s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 definition </a:t>
            </a:r>
            <a:r>
              <a:rPr lang="en-US" sz="5400" dirty="0">
                <a:solidFill>
                  <a:schemeClr val="tx1"/>
                </a:solidFill>
              </a:rPr>
              <a:t>and can be used as a </a:t>
            </a:r>
            <a:r>
              <a:rPr lang="en-US" sz="5400" b="1" dirty="0">
                <a:solidFill>
                  <a:srgbClr val="92D050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3657604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880051"/>
            <a:ext cx="192072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variablename = function(Argument List)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 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</a:t>
            </a:r>
            <a:r>
              <a:rPr lang="en-IN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//Function Body </a:t>
            </a:r>
          </a:p>
          <a:p>
            <a:pPr marL="0" lvl="0" indent="0" algn="l">
              <a:buNone/>
            </a:pPr>
            <a:r>
              <a:rPr lang="en-IN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};</a:t>
            </a:r>
            <a:endParaRPr lang="en-US" sz="4800" b="1" i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92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0356" y="1081882"/>
            <a:ext cx="124235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Anonymous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9996" y="2450040"/>
            <a:ext cx="12560860" cy="1588"/>
          </a:xfrm>
          <a:prstGeom prst="line">
            <a:avLst/>
          </a:prstGeom>
          <a:noFill/>
          <a:ln w="1016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1702419" y="3930762"/>
            <a:ext cx="210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We can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call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anonymous function </a:t>
            </a:r>
            <a:r>
              <a:rPr lang="en-US" sz="5400" dirty="0">
                <a:solidFill>
                  <a:schemeClr val="tx1"/>
                </a:solidFill>
              </a:rPr>
              <a:t>using it’s </a:t>
            </a:r>
            <a:r>
              <a:rPr lang="en-US" sz="5400" b="1" dirty="0">
                <a:solidFill>
                  <a:srgbClr val="92D050"/>
                </a:solidFill>
              </a:rPr>
              <a:t>variable name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070509" y="4192852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904" y="6289260"/>
            <a:ext cx="192072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Syntax: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4800" b="1" i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variableName</a:t>
            </a: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(arguments);</a:t>
            </a:r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1. </a:t>
            </a:r>
            <a:r>
              <a:rPr lang="en-US" sz="5400" b="1" dirty="0" err="1">
                <a:solidFill>
                  <a:srgbClr val="FFFF00"/>
                </a:solidFill>
              </a:rPr>
              <a:t>setInterval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00B0F0"/>
                </a:solidFill>
              </a:rPr>
              <a:t>function_name</a:t>
            </a:r>
            <a:r>
              <a:rPr lang="en-US" sz="5400" b="1" dirty="0" err="1">
                <a:solidFill>
                  <a:srgbClr val="FFFF00"/>
                </a:solidFill>
              </a:rPr>
              <a:t>,</a:t>
            </a:r>
            <a:r>
              <a:rPr lang="en-US" sz="5400" b="1" dirty="0" err="1">
                <a:solidFill>
                  <a:srgbClr val="00B0F0"/>
                </a:solidFill>
              </a:rPr>
              <a:t>time_period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>
                <a:solidFill>
                  <a:schemeClr val="tx1"/>
                </a:solidFill>
              </a:rPr>
              <a:t>Accepts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name of a function </a:t>
            </a:r>
            <a:r>
              <a:rPr lang="en-US" sz="5400" dirty="0">
                <a:solidFill>
                  <a:schemeClr val="tx1"/>
                </a:solidFill>
              </a:rPr>
              <a:t>and a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time period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b="1" dirty="0">
                <a:solidFill>
                  <a:srgbClr val="FFC00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repeatedly</a:t>
            </a:r>
            <a:r>
              <a:rPr lang="en-US" sz="5400" dirty="0">
                <a:solidFill>
                  <a:schemeClr val="tx1"/>
                </a:solidFill>
              </a:rPr>
              <a:t>. It also </a:t>
            </a:r>
            <a:r>
              <a:rPr lang="en-US" sz="5400" dirty="0">
                <a:solidFill>
                  <a:srgbClr val="00B0F0"/>
                </a:solidFill>
              </a:rPr>
              <a:t>returns a number </a:t>
            </a:r>
            <a:r>
              <a:rPr lang="en-US" sz="5400" dirty="0">
                <a:solidFill>
                  <a:schemeClr val="tx1"/>
                </a:solidFill>
              </a:rPr>
              <a:t>representing the </a:t>
            </a:r>
            <a:r>
              <a:rPr lang="en-US" sz="5400" dirty="0">
                <a:solidFill>
                  <a:srgbClr val="00B0F0"/>
                </a:solidFill>
              </a:rPr>
              <a:t>ID</a:t>
            </a:r>
            <a:r>
              <a:rPr lang="en-US" sz="5400" dirty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>
                <a:solidFill>
                  <a:schemeClr val="tx1"/>
                </a:solidFill>
              </a:rPr>
              <a:t>with the </a:t>
            </a:r>
            <a:r>
              <a:rPr lang="en-IN" sz="5400" dirty="0" err="1">
                <a:solidFill>
                  <a:srgbClr val="FFFF00"/>
                </a:solidFill>
              </a:rPr>
              <a:t>clearInterval</a:t>
            </a:r>
            <a:r>
              <a:rPr lang="en-IN" sz="5400" dirty="0">
                <a:solidFill>
                  <a:srgbClr val="FFFF00"/>
                </a:solidFill>
              </a:rPr>
              <a:t>() </a:t>
            </a:r>
            <a:r>
              <a:rPr lang="en-IN" sz="5400" dirty="0">
                <a:solidFill>
                  <a:schemeClr val="tx1"/>
                </a:solidFill>
              </a:rPr>
              <a:t>method to cancel the timer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2. </a:t>
            </a:r>
            <a:r>
              <a:rPr lang="en-US" sz="5400" b="1" dirty="0" err="1">
                <a:solidFill>
                  <a:srgbClr val="FFFF00"/>
                </a:solidFill>
              </a:rPr>
              <a:t>clearInterval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>
                <a:solidFill>
                  <a:srgbClr val="00B0F0"/>
                </a:solidFill>
              </a:rPr>
              <a:t>ID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/>
              <a:t>Clears the timer ,of the given </a:t>
            </a:r>
            <a:r>
              <a:rPr lang="en-IN" sz="5400" dirty="0">
                <a:solidFill>
                  <a:srgbClr val="00B0F0"/>
                </a:solidFill>
              </a:rPr>
              <a:t>ID </a:t>
            </a:r>
            <a:r>
              <a:rPr lang="en-IN" sz="5400" dirty="0">
                <a:solidFill>
                  <a:schemeClr val="bg1"/>
                </a:solidFill>
              </a:rPr>
              <a:t>,</a:t>
            </a:r>
            <a:r>
              <a:rPr lang="en-IN" sz="5400" dirty="0"/>
              <a:t>set with the </a:t>
            </a:r>
            <a:r>
              <a:rPr lang="en-IN" sz="5400" dirty="0" err="1">
                <a:solidFill>
                  <a:srgbClr val="FFFF00"/>
                </a:solidFill>
              </a:rPr>
              <a:t>setInterval</a:t>
            </a:r>
            <a:r>
              <a:rPr lang="en-IN" sz="5400" dirty="0">
                <a:solidFill>
                  <a:srgbClr val="FFFF00"/>
                </a:solidFill>
              </a:rPr>
              <a:t>()</a:t>
            </a:r>
            <a:r>
              <a:rPr lang="en-IN" sz="5400" dirty="0"/>
              <a:t> method.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40682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Important Built-In Functions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41403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3. </a:t>
            </a:r>
            <a:r>
              <a:rPr lang="en-US" sz="5400" b="1" dirty="0" err="1">
                <a:solidFill>
                  <a:srgbClr val="FFFF00"/>
                </a:solidFill>
              </a:rPr>
              <a:t>setTimeout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 err="1">
                <a:solidFill>
                  <a:srgbClr val="00B0F0"/>
                </a:solidFill>
              </a:rPr>
              <a:t>function_name</a:t>
            </a:r>
            <a:r>
              <a:rPr lang="en-US" sz="5400" b="1" dirty="0" err="1">
                <a:solidFill>
                  <a:srgbClr val="FFFF00"/>
                </a:solidFill>
              </a:rPr>
              <a:t>,</a:t>
            </a:r>
            <a:r>
              <a:rPr lang="en-US" sz="5400" b="1" dirty="0" err="1">
                <a:solidFill>
                  <a:srgbClr val="00B0F0"/>
                </a:solidFill>
              </a:rPr>
              <a:t>time_period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US" sz="5400" dirty="0">
                <a:solidFill>
                  <a:schemeClr val="tx1"/>
                </a:solidFill>
              </a:rPr>
              <a:t>Accepts the </a:t>
            </a:r>
            <a:r>
              <a:rPr lang="en-US" sz="5400" dirty="0">
                <a:solidFill>
                  <a:srgbClr val="00B0F0"/>
                </a:solidFill>
              </a:rPr>
              <a:t>name of a function </a:t>
            </a:r>
            <a:r>
              <a:rPr lang="en-US" sz="5400" dirty="0">
                <a:solidFill>
                  <a:schemeClr val="tx1"/>
                </a:solidFill>
              </a:rPr>
              <a:t>and a </a:t>
            </a:r>
            <a:r>
              <a:rPr lang="en-US" sz="5400" dirty="0">
                <a:solidFill>
                  <a:srgbClr val="00B0F0"/>
                </a:solidFill>
              </a:rPr>
              <a:t>time period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dirty="0">
                <a:solidFill>
                  <a:srgbClr val="00B0F0"/>
                </a:solidFill>
              </a:rPr>
              <a:t>ms</a:t>
            </a:r>
            <a:r>
              <a:rPr lang="en-US" sz="5400" dirty="0">
                <a:solidFill>
                  <a:schemeClr val="tx1"/>
                </a:solidFill>
              </a:rPr>
              <a:t> and calls the function after the given </a:t>
            </a:r>
            <a:r>
              <a:rPr lang="en-US" sz="5400" dirty="0">
                <a:solidFill>
                  <a:srgbClr val="00B0F0"/>
                </a:solidFill>
              </a:rPr>
              <a:t>ms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once</a:t>
            </a:r>
            <a:r>
              <a:rPr lang="en-US" sz="5400" dirty="0">
                <a:solidFill>
                  <a:schemeClr val="tx1"/>
                </a:solidFill>
              </a:rPr>
              <a:t>. It also </a:t>
            </a:r>
            <a:r>
              <a:rPr lang="en-US" sz="5400" dirty="0">
                <a:solidFill>
                  <a:srgbClr val="00B0F0"/>
                </a:solidFill>
              </a:rPr>
              <a:t>returns a number </a:t>
            </a:r>
            <a:r>
              <a:rPr lang="en-US" sz="5400" dirty="0">
                <a:solidFill>
                  <a:schemeClr val="tx1"/>
                </a:solidFill>
              </a:rPr>
              <a:t>representing the </a:t>
            </a:r>
            <a:r>
              <a:rPr lang="en-US" sz="5400" dirty="0">
                <a:solidFill>
                  <a:srgbClr val="00B0F0"/>
                </a:solidFill>
              </a:rPr>
              <a:t>ID</a:t>
            </a:r>
            <a:r>
              <a:rPr lang="en-US" sz="5400" dirty="0">
                <a:solidFill>
                  <a:schemeClr val="tx1"/>
                </a:solidFill>
              </a:rPr>
              <a:t> value of the timer that is set which can be used </a:t>
            </a:r>
            <a:r>
              <a:rPr lang="en-IN" sz="5400" dirty="0">
                <a:solidFill>
                  <a:schemeClr val="tx1"/>
                </a:solidFill>
              </a:rPr>
              <a:t>with the </a:t>
            </a:r>
            <a:r>
              <a:rPr lang="en-IN" sz="5400" dirty="0" err="1">
                <a:solidFill>
                  <a:srgbClr val="FFFF00"/>
                </a:solidFill>
              </a:rPr>
              <a:t>clearTimeout</a:t>
            </a:r>
            <a:r>
              <a:rPr lang="en-IN" sz="5400" dirty="0">
                <a:solidFill>
                  <a:srgbClr val="FFFF00"/>
                </a:solidFill>
              </a:rPr>
              <a:t>() </a:t>
            </a:r>
            <a:r>
              <a:rPr lang="en-IN" sz="5400" dirty="0">
                <a:solidFill>
                  <a:schemeClr val="tx1"/>
                </a:solidFill>
              </a:rPr>
              <a:t>method to cancel the timer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470" y="9411629"/>
            <a:ext cx="225344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rgbClr val="FFFF00"/>
                </a:solidFill>
              </a:rPr>
              <a:t>4. </a:t>
            </a:r>
            <a:r>
              <a:rPr lang="en-US" sz="5400" b="1" dirty="0" err="1">
                <a:solidFill>
                  <a:srgbClr val="FFFF00"/>
                </a:solidFill>
              </a:rPr>
              <a:t>clearTimeout</a:t>
            </a:r>
            <a:r>
              <a:rPr lang="en-US" sz="5400" b="1" dirty="0">
                <a:solidFill>
                  <a:srgbClr val="FFFF00"/>
                </a:solidFill>
              </a:rPr>
              <a:t>(</a:t>
            </a:r>
            <a:r>
              <a:rPr lang="en-US" sz="5400" b="1" dirty="0">
                <a:solidFill>
                  <a:srgbClr val="00B0F0"/>
                </a:solidFill>
              </a:rPr>
              <a:t>ID</a:t>
            </a:r>
            <a:r>
              <a:rPr lang="en-US" sz="5400" b="1" dirty="0">
                <a:solidFill>
                  <a:srgbClr val="FFFF00"/>
                </a:solidFill>
              </a:rPr>
              <a:t>)</a:t>
            </a:r>
          </a:p>
          <a:p>
            <a:pPr lvl="0" algn="l"/>
            <a:r>
              <a:rPr lang="en-IN" sz="5400" dirty="0"/>
              <a:t>Clears the timer ,of the given </a:t>
            </a:r>
            <a:r>
              <a:rPr lang="en-IN" sz="5400" dirty="0">
                <a:solidFill>
                  <a:srgbClr val="00B0F0"/>
                </a:solidFill>
              </a:rPr>
              <a:t>ID </a:t>
            </a:r>
            <a:r>
              <a:rPr lang="en-IN" sz="5400" dirty="0">
                <a:solidFill>
                  <a:schemeClr val="bg1"/>
                </a:solidFill>
              </a:rPr>
              <a:t>,</a:t>
            </a:r>
            <a:r>
              <a:rPr lang="en-IN" sz="5400" dirty="0">
                <a:solidFill>
                  <a:srgbClr val="00B0F0"/>
                </a:solidFill>
              </a:rPr>
              <a:t> </a:t>
            </a:r>
            <a:r>
              <a:rPr lang="en-IN" sz="5400" dirty="0"/>
              <a:t>set with the </a:t>
            </a:r>
            <a:r>
              <a:rPr lang="en-IN" sz="5400" dirty="0" err="1">
                <a:solidFill>
                  <a:srgbClr val="FFFF00"/>
                </a:solidFill>
              </a:rPr>
              <a:t>setTimeout</a:t>
            </a:r>
            <a:r>
              <a:rPr lang="en-IN" sz="5400" dirty="0">
                <a:solidFill>
                  <a:srgbClr val="FFFF00"/>
                </a:solidFill>
              </a:rPr>
              <a:t>()</a:t>
            </a:r>
            <a:r>
              <a:rPr lang="en-IN" sz="5400" dirty="0"/>
              <a:t> method.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2470" y="8874783"/>
            <a:ext cx="23184954" cy="1588"/>
          </a:xfrm>
          <a:prstGeom prst="line">
            <a:avLst/>
          </a:prstGeom>
          <a:noFill/>
          <a:ln w="34925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43300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v/s let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Now that </a:t>
            </a:r>
            <a:r>
              <a:rPr lang="en-IN" sz="5400" dirty="0"/>
              <a:t>we have learnt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 of functions </a:t>
            </a:r>
            <a:r>
              <a:rPr lang="en-IN" sz="5400" dirty="0"/>
              <a:t>, we must </a:t>
            </a:r>
            <a:r>
              <a:rPr lang="en-IN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discuss</a:t>
            </a:r>
            <a:r>
              <a:rPr lang="en-IN" sz="5400" dirty="0"/>
              <a:t> the difference between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keywords.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632" y="7047571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dirty="0"/>
              <a:t>They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</a:t>
            </a:r>
            <a:r>
              <a:rPr lang="en-IN" sz="5400" dirty="0"/>
              <a:t> in </a:t>
            </a:r>
            <a:r>
              <a:rPr lang="en-I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four</a:t>
            </a:r>
            <a:r>
              <a:rPr lang="en-IN" sz="5400" dirty="0"/>
              <a:t> ways: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</a:p>
          <a:p>
            <a:pPr marL="914400" lvl="0" indent="-914400" algn="l">
              <a:buAutoNum type="arabicPeriod"/>
            </a:pPr>
            <a:r>
              <a:rPr lang="en-US" sz="5400" b="1" dirty="0" err="1">
                <a:solidFill>
                  <a:schemeClr val="accent4"/>
                </a:solidFill>
              </a:rPr>
              <a:t>Redeclaration</a:t>
            </a:r>
            <a:endParaRPr lang="en-US" sz="5400" b="1" dirty="0">
              <a:solidFill>
                <a:schemeClr val="accent4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Window object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00B050"/>
                </a:solidFill>
              </a:rPr>
              <a:t>Using before declaring</a:t>
            </a:r>
            <a:endParaRPr lang="en-IN" sz="5400" b="1" dirty="0">
              <a:solidFill>
                <a:srgbClr val="00B050"/>
              </a:solidFill>
            </a:endParaRPr>
          </a:p>
          <a:p>
            <a:pPr lvl="0"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7270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Scope</a:t>
            </a:r>
            <a:r>
              <a:rPr lang="en-IN" sz="5400" dirty="0"/>
              <a:t> essentially means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where these variables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available for use</a:t>
            </a:r>
            <a:r>
              <a:rPr lang="en-IN" sz="5400" dirty="0"/>
              <a:t>. </a:t>
            </a:r>
          </a:p>
          <a:p>
            <a:pPr algn="l"/>
            <a:endParaRPr lang="en-IN" sz="5400" dirty="0"/>
          </a:p>
          <a:p>
            <a:pPr algn="l"/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 declarations 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globally scoped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function/locally scoped </a:t>
            </a:r>
            <a:r>
              <a:rPr lang="en-IN" sz="5400" dirty="0"/>
              <a:t>, while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declarations are </a:t>
            </a:r>
            <a:r>
              <a:rPr lang="en-IN" sz="5400" b="1" dirty="0">
                <a:solidFill>
                  <a:schemeClr val="accent4"/>
                </a:solidFill>
              </a:rPr>
              <a:t>block scoped</a:t>
            </a:r>
            <a:r>
              <a:rPr lang="en-IN" sz="5400" dirty="0"/>
              <a:t>.</a:t>
            </a:r>
          </a:p>
          <a:p>
            <a:pPr algn="l"/>
            <a:endParaRPr lang="en-US" sz="5400" dirty="0"/>
          </a:p>
          <a:p>
            <a:pPr algn="l"/>
            <a:r>
              <a:rPr lang="en-US" sz="5400" dirty="0"/>
              <a:t>This </a:t>
            </a:r>
            <a:r>
              <a:rPr lang="en-US" sz="5400" b="1" dirty="0">
                <a:solidFill>
                  <a:schemeClr val="accent3"/>
                </a:solidFill>
              </a:rPr>
              <a:t>means</a:t>
            </a:r>
            <a:r>
              <a:rPr lang="en-US" sz="5400" dirty="0"/>
              <a:t> that a variable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declared</a:t>
            </a:r>
            <a:r>
              <a:rPr lang="en-US" sz="5400" dirty="0"/>
              <a:t> with </a:t>
            </a:r>
            <a:r>
              <a:rPr lang="en-US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5400" dirty="0"/>
              <a:t> inside a </a:t>
            </a:r>
            <a:r>
              <a:rPr lang="en-US" sz="5400" b="1" dirty="0">
                <a:solidFill>
                  <a:schemeClr val="accent3"/>
                </a:solidFill>
              </a:rPr>
              <a:t>function</a:t>
            </a:r>
            <a:r>
              <a:rPr lang="en-US" sz="5400" dirty="0"/>
              <a:t> </a:t>
            </a:r>
            <a:r>
              <a:rPr lang="en-US" sz="5400" b="1" dirty="0">
                <a:solidFill>
                  <a:srgbClr val="00B050"/>
                </a:solidFill>
              </a:rPr>
              <a:t>anywhere</a:t>
            </a:r>
            <a:r>
              <a:rPr lang="en-US" sz="5400" dirty="0"/>
              <a:t> is available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through out that function </a:t>
            </a:r>
            <a:r>
              <a:rPr lang="en-US" sz="5400" dirty="0"/>
              <a:t>while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US" sz="5400" dirty="0"/>
              <a:t> variable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declared inside a block </a:t>
            </a:r>
            <a:r>
              <a:rPr lang="en-US" sz="5400" dirty="0"/>
              <a:t>is available only till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block terminates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27270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8389602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(var i = 1; i &lt;= 3; i++) {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</a:t>
            </a:r>
          </a:p>
          <a:p>
            <a:pPr algn="l"/>
            <a:endParaRPr lang="nn-NO" sz="5400" dirty="0"/>
          </a:p>
          <a:p>
            <a:pPr algn="l"/>
            <a:r>
              <a:rPr lang="nn-NO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</a:p>
          <a:p>
            <a:pPr algn="l"/>
            <a:endParaRPr lang="en-IN" sz="5400" dirty="0"/>
          </a:p>
        </p:txBody>
      </p:sp>
      <p:sp>
        <p:nvSpPr>
          <p:cNvPr id="5" name="Rectangle 4"/>
          <p:cNvSpPr/>
          <p:nvPr/>
        </p:nvSpPr>
        <p:spPr>
          <a:xfrm>
            <a:off x="13864266" y="2917920"/>
            <a:ext cx="9084944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(let i = 1; i &lt;= 3; i++) {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</a:p>
          <a:p>
            <a:pPr algn="l"/>
            <a:r>
              <a:rPr lang="nn-NO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console.log(i);</a:t>
            </a:r>
          </a:p>
          <a:p>
            <a:pPr algn="l"/>
            <a:endParaRPr lang="nn-NO" sz="5400" dirty="0"/>
          </a:p>
          <a:p>
            <a:pPr algn="l"/>
            <a:r>
              <a:rPr lang="nn-NO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</a:p>
          <a:p>
            <a:pPr algn="l"/>
            <a:r>
              <a:rPr lang="nn-NO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</a:t>
            </a: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Uncaught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ReferenceError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not defined</a:t>
            </a:r>
            <a:endParaRPr lang="nn-NO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57871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Redeclaration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4600" y="2137812"/>
            <a:ext cx="615206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 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 keyword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allows us  </a:t>
            </a:r>
            <a:r>
              <a:rPr lang="en-IN" sz="5400" dirty="0"/>
              <a:t>to </a:t>
            </a:r>
            <a:r>
              <a:rPr lang="en-IN" sz="5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redeclare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 variable </a:t>
            </a:r>
            <a:r>
              <a:rPr lang="en-IN" sz="5400" dirty="0"/>
              <a:t>without any issue.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10; </a:t>
            </a:r>
          </a:p>
          <a:p>
            <a:pPr algn="l"/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20; </a:t>
            </a:r>
          </a:p>
          <a:p>
            <a:pPr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console.log(counter);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20</a:t>
            </a:r>
          </a:p>
          <a:p>
            <a:pPr algn="l"/>
            <a:endParaRPr lang="en-US" sz="5400" i="1" dirty="0"/>
          </a:p>
          <a:p>
            <a:pPr algn="l"/>
            <a:r>
              <a:rPr lang="en-US" sz="5400" dirty="0"/>
              <a:t>If we </a:t>
            </a:r>
            <a:r>
              <a:rPr lang="en-IN" sz="5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redeclare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 variable </a:t>
            </a:r>
            <a:r>
              <a:rPr lang="en-IN" sz="5400" dirty="0"/>
              <a:t>with the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let</a:t>
            </a:r>
            <a:r>
              <a:rPr lang="en-IN" sz="5400" dirty="0"/>
              <a:t> keyword, we will get an </a:t>
            </a:r>
            <a:r>
              <a:rPr lang="en-IN" sz="5400" b="1" dirty="0">
                <a:solidFill>
                  <a:srgbClr val="00B050"/>
                </a:solidFill>
              </a:rPr>
              <a:t>error</a:t>
            </a:r>
            <a:r>
              <a:rPr lang="en-IN" sz="5400" dirty="0"/>
              <a:t>: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counter = 10; </a:t>
            </a:r>
          </a:p>
          <a:p>
            <a:pPr algn="l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counter = 20;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error: x is already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7915" y="909538"/>
            <a:ext cx="76049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window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715335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97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We know that a </a:t>
            </a:r>
            <a:r>
              <a:rPr lang="en-US" sz="54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 declared globally </a:t>
            </a:r>
            <a:r>
              <a:rPr lang="en-US" sz="5400" b="1" u="sng" dirty="0"/>
              <a:t>with </a:t>
            </a:r>
            <a:r>
              <a:rPr lang="en-US" sz="5400" b="1" u="sng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US" sz="5400" b="1" u="sng" dirty="0"/>
              <a:t> </a:t>
            </a:r>
            <a:r>
              <a:rPr lang="en-US" sz="5400" dirty="0"/>
              <a:t>becomes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sz="5400" dirty="0"/>
              <a:t> object but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it is not true </a:t>
            </a:r>
            <a:r>
              <a:rPr lang="en-US" sz="5400" dirty="0"/>
              <a:t>for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US" sz="5400" dirty="0"/>
              <a:t>declared with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US" sz="5400" dirty="0"/>
              <a:t>.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x=10;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y=20;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window.x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pPr algn="l"/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4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window.y</a:t>
            </a: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);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algn="l"/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  <a:endParaRPr lang="en-IN" sz="4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9236" y="909538"/>
            <a:ext cx="9551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Before Declaring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8361671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We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can use a variable </a:t>
            </a:r>
            <a:r>
              <a:rPr lang="en-IN" sz="5400" dirty="0"/>
              <a:t>created using 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var</a:t>
            </a:r>
            <a:r>
              <a:rPr lang="en-IN" sz="5400" dirty="0"/>
              <a:t> even </a:t>
            </a:r>
            <a:r>
              <a:rPr lang="en-IN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before declaring </a:t>
            </a:r>
            <a:r>
              <a:rPr lang="en-IN" sz="5400" dirty="0"/>
              <a:t>it.</a:t>
            </a:r>
            <a:endParaRPr lang="en-US" sz="5400" dirty="0"/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x=10;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undefined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9236" y="859041"/>
            <a:ext cx="95510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Before Declaring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994600" y="2137812"/>
            <a:ext cx="845964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1066632" y="3367674"/>
            <a:ext cx="2246243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However ,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let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does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not allow us </a:t>
            </a:r>
            <a:r>
              <a:rPr lang="en-IN" sz="5400" dirty="0"/>
              <a:t>to do this and so if we write the previous code using let  then </a:t>
            </a:r>
            <a:r>
              <a:rPr lang="en-IN" sz="5400" b="1" dirty="0">
                <a:solidFill>
                  <a:srgbClr val="FFC000"/>
                </a:solidFill>
              </a:rPr>
              <a:t>JS</a:t>
            </a:r>
            <a:r>
              <a:rPr lang="en-IN" sz="5400" dirty="0"/>
              <a:t> will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throw error</a:t>
            </a:r>
            <a:r>
              <a:rPr lang="en-IN" sz="5400" dirty="0"/>
              <a:t>:</a:t>
            </a:r>
            <a:endParaRPr lang="en-US" sz="5400" dirty="0"/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x=10;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console.log(x);</a:t>
            </a:r>
          </a:p>
          <a:p>
            <a:pPr algn="l"/>
            <a:endParaRPr lang="en-US" sz="5400" b="1" u="sng" dirty="0">
              <a:solidFill>
                <a:srgbClr val="00B0F0"/>
              </a:solidFill>
            </a:endParaRPr>
          </a:p>
          <a:p>
            <a:pPr algn="l"/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Uncaught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ReferenceError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Cannot access 'name' before initialization</a:t>
            </a:r>
            <a:r>
              <a:rPr lang="en-IN" sz="5400" dirty="0"/>
              <a:t>.</a:t>
            </a:r>
            <a:endParaRPr lang="en-US" sz="5400" dirty="0"/>
          </a:p>
          <a:p>
            <a:pPr algn="l"/>
            <a:endParaRPr lang="en-IN" sz="5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are one of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fundamental concepts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programming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4303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5895274" y="9210907"/>
            <a:ext cx="1219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They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let us </a:t>
            </a:r>
            <a:r>
              <a:rPr lang="en-US" sz="5400" dirty="0">
                <a:solidFill>
                  <a:schemeClr val="tx1"/>
                </a:solidFill>
              </a:rPr>
              <a:t>write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3"/>
                </a:solidFill>
              </a:rPr>
              <a:t>reusable</a:t>
            </a:r>
            <a:r>
              <a:rPr lang="en-US" sz="5400" dirty="0">
                <a:solidFill>
                  <a:schemeClr val="tx1"/>
                </a:solidFill>
              </a:rPr>
              <a:t>, and </a:t>
            </a:r>
            <a:r>
              <a:rPr lang="en-US" sz="5400" b="1" dirty="0">
                <a:solidFill>
                  <a:srgbClr val="92D050"/>
                </a:solidFill>
              </a:rPr>
              <a:t>maintainable</a:t>
            </a:r>
            <a:r>
              <a:rPr lang="en-US" sz="5400" dirty="0">
                <a:solidFill>
                  <a:schemeClr val="tx1"/>
                </a:solidFill>
              </a:rPr>
              <a:t> 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162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is a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block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reusable code </a:t>
            </a:r>
            <a:r>
              <a:rPr lang="en-US" sz="5400" dirty="0">
                <a:solidFill>
                  <a:schemeClr val="tx1"/>
                </a:solidFill>
              </a:rPr>
              <a:t>written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perform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92D050"/>
                </a:solidFill>
              </a:rPr>
              <a:t>specific task</a:t>
            </a:r>
            <a:r>
              <a:rPr lang="en-US" sz="5400" dirty="0">
                <a:solidFill>
                  <a:schemeClr val="tx1"/>
                </a:solidFill>
              </a:rPr>
              <a:t>.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think</a:t>
            </a:r>
            <a:r>
              <a:rPr lang="en-US" sz="5400" dirty="0">
                <a:solidFill>
                  <a:schemeClr val="tx1"/>
                </a:solidFill>
              </a:rPr>
              <a:t> of 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as a </a:t>
            </a:r>
            <a:r>
              <a:rPr lang="en-US" sz="5400" b="1" dirty="0">
                <a:solidFill>
                  <a:schemeClr val="accent3"/>
                </a:solidFill>
              </a:rPr>
              <a:t>sub-program</a:t>
            </a:r>
            <a:r>
              <a:rPr lang="en-US" sz="5400" dirty="0">
                <a:solidFill>
                  <a:schemeClr val="tx1"/>
                </a:solidFill>
              </a:rPr>
              <a:t> within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program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7732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2608978" y="8935492"/>
            <a:ext cx="18402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consists of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 of statements </a:t>
            </a:r>
            <a:r>
              <a:rPr lang="en-US" sz="5400" dirty="0">
                <a:solidFill>
                  <a:schemeClr val="tx1"/>
                </a:solidFill>
              </a:rPr>
              <a:t>but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sz="5400" dirty="0">
                <a:solidFill>
                  <a:schemeClr val="tx1"/>
                </a:solidFill>
              </a:rPr>
              <a:t> as a </a:t>
            </a: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 unit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61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Functions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provides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many built-in functions </a:t>
            </a:r>
            <a:r>
              <a:rPr lang="en-US" sz="5400" dirty="0">
                <a:solidFill>
                  <a:schemeClr val="tx1"/>
                </a:solidFill>
              </a:rPr>
              <a:t>such as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parseInt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parseFloat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prompt()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confirm()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etc</a:t>
            </a:r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810128" y="8773218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2608978" y="8935492"/>
            <a:ext cx="184023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They all are </a:t>
            </a:r>
            <a:r>
              <a:rPr lang="en-US" sz="5400" b="1" dirty="0">
                <a:solidFill>
                  <a:srgbClr val="92D050"/>
                </a:solidFill>
              </a:rPr>
              <a:t>predefined functions </a:t>
            </a:r>
            <a:r>
              <a:rPr lang="en-US" sz="5400" dirty="0">
                <a:solidFill>
                  <a:schemeClr val="tx1"/>
                </a:solidFill>
              </a:rPr>
              <a:t>but now we will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learn</a:t>
            </a:r>
            <a:r>
              <a:rPr lang="en-US" sz="5400" dirty="0">
                <a:solidFill>
                  <a:schemeClr val="tx1"/>
                </a:solidFill>
              </a:rPr>
              <a:t> how to develop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defined functions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0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Functions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333893" y="312228"/>
            <a:ext cx="10533600" cy="3600000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There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popular </a:t>
            </a:r>
            <a:r>
              <a:rPr lang="en-US" sz="5400" dirty="0">
                <a:solidFill>
                  <a:schemeClr val="tx1"/>
                </a:solidFill>
              </a:rPr>
              <a:t>types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</a:t>
            </a:r>
            <a:r>
              <a:rPr lang="en-US" sz="5400" dirty="0">
                <a:solidFill>
                  <a:schemeClr val="tx1"/>
                </a:solidFill>
              </a:rPr>
              <a:t>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:</a:t>
            </a:r>
          </a:p>
          <a:p>
            <a:pPr lvl="0"/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608978" y="8322980"/>
            <a:ext cx="18000000" cy="1588"/>
          </a:xfrm>
          <a:prstGeom prst="line">
            <a:avLst/>
          </a:prstGeom>
          <a:noFill/>
          <a:ln w="4445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1988492" y="8324568"/>
            <a:ext cx="18402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Named Function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Anonymous Function</a:t>
            </a:r>
          </a:p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92D050"/>
                </a:solidFill>
              </a:rPr>
              <a:t>Arrow Function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1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620268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Needed For Function ?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4572000" y="312227"/>
            <a:ext cx="13862957" cy="3998515"/>
          </a:xfrm>
          <a:prstGeom prst="cloudCallout">
            <a:avLst/>
          </a:prstGeom>
          <a:noFill/>
          <a:ln w="38100" cap="flat">
            <a:solidFill>
              <a:schemeClr val="bg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8941" y="5980837"/>
            <a:ext cx="2199020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dirty="0">
                <a:solidFill>
                  <a:schemeClr val="tx1"/>
                </a:solidFill>
              </a:rPr>
              <a:t>In</a:t>
            </a:r>
            <a:r>
              <a:rPr lang="en-US" sz="5400" b="1" dirty="0">
                <a:solidFill>
                  <a:srgbClr val="FFC000"/>
                </a:solidFill>
              </a:rPr>
              <a:t> JavaScript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 based programming </a:t>
            </a:r>
            <a:r>
              <a:rPr lang="en-US" sz="5400" dirty="0">
                <a:solidFill>
                  <a:schemeClr val="tx1"/>
                </a:solidFill>
              </a:rPr>
              <a:t>approach requires          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 steps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Defining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marL="914400" lvl="0" indent="-914400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</a:t>
            </a:r>
          </a:p>
          <a:p>
            <a:pPr lvl="0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06186" y="893129"/>
            <a:ext cx="118382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Defining A Function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49278" y="2182416"/>
            <a:ext cx="1144272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Functions</a:t>
            </a:r>
            <a:r>
              <a:rPr lang="en-US" sz="5400" dirty="0">
                <a:solidFill>
                  <a:schemeClr val="tx1"/>
                </a:solidFill>
              </a:rPr>
              <a:t> can be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defined</a:t>
            </a:r>
            <a:r>
              <a:rPr lang="en-US" sz="5400" dirty="0">
                <a:solidFill>
                  <a:schemeClr val="tx1"/>
                </a:solidFill>
              </a:rPr>
              <a:t> in both </a:t>
            </a:r>
            <a:r>
              <a:rPr lang="en-US" sz="5400" b="1" dirty="0">
                <a:solidFill>
                  <a:schemeClr val="accent3"/>
                </a:solidFill>
              </a:rPr>
              <a:t>&lt;head&gt;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/>
                </a:solidFill>
              </a:rPr>
              <a:t>&lt;body&gt; </a:t>
            </a:r>
            <a:r>
              <a:rPr lang="en-US" sz="5400" dirty="0">
                <a:solidFill>
                  <a:schemeClr val="tx1"/>
                </a:solidFill>
              </a:rPr>
              <a:t>section but generally 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placed</a:t>
            </a:r>
            <a:r>
              <a:rPr lang="en-US" sz="5400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3"/>
                </a:solidFill>
              </a:rPr>
              <a:t>head</a:t>
            </a:r>
            <a:r>
              <a:rPr lang="en-US" sz="5400" dirty="0">
                <a:solidFill>
                  <a:schemeClr val="tx1"/>
                </a:solidFill>
              </a:rPr>
              <a:t> section.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4458" y="6668417"/>
            <a:ext cx="164012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 </a:t>
            </a:r>
            <a:r>
              <a:rPr lang="en-US" sz="4800" b="1" i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>
              <a:rPr lang="en-US" sz="4800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arg</a:t>
            </a: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1,arg 2. . .)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4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some code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1512" y="6043961"/>
            <a:ext cx="17070371" cy="6601522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9048" y="884259"/>
            <a:ext cx="11038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Calling A Function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48953" y="2182416"/>
            <a:ext cx="1061979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1306834" y="5107242"/>
            <a:ext cx="164012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</a:t>
            </a:r>
            <a:r>
              <a:rPr lang="en-US" sz="4800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functionName</a:t>
            </a: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4800" b="1" i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arg</a:t>
            </a:r>
            <a:r>
              <a:rPr lang="en-US" sz="48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1,arg 2. . .);</a:t>
            </a:r>
          </a:p>
          <a:p>
            <a:pPr marL="0" lvl="0" indent="0" algn="l">
              <a:buNone/>
            </a:pPr>
            <a:r>
              <a:rPr lang="en-US" sz="4800" b="1" i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1512" y="4259766"/>
            <a:ext cx="13055932" cy="4460488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1242</Words>
  <Application>Microsoft Office PowerPoint</Application>
  <PresentationFormat>Custom</PresentationFormat>
  <Paragraphs>182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177</cp:revision>
  <dcterms:modified xsi:type="dcterms:W3CDTF">2023-09-22T07:41:15Z</dcterms:modified>
</cp:coreProperties>
</file>