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7" r:id="rId2"/>
    <p:sldId id="388" r:id="rId3"/>
    <p:sldId id="472" r:id="rId4"/>
    <p:sldId id="389" r:id="rId5"/>
    <p:sldId id="456" r:id="rId6"/>
    <p:sldId id="473" r:id="rId7"/>
    <p:sldId id="457" r:id="rId8"/>
    <p:sldId id="474" r:id="rId9"/>
    <p:sldId id="475" r:id="rId10"/>
    <p:sldId id="476" r:id="rId11"/>
    <p:sldId id="458" r:id="rId12"/>
    <p:sldId id="477" r:id="rId13"/>
    <p:sldId id="494" r:id="rId14"/>
    <p:sldId id="478" r:id="rId15"/>
    <p:sldId id="489" r:id="rId16"/>
    <p:sldId id="435" r:id="rId17"/>
    <p:sldId id="459" r:id="rId18"/>
    <p:sldId id="479" r:id="rId19"/>
    <p:sldId id="480" r:id="rId20"/>
    <p:sldId id="481" r:id="rId21"/>
    <p:sldId id="490" r:id="rId22"/>
    <p:sldId id="460" r:id="rId23"/>
    <p:sldId id="491" r:id="rId24"/>
    <p:sldId id="482" r:id="rId25"/>
    <p:sldId id="495" r:id="rId26"/>
    <p:sldId id="496" r:id="rId27"/>
    <p:sldId id="483" r:id="rId28"/>
    <p:sldId id="461" r:id="rId29"/>
    <p:sldId id="488" r:id="rId30"/>
    <p:sldId id="485" r:id="rId31"/>
    <p:sldId id="486" r:id="rId32"/>
    <p:sldId id="484" r:id="rId33"/>
    <p:sldId id="487" r:id="rId3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4590166-CF65-42A0-8D70-96941BA87270}"/>
    <pc:docChg chg="modSld">
      <pc:chgData name="Sharma Computer Academy" userId="08476b32c11f4418" providerId="LiveId" clId="{44590166-CF65-42A0-8D70-96941BA87270}" dt="2021-07-15T06:13:28.204" v="10" actId="207"/>
      <pc:docMkLst>
        <pc:docMk/>
      </pc:docMkLst>
      <pc:sldChg chg="modSp">
        <pc:chgData name="Sharma Computer Academy" userId="08476b32c11f4418" providerId="LiveId" clId="{44590166-CF65-42A0-8D70-96941BA87270}" dt="2021-07-15T06:13:28.204" v="10" actId="207"/>
        <pc:sldMkLst>
          <pc:docMk/>
          <pc:sldMk cId="0" sldId="480"/>
        </pc:sldMkLst>
        <pc:spChg chg="mod">
          <ac:chgData name="Sharma Computer Academy" userId="08476b32c11f4418" providerId="LiveId" clId="{44590166-CF65-42A0-8D70-96941BA87270}" dt="2021-07-15T06:13:28.204" v="10" actId="207"/>
          <ac:spMkLst>
            <pc:docMk/>
            <pc:sldMk cId="0" sldId="480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7BAB4D1B-FAA0-4751-A6C6-742FA9407414}"/>
    <pc:docChg chg="custSel addSld delSld modSld">
      <pc:chgData name="Sharma Computer Academy" userId="08476b32c11f4418" providerId="LiveId" clId="{7BAB4D1B-FAA0-4751-A6C6-742FA9407414}" dt="2022-12-28T16:12:14.318" v="452" actId="20577"/>
      <pc:docMkLst>
        <pc:docMk/>
      </pc:docMkLst>
      <pc:sldChg chg="modSp">
        <pc:chgData name="Sharma Computer Academy" userId="08476b32c11f4418" providerId="LiveId" clId="{7BAB4D1B-FAA0-4751-A6C6-742FA9407414}" dt="2022-12-28T04:38:40.638" v="125" actId="115"/>
        <pc:sldMkLst>
          <pc:docMk/>
          <pc:sldMk cId="0" sldId="457"/>
        </pc:sldMkLst>
        <pc:spChg chg="mod">
          <ac:chgData name="Sharma Computer Academy" userId="08476b32c11f4418" providerId="LiveId" clId="{7BAB4D1B-FAA0-4751-A6C6-742FA9407414}" dt="2022-12-28T04:38:40.638" v="125" actId="115"/>
          <ac:spMkLst>
            <pc:docMk/>
            <pc:sldMk cId="0" sldId="45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7BAB4D1B-FAA0-4751-A6C6-742FA9407414}" dt="2022-12-26T06:13:02.484" v="71" actId="113"/>
        <pc:sldMkLst>
          <pc:docMk/>
          <pc:sldMk cId="0" sldId="478"/>
        </pc:sldMkLst>
        <pc:spChg chg="mod">
          <ac:chgData name="Sharma Computer Academy" userId="08476b32c11f4418" providerId="LiveId" clId="{7BAB4D1B-FAA0-4751-A6C6-742FA9407414}" dt="2022-12-26T06:13:02.484" v="71" actId="113"/>
          <ac:spMkLst>
            <pc:docMk/>
            <pc:sldMk cId="0" sldId="478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7BAB4D1B-FAA0-4751-A6C6-742FA9407414}" dt="2022-12-28T07:15:53.828" v="449" actId="20577"/>
        <pc:sldMkLst>
          <pc:docMk/>
          <pc:sldMk cId="0" sldId="487"/>
        </pc:sldMkLst>
        <pc:spChg chg="mod">
          <ac:chgData name="Sharma Computer Academy" userId="08476b32c11f4418" providerId="LiveId" clId="{7BAB4D1B-FAA0-4751-A6C6-742FA9407414}" dt="2022-12-28T07:15:53.828" v="449" actId="20577"/>
          <ac:spMkLst>
            <pc:docMk/>
            <pc:sldMk cId="0" sldId="48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7BAB4D1B-FAA0-4751-A6C6-742FA9407414}" dt="2022-12-28T07:15:19.052" v="446" actId="207"/>
        <pc:sldMkLst>
          <pc:docMk/>
          <pc:sldMk cId="0" sldId="488"/>
        </pc:sldMkLst>
        <pc:spChg chg="mod">
          <ac:chgData name="Sharma Computer Academy" userId="08476b32c11f4418" providerId="LiveId" clId="{7BAB4D1B-FAA0-4751-A6C6-742FA9407414}" dt="2022-12-28T07:15:19.052" v="446" actId="207"/>
          <ac:spMkLst>
            <pc:docMk/>
            <pc:sldMk cId="0" sldId="488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7BAB4D1B-FAA0-4751-A6C6-742FA9407414}" dt="2022-12-26T06:14:10.088" v="123" actId="207"/>
        <pc:sldMkLst>
          <pc:docMk/>
          <pc:sldMk cId="0" sldId="489"/>
        </pc:sldMkLst>
        <pc:spChg chg="mod">
          <ac:chgData name="Sharma Computer Academy" userId="08476b32c11f4418" providerId="LiveId" clId="{7BAB4D1B-FAA0-4751-A6C6-742FA9407414}" dt="2022-12-26T06:14:10.088" v="123" actId="207"/>
          <ac:spMkLst>
            <pc:docMk/>
            <pc:sldMk cId="0" sldId="489"/>
            <ac:spMk id="13" creationId="{00000000-0000-0000-0000-000000000000}"/>
          </ac:spMkLst>
        </pc:spChg>
      </pc:sldChg>
      <pc:sldChg chg="del">
        <pc:chgData name="Sharma Computer Academy" userId="08476b32c11f4418" providerId="LiveId" clId="{7BAB4D1B-FAA0-4751-A6C6-742FA9407414}" dt="2022-12-28T07:13:48.365" v="441" actId="2696"/>
        <pc:sldMkLst>
          <pc:docMk/>
          <pc:sldMk cId="0" sldId="492"/>
        </pc:sldMkLst>
      </pc:sldChg>
      <pc:sldChg chg="del">
        <pc:chgData name="Sharma Computer Academy" userId="08476b32c11f4418" providerId="LiveId" clId="{7BAB4D1B-FAA0-4751-A6C6-742FA9407414}" dt="2022-12-28T07:13:48.365" v="441" actId="2696"/>
        <pc:sldMkLst>
          <pc:docMk/>
          <pc:sldMk cId="0" sldId="493"/>
        </pc:sldMkLst>
      </pc:sldChg>
      <pc:sldChg chg="modSp add modAnim">
        <pc:chgData name="Sharma Computer Academy" userId="08476b32c11f4418" providerId="LiveId" clId="{7BAB4D1B-FAA0-4751-A6C6-742FA9407414}" dt="2022-12-28T16:12:14.318" v="452" actId="20577"/>
        <pc:sldMkLst>
          <pc:docMk/>
          <pc:sldMk cId="4114355836" sldId="494"/>
        </pc:sldMkLst>
        <pc:spChg chg="mod">
          <ac:chgData name="Sharma Computer Academy" userId="08476b32c11f4418" providerId="LiveId" clId="{7BAB4D1B-FAA0-4751-A6C6-742FA9407414}" dt="2022-12-28T16:12:14.318" v="452" actId="20577"/>
          <ac:spMkLst>
            <pc:docMk/>
            <pc:sldMk cId="4114355836" sldId="494"/>
            <ac:spMk id="13" creationId="{00000000-0000-0000-0000-000000000000}"/>
          </ac:spMkLst>
        </pc:spChg>
      </pc:sldChg>
      <pc:sldChg chg="modSp add mod">
        <pc:chgData name="Sharma Computer Academy" userId="08476b32c11f4418" providerId="LiveId" clId="{7BAB4D1B-FAA0-4751-A6C6-742FA9407414}" dt="2022-12-28T06:51:54.551" v="322" actId="113"/>
        <pc:sldMkLst>
          <pc:docMk/>
          <pc:sldMk cId="67854367" sldId="495"/>
        </pc:sldMkLst>
        <pc:spChg chg="mod">
          <ac:chgData name="Sharma Computer Academy" userId="08476b32c11f4418" providerId="LiveId" clId="{7BAB4D1B-FAA0-4751-A6C6-742FA9407414}" dt="2022-12-28T06:51:54.551" v="322" actId="113"/>
          <ac:spMkLst>
            <pc:docMk/>
            <pc:sldMk cId="67854367" sldId="495"/>
            <ac:spMk id="15" creationId="{00000000-0000-0000-0000-000000000000}"/>
          </ac:spMkLst>
        </pc:spChg>
      </pc:sldChg>
      <pc:sldChg chg="addSp delSp modSp add mod">
        <pc:chgData name="Sharma Computer Academy" userId="08476b32c11f4418" providerId="LiveId" clId="{7BAB4D1B-FAA0-4751-A6C6-742FA9407414}" dt="2022-12-28T07:01:54.883" v="440" actId="207"/>
        <pc:sldMkLst>
          <pc:docMk/>
          <pc:sldMk cId="3726694772" sldId="496"/>
        </pc:sldMkLst>
        <pc:spChg chg="add del mod">
          <ac:chgData name="Sharma Computer Academy" userId="08476b32c11f4418" providerId="LiveId" clId="{7BAB4D1B-FAA0-4751-A6C6-742FA9407414}" dt="2022-12-28T06:57:55.781" v="338" actId="21"/>
          <ac:spMkLst>
            <pc:docMk/>
            <pc:sldMk cId="3726694772" sldId="496"/>
            <ac:spMk id="3" creationId="{6106CB39-C749-120E-ECBA-5B4799087C11}"/>
          </ac:spMkLst>
        </pc:spChg>
        <pc:spChg chg="mod">
          <ac:chgData name="Sharma Computer Academy" userId="08476b32c11f4418" providerId="LiveId" clId="{7BAB4D1B-FAA0-4751-A6C6-742FA9407414}" dt="2022-12-28T06:57:28.882" v="334" actId="1076"/>
          <ac:spMkLst>
            <pc:docMk/>
            <pc:sldMk cId="3726694772" sldId="496"/>
            <ac:spMk id="12" creationId="{00000000-0000-0000-0000-000000000000}"/>
          </ac:spMkLst>
        </pc:spChg>
        <pc:spChg chg="mod">
          <ac:chgData name="Sharma Computer Academy" userId="08476b32c11f4418" providerId="LiveId" clId="{7BAB4D1B-FAA0-4751-A6C6-742FA9407414}" dt="2022-12-28T07:01:54.883" v="440" actId="207"/>
          <ac:spMkLst>
            <pc:docMk/>
            <pc:sldMk cId="3726694772" sldId="496"/>
            <ac:spMk id="15" creationId="{00000000-0000-0000-0000-000000000000}"/>
          </ac:spMkLst>
        </pc:spChg>
        <pc:picChg chg="add mod">
          <ac:chgData name="Sharma Computer Academy" userId="08476b32c11f4418" providerId="LiveId" clId="{7BAB4D1B-FAA0-4751-A6C6-742FA9407414}" dt="2022-12-28T07:00:55.548" v="434" actId="14100"/>
          <ac:picMkLst>
            <pc:docMk/>
            <pc:sldMk cId="3726694772" sldId="496"/>
            <ac:picMk id="5" creationId="{9A0D0A9A-2213-71BA-B21E-57E9DEAC4B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the function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liner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On Arrow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1.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not have </a:t>
            </a:r>
            <a:r>
              <a:rPr lang="en-IN" sz="5400" dirty="0"/>
              <a:t>their own </a:t>
            </a:r>
            <a:r>
              <a:rPr lang="en-IN" sz="5400" b="1" dirty="0">
                <a:solidFill>
                  <a:schemeClr val="accent3"/>
                </a:solidFill>
              </a:rPr>
              <a:t>this</a:t>
            </a:r>
            <a:r>
              <a:rPr lang="en-IN" sz="5400" dirty="0"/>
              <a:t> value. The value of </a:t>
            </a:r>
            <a:r>
              <a:rPr lang="en-IN" sz="5400" b="1" dirty="0">
                <a:solidFill>
                  <a:schemeClr val="accent3"/>
                </a:solidFill>
              </a:rPr>
              <a:t>this</a:t>
            </a:r>
            <a:r>
              <a:rPr lang="en-IN" sz="5400" dirty="0"/>
              <a:t> inside 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/>
              <a:t>is always </a:t>
            </a:r>
            <a:r>
              <a:rPr lang="en-IN" sz="5400" b="1" dirty="0">
                <a:solidFill>
                  <a:srgbClr val="FFFF00"/>
                </a:solidFill>
              </a:rPr>
              <a:t>inherited</a:t>
            </a:r>
            <a:r>
              <a:rPr lang="en-IN" sz="5400" dirty="0"/>
              <a:t> from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enclosing scope.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/>
            <a:r>
              <a:rPr lang="en-IN" sz="4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person = {</a:t>
            </a:r>
          </a:p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fname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4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Amit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age: 21,</a:t>
            </a:r>
          </a:p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rgbClr val="FFFF00"/>
                </a:solidFill>
              </a:rPr>
              <a:t>toString</a:t>
            </a:r>
            <a:r>
              <a:rPr lang="en-IN" sz="4400" b="1" dirty="0">
                <a:solidFill>
                  <a:srgbClr val="FFFF00"/>
                </a:solidFill>
              </a:rPr>
              <a:t>: () </a:t>
            </a:r>
            <a:r>
              <a:rPr lang="en-IN" sz="4400" b="1" i="1" dirty="0">
                <a:solidFill>
                  <a:srgbClr val="FFFF00"/>
                </a:solidFill>
              </a:rPr>
              <a:t>=&gt;</a:t>
            </a:r>
            <a:r>
              <a:rPr lang="en-IN" sz="4400" b="1" dirty="0">
                <a:solidFill>
                  <a:srgbClr val="FFFF00"/>
                </a:solidFill>
              </a:rPr>
              <a:t> {</a:t>
            </a:r>
          </a:p>
          <a:p>
            <a:pPr algn="l"/>
            <a:r>
              <a:rPr lang="en-IN" sz="4400" b="1" dirty="0">
                <a:solidFill>
                  <a:srgbClr val="FFFF00"/>
                </a:solidFill>
              </a:rPr>
              <a:t>                return `${</a:t>
            </a:r>
            <a:r>
              <a:rPr lang="en-IN" sz="4400" b="1" dirty="0" err="1">
                <a:solidFill>
                  <a:srgbClr val="FFFF00"/>
                </a:solidFill>
              </a:rPr>
              <a:t>this.fname</a:t>
            </a:r>
            <a:r>
              <a:rPr lang="en-IN" sz="4400" b="1" dirty="0">
                <a:solidFill>
                  <a:srgbClr val="FFFF00"/>
                </a:solidFill>
              </a:rPr>
              <a:t>},${</a:t>
            </a:r>
            <a:r>
              <a:rPr lang="en-IN" sz="4400" b="1" dirty="0" err="1">
                <a:solidFill>
                  <a:srgbClr val="FFFF00"/>
                </a:solidFill>
              </a:rPr>
              <a:t>this.age</a:t>
            </a:r>
            <a:r>
              <a:rPr lang="en-IN" sz="4400" b="1" dirty="0">
                <a:solidFill>
                  <a:srgbClr val="FFFF00"/>
                </a:solidFill>
              </a:rPr>
              <a:t>}`;</a:t>
            </a:r>
          </a:p>
          <a:p>
            <a:pPr algn="l"/>
            <a:r>
              <a:rPr lang="en-IN" sz="4400" b="1" dirty="0">
                <a:solidFill>
                  <a:srgbClr val="FFFF00"/>
                </a:solidFill>
              </a:rPr>
              <a:t>            }</a:t>
            </a:r>
          </a:p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(person); </a:t>
            </a:r>
          </a:p>
          <a:p>
            <a:pPr algn="l"/>
            <a:r>
              <a:rPr lang="en-US" sz="4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b="1" dirty="0" err="1">
                <a:solidFill>
                  <a:schemeClr val="accent3"/>
                </a:solidFill>
              </a:rPr>
              <a:t>undefined,undefined</a:t>
            </a:r>
            <a:endParaRPr lang="en-IN" sz="4400" b="1" u="sng" dirty="0">
              <a:solidFill>
                <a:schemeClr val="accent3"/>
              </a:solidFill>
            </a:endParaRPr>
          </a:p>
          <a:p>
            <a:pPr algn="l"/>
            <a:r>
              <a:rPr lang="en-IN" dirty="0"/>
              <a:t>        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40351" y="2298690"/>
            <a:ext cx="12801600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7872761" y="6913755"/>
            <a:ext cx="5073806" cy="3389972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0298151" y="7655313"/>
            <a:ext cx="3389974" cy="1906861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2946567" y="6215488"/>
            <a:ext cx="79925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Here 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“this” 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refers to 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window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object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and not  the 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person</a:t>
            </a:r>
            <a:r>
              <a:rPr kumimoji="0" lang="en-US" sz="3600" b="1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object</a:t>
            </a:r>
            <a:endParaRPr kumimoji="0" lang="en-IN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On Arrow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2. In </a:t>
            </a:r>
            <a:r>
              <a:rPr lang="en-IN" sz="5400" b="1" dirty="0">
                <a:solidFill>
                  <a:schemeClr val="accent4"/>
                </a:solidFill>
              </a:rPr>
              <a:t>JS , </a:t>
            </a:r>
            <a:r>
              <a:rPr lang="en-IN" sz="5400" dirty="0">
                <a:solidFill>
                  <a:schemeClr val="tx1"/>
                </a:solidFill>
              </a:rPr>
              <a:t>the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arguments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dirty="0"/>
              <a:t>array in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object </a:t>
            </a:r>
            <a:r>
              <a:rPr lang="en-IN" sz="5400" dirty="0"/>
              <a:t>that can be used to get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the arguments passed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. But ,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/>
              <a:t>do not have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arguments array</a:t>
            </a:r>
            <a:r>
              <a:rPr lang="en-IN" sz="5400" dirty="0"/>
              <a:t>.</a:t>
            </a: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40351" y="2298690"/>
            <a:ext cx="12801600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On Arrow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/>
              <a:t>3. Like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anonymous functions </a:t>
            </a:r>
            <a:r>
              <a:rPr lang="en-IN" sz="5400" dirty="0"/>
              <a:t>, they too are also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hoisted </a:t>
            </a:r>
            <a:r>
              <a:rPr lang="en-IN" sz="5400" dirty="0"/>
              <a:t>by the         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C000"/>
                </a:solidFill>
              </a:rPr>
              <a:t>	JS Engine</a:t>
            </a:r>
            <a:endParaRPr lang="en-US" sz="5400" b="1" dirty="0">
              <a:solidFill>
                <a:srgbClr val="FFC000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40351" y="2298690"/>
            <a:ext cx="12801600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4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, just like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 </a:t>
            </a:r>
            <a:r>
              <a:rPr lang="en-IN" sz="5400" dirty="0"/>
              <a:t>etc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Thus they have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the features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dirty="0"/>
              <a:t>like: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They can be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stored</a:t>
            </a:r>
            <a:r>
              <a:rPr lang="en-IN" sz="5400" dirty="0"/>
              <a:t> in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Like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5400" dirty="0"/>
              <a:t> they can be </a:t>
            </a:r>
            <a:r>
              <a:rPr lang="en-IN" sz="5400" b="1" dirty="0">
                <a:solidFill>
                  <a:schemeClr val="accent3"/>
                </a:solidFill>
              </a:rPr>
              <a:t>passed</a:t>
            </a:r>
            <a:r>
              <a:rPr lang="en-IN" sz="5400" dirty="0"/>
              <a:t> as </a:t>
            </a:r>
            <a:r>
              <a:rPr lang="en-IN" sz="5400" b="1" dirty="0">
                <a:solidFill>
                  <a:schemeClr val="accent4"/>
                </a:solidFill>
              </a:rPr>
              <a:t>arguments</a:t>
            </a:r>
            <a:r>
              <a:rPr lang="en-IN" sz="5400" dirty="0"/>
              <a:t> to other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IN" sz="5400" dirty="0"/>
              <a:t>.</a:t>
            </a:r>
          </a:p>
          <a:p>
            <a:pPr marL="914400" lvl="0" indent="-914400" algn="l">
              <a:buAutoNum type="arabicPeriod"/>
            </a:pPr>
            <a:endParaRPr lang="en-IN" sz="5400" b="1" dirty="0">
              <a:solidFill>
                <a:schemeClr val="accent3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IN" sz="5400" dirty="0">
                <a:solidFill>
                  <a:schemeClr val="tx1"/>
                </a:solidFill>
              </a:rPr>
              <a:t>Like </a:t>
            </a:r>
            <a:r>
              <a:rPr lang="en-IN" sz="5400" b="1" dirty="0">
                <a:solidFill>
                  <a:srgbClr val="FFC000"/>
                </a:solidFill>
              </a:rPr>
              <a:t>variables</a:t>
            </a:r>
            <a:r>
              <a:rPr lang="en-IN" sz="5400" dirty="0">
                <a:solidFill>
                  <a:schemeClr val="tx1"/>
                </a:solidFill>
              </a:rPr>
              <a:t> , they can be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returned</a:t>
            </a:r>
            <a:r>
              <a:rPr lang="en-IN" sz="5400" dirty="0">
                <a:solidFill>
                  <a:schemeClr val="tx1"/>
                </a:solidFill>
              </a:rPr>
              <a:t> from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>
                <a:solidFill>
                  <a:schemeClr val="tx1"/>
                </a:solidFill>
              </a:rPr>
              <a:t> also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 Functions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Now, when we apply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point </a:t>
            </a:r>
            <a:r>
              <a:rPr lang="en-US" sz="5400" dirty="0">
                <a:solidFill>
                  <a:schemeClr val="tx1"/>
                </a:solidFill>
              </a:rPr>
              <a:t>in our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, i.e. when we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 a function as argument to another function</a:t>
            </a:r>
            <a:r>
              <a:rPr lang="en-US" sz="5400" dirty="0">
                <a:solidFill>
                  <a:schemeClr val="tx1"/>
                </a:solidFill>
              </a:rPr>
              <a:t> , then it is called a </a:t>
            </a:r>
            <a:r>
              <a:rPr lang="en-US" sz="5400" b="1" u="sng" dirty="0">
                <a:solidFill>
                  <a:schemeClr val="accent3"/>
                </a:solidFill>
              </a:rPr>
              <a:t>CALLBACK FUNCTION </a:t>
            </a:r>
            <a:r>
              <a:rPr lang="en-US" sz="5400" dirty="0">
                <a:solidFill>
                  <a:schemeClr val="tx1"/>
                </a:solidFill>
              </a:rPr>
              <a:t>and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</a:t>
            </a:r>
            <a:r>
              <a:rPr lang="en-IN" sz="5400" dirty="0"/>
              <a:t>that takes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function </a:t>
            </a:r>
            <a:r>
              <a:rPr lang="en-IN" sz="5400" dirty="0"/>
              <a:t>as a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parameter</a:t>
            </a:r>
            <a:r>
              <a:rPr lang="en-IN" sz="5400" dirty="0"/>
              <a:t> is called a   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HIGHER ORDER 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&lt;function_1&gt;(&lt;</a:t>
            </a:r>
            <a:r>
              <a:rPr lang="en-US" sz="5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some_arg</a:t>
            </a:r>
            <a:r>
              <a:rPr lang="en-US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&gt;,&lt;function_2&gt;);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syntax </a:t>
            </a:r>
            <a:r>
              <a:rPr lang="en-US" sz="5400" dirty="0">
                <a:solidFill>
                  <a:schemeClr val="tx1"/>
                </a:solidFill>
              </a:rPr>
              <a:t>, we are calling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function_1() </a:t>
            </a:r>
            <a:r>
              <a:rPr lang="en-US" sz="5400" dirty="0">
                <a:solidFill>
                  <a:schemeClr val="tx1"/>
                </a:solidFill>
              </a:rPr>
              <a:t>with some </a:t>
            </a:r>
            <a:r>
              <a:rPr lang="en-US" sz="5400" b="1" dirty="0">
                <a:solidFill>
                  <a:schemeClr val="accent3"/>
                </a:solidFill>
              </a:rPr>
              <a:t>data</a:t>
            </a:r>
            <a:r>
              <a:rPr lang="en-US" sz="5400" dirty="0">
                <a:solidFill>
                  <a:schemeClr val="tx1"/>
                </a:solidFill>
              </a:rPr>
              <a:t> and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FF00"/>
                </a:solidFill>
              </a:rPr>
              <a:t>another function </a:t>
            </a:r>
            <a:r>
              <a:rPr lang="en-US" sz="5400" dirty="0">
                <a:solidFill>
                  <a:schemeClr val="tx1"/>
                </a:solidFill>
              </a:rPr>
              <a:t>called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function_2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4"/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Then 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function_1()</a:t>
            </a:r>
            <a:r>
              <a:rPr lang="en-US" sz="5400" dirty="0">
                <a:solidFill>
                  <a:schemeClr val="tx1"/>
                </a:solidFill>
              </a:rPr>
              <a:t> , we might do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initial processing </a:t>
            </a:r>
            <a:r>
              <a:rPr lang="en-US" sz="5400" dirty="0">
                <a:solidFill>
                  <a:schemeClr val="tx1"/>
                </a:solidFill>
              </a:rPr>
              <a:t>and after that we can call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function_2() </a:t>
            </a:r>
            <a:r>
              <a:rPr lang="en-US" sz="5400" dirty="0">
                <a:solidFill>
                  <a:schemeClr val="tx1"/>
                </a:solidFill>
              </a:rPr>
              <a:t>to run.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 function_1(arg,function_2){</a:t>
            </a:r>
          </a:p>
          <a:p>
            <a:pPr marL="0" lvl="0" indent="0" algn="l">
              <a:buNone/>
            </a:pPr>
            <a:r>
              <a:rPr lang="en-US" sz="50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initial code</a:t>
            </a:r>
          </a:p>
          <a:p>
            <a:pPr marL="0" lvl="0" indent="0" algn="l">
              <a:buNone/>
            </a:pPr>
            <a:r>
              <a:rPr lang="en-US" sz="5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function_2();</a:t>
            </a:r>
          </a:p>
          <a:p>
            <a:pPr marL="0" lvl="0" indent="0" algn="l">
              <a:buNone/>
            </a:pPr>
            <a:r>
              <a:rPr lang="en-US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0185" y="2297102"/>
            <a:ext cx="501804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21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callbacks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, let us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</a:t>
            </a:r>
            <a:r>
              <a:rPr lang="en-IN" sz="5400" dirty="0"/>
              <a:t>with a normal </a:t>
            </a:r>
            <a:r>
              <a:rPr lang="en-IN" sz="5400" b="1" dirty="0">
                <a:solidFill>
                  <a:srgbClr val="FFC000"/>
                </a:solidFill>
              </a:rPr>
              <a:t>JS</a:t>
            </a:r>
            <a:r>
              <a:rPr lang="en-IN" sz="5400" dirty="0"/>
              <a:t> function</a:t>
            </a:r>
            <a:endParaRPr lang="en-IN" sz="5400" b="1" dirty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regular JS Function: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multiply(a, b) { 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console.log("multiply Function Result:",result); 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multiply(2, 4);</a:t>
            </a:r>
          </a:p>
          <a:p>
            <a:pPr algn="l"/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/>
              <a:t>Here we have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simple function </a:t>
            </a:r>
            <a:r>
              <a:rPr lang="en-IN" sz="5400" dirty="0"/>
              <a:t>which </a:t>
            </a:r>
            <a:r>
              <a:rPr lang="en-IN" sz="5400" b="1" dirty="0">
                <a:solidFill>
                  <a:srgbClr val="FFFF00"/>
                </a:solidFill>
              </a:rPr>
              <a:t>multiplies 2 numbers</a:t>
            </a:r>
            <a:r>
              <a:rPr lang="en-IN" sz="5400" dirty="0"/>
              <a:t>. We are then calling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with inputs </a:t>
            </a:r>
            <a:r>
              <a:rPr lang="en-IN" sz="5400" b="1" dirty="0">
                <a:solidFill>
                  <a:schemeClr val="accent3"/>
                </a:solidFill>
              </a:rPr>
              <a:t>2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3"/>
                </a:solidFill>
              </a:rPr>
              <a:t>4</a:t>
            </a:r>
            <a:r>
              <a:rPr lang="en-IN" sz="5400" dirty="0"/>
              <a:t>.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01561" y="2298690"/>
            <a:ext cx="327845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Now </a:t>
            </a:r>
            <a:r>
              <a:rPr lang="en-IN" sz="5400" b="1" dirty="0">
                <a:solidFill>
                  <a:srgbClr val="FFC000"/>
                </a:solidFill>
              </a:rPr>
              <a:t>imagine</a:t>
            </a:r>
            <a:r>
              <a:rPr lang="en-IN" sz="5400" dirty="0"/>
              <a:t> if we had 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 another operation </a:t>
            </a:r>
            <a:r>
              <a:rPr lang="en-IN" sz="5400" dirty="0"/>
              <a:t>immediately after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</a:t>
            </a:r>
            <a:r>
              <a:rPr lang="en-IN" sz="5400" dirty="0"/>
              <a:t> computes the </a:t>
            </a:r>
            <a:r>
              <a:rPr lang="en-IN" sz="5400" b="1" dirty="0">
                <a:solidFill>
                  <a:schemeClr val="accent4"/>
                </a:solidFill>
              </a:rPr>
              <a:t>result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This is where we use a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rgbClr val="FFFF00"/>
                </a:solidFill>
              </a:rPr>
              <a:t>code</a:t>
            </a:r>
            <a:r>
              <a:rPr lang="en-IN" sz="5400" dirty="0"/>
              <a:t> on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slide </a:t>
            </a:r>
            <a:r>
              <a:rPr lang="en-IN" sz="5400" dirty="0"/>
              <a:t>shows this.</a:t>
            </a: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46166" y="2297102"/>
            <a:ext cx="3367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412275"/>
            <a:ext cx="21990205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sz="4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{ </a:t>
            </a:r>
          </a:p>
          <a:p>
            <a:pPr marL="0" lvl="0" indent="0" algn="l">
              <a:buNone/>
            </a:pPr>
            <a:r>
              <a:rPr lang="en-IN" sz="42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var</a:t>
            </a:r>
            <a:r>
              <a:rPr lang="en-IN" sz="4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result = a * b;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rgbClr val="00B0F0"/>
                </a:solidFill>
              </a:rPr>
              <a:t>console.log("multiply Function Result:",result); </a:t>
            </a:r>
          </a:p>
          <a:p>
            <a:pPr marL="0" lvl="0" indent="0" algn="l">
              <a:buNone/>
            </a:pPr>
            <a:r>
              <a:rPr lang="en-IN" sz="4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(result);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IN" sz="4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(result){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if(result%2==0){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rgbClr val="00B0F0"/>
                </a:solidFill>
              </a:rPr>
              <a:t>console.log('</a:t>
            </a:r>
            <a:r>
              <a:rPr lang="en-IN" sz="4200" b="1" dirty="0" err="1">
                <a:solidFill>
                  <a:srgbClr val="00B0F0"/>
                </a:solidFill>
              </a:rPr>
              <a:t>checkOddEven</a:t>
            </a:r>
            <a:r>
              <a:rPr lang="en-IN" sz="4200" b="1" dirty="0">
                <a:solidFill>
                  <a:srgbClr val="00B0F0"/>
                </a:solidFill>
              </a:rPr>
              <a:t> </a:t>
            </a:r>
            <a:r>
              <a:rPr lang="en-IN" sz="4200" b="1" dirty="0" err="1">
                <a:solidFill>
                  <a:srgbClr val="00B0F0"/>
                </a:solidFill>
              </a:rPr>
              <a:t>Function:',result</a:t>
            </a:r>
            <a:r>
              <a:rPr lang="en-IN" sz="4200" b="1" dirty="0">
                <a:solidFill>
                  <a:srgbClr val="00B0F0"/>
                </a:solidFill>
              </a:rPr>
              <a:t>,' is Even');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else {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rgbClr val="00B0F0"/>
                </a:solidFill>
              </a:rPr>
              <a:t>console.log('</a:t>
            </a:r>
            <a:r>
              <a:rPr lang="en-IN" sz="4200" b="1" dirty="0" err="1">
                <a:solidFill>
                  <a:srgbClr val="00B0F0"/>
                </a:solidFill>
              </a:rPr>
              <a:t>checkOddEven</a:t>
            </a:r>
            <a:r>
              <a:rPr lang="en-IN" sz="4200" b="1" dirty="0">
                <a:solidFill>
                  <a:srgbClr val="00B0F0"/>
                </a:solidFill>
              </a:rPr>
              <a:t> </a:t>
            </a:r>
            <a:r>
              <a:rPr lang="en-IN" sz="4200" b="1" dirty="0" err="1">
                <a:solidFill>
                  <a:srgbClr val="00B0F0"/>
                </a:solidFill>
              </a:rPr>
              <a:t>Function:',result</a:t>
            </a:r>
            <a:r>
              <a:rPr lang="en-IN" sz="4200" b="1" dirty="0">
                <a:solidFill>
                  <a:srgbClr val="00B0F0"/>
                </a:solidFill>
              </a:rPr>
              <a:t>,' is Odd');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 </a:t>
            </a:r>
          </a:p>
          <a:p>
            <a:pPr marL="0" lvl="0" indent="0" algn="l">
              <a:buNone/>
            </a:pPr>
            <a:r>
              <a:rPr lang="en-IN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multiply(7, 9, </a:t>
            </a:r>
            <a:r>
              <a:rPr lang="en-IN" sz="4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endParaRPr lang="en-US" sz="4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7102"/>
            <a:ext cx="33230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Here in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/>
              <a:t>function, we accept a 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dirty="0"/>
              <a:t> as well as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When we call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/>
              <a:t>function we pass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b="1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as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5400" dirty="0"/>
              <a:t>. 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So basically a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dirty="0"/>
              <a:t> is nothing but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. </a:t>
            </a:r>
          </a:p>
          <a:p>
            <a:pPr algn="l"/>
            <a:endParaRPr lang="en-IN" sz="5400" b="1" dirty="0"/>
          </a:p>
          <a:p>
            <a:pPr algn="l"/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which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/>
              <a:t> whether a </a:t>
            </a:r>
            <a:r>
              <a:rPr lang="en-IN" sz="5400" b="1" dirty="0">
                <a:solidFill>
                  <a:schemeClr val="accent3"/>
                </a:solidFill>
              </a:rPr>
              <a:t>number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odd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marL="0" lvl="0" indent="0" algn="l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8690"/>
            <a:ext cx="341227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5400" dirty="0"/>
              <a:t>function, </a:t>
            </a:r>
            <a:r>
              <a:rPr lang="en-IN" sz="5400" b="1" dirty="0">
                <a:solidFill>
                  <a:srgbClr val="FFFF00"/>
                </a:solidFill>
              </a:rPr>
              <a:t>at the end</a:t>
            </a:r>
            <a:r>
              <a:rPr lang="en-IN" sz="5400" dirty="0"/>
              <a:t>, we have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(result)</a:t>
            </a:r>
            <a:r>
              <a:rPr lang="en-IN" sz="5400" dirty="0"/>
              <a:t>. 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 is where we ask the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dirty="0"/>
              <a:t> function 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So in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code</a:t>
            </a:r>
            <a:r>
              <a:rPr lang="en-IN" sz="5400" dirty="0"/>
              <a:t>, the </a:t>
            </a:r>
            <a:r>
              <a:rPr lang="en-IN" sz="5400" b="1" dirty="0">
                <a:solidFill>
                  <a:schemeClr val="accent3"/>
                </a:solidFill>
              </a:rPr>
              <a:t>sequence</a:t>
            </a:r>
            <a:r>
              <a:rPr lang="en-IN" sz="5400" dirty="0"/>
              <a:t> is as follows</a:t>
            </a:r>
          </a:p>
          <a:p>
            <a:pPr algn="l"/>
            <a:r>
              <a:rPr lang="en-IN" sz="5400" dirty="0"/>
              <a:t>	</a:t>
            </a:r>
            <a:r>
              <a:rPr lang="en-IN" sz="4600" dirty="0"/>
              <a:t>1.  First we 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</a:t>
            </a:r>
            <a:r>
              <a:rPr lang="en-IN" sz="4600" dirty="0"/>
              <a:t> the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/>
              <a:t>function and pass </a:t>
            </a:r>
            <a:r>
              <a:rPr lang="en-IN" sz="4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/>
              <a:t> as the </a:t>
            </a:r>
            <a:r>
              <a:rPr lang="en-IN" sz="4600" b="1" dirty="0" err="1">
                <a:solidFill>
                  <a:srgbClr val="FFC000"/>
                </a:solidFill>
              </a:rPr>
              <a:t>callback</a:t>
            </a:r>
            <a:endParaRPr lang="en-IN" sz="4600" b="1" dirty="0">
              <a:solidFill>
                <a:srgbClr val="FFC000"/>
              </a:solidFill>
            </a:endParaRPr>
          </a:p>
          <a:p>
            <a:pPr algn="l"/>
            <a:r>
              <a:rPr lang="en-US" sz="4600" dirty="0"/>
              <a:t>	2.  The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/>
              <a:t>function 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IN" sz="4600" dirty="0"/>
              <a:t> and 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computes</a:t>
            </a:r>
            <a:r>
              <a:rPr lang="en-IN" sz="4600" dirty="0"/>
              <a:t> the </a:t>
            </a:r>
            <a:r>
              <a:rPr lang="en-IN" sz="4600" b="1" dirty="0">
                <a:solidFill>
                  <a:schemeClr val="accent3"/>
                </a:solidFill>
              </a:rPr>
              <a:t>multiplication result</a:t>
            </a:r>
          </a:p>
          <a:p>
            <a:pPr algn="l"/>
            <a:r>
              <a:rPr lang="en-US" sz="4600" dirty="0"/>
              <a:t>	3.  </a:t>
            </a:r>
            <a:r>
              <a:rPr lang="en-US" sz="4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4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nce</a:t>
            </a:r>
            <a:r>
              <a:rPr lang="en-IN" sz="4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600" dirty="0"/>
              <a:t>the 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</a:t>
            </a:r>
            <a:r>
              <a:rPr lang="en-IN" sz="4600" dirty="0"/>
              <a:t> is 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calculated</a:t>
            </a:r>
            <a:r>
              <a:rPr lang="en-IN" sz="4600" dirty="0"/>
              <a:t>,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multiply() </a:t>
            </a:r>
            <a:r>
              <a:rPr lang="en-IN" sz="4600" dirty="0"/>
              <a:t>function asks the </a:t>
            </a:r>
            <a:r>
              <a:rPr lang="en-IN" sz="4600" b="1" dirty="0" err="1">
                <a:solidFill>
                  <a:srgbClr val="FFC000"/>
                </a:solidFill>
              </a:rPr>
              <a:t>callback</a:t>
            </a:r>
            <a:r>
              <a:rPr lang="en-IN" sz="4600" dirty="0"/>
              <a:t> to 	 				 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execute.</a:t>
            </a:r>
          </a:p>
          <a:p>
            <a:pPr algn="l"/>
            <a:r>
              <a:rPr lang="en-US" sz="4600" dirty="0"/>
              <a:t>	4.  </a:t>
            </a:r>
            <a:r>
              <a:rPr lang="en-IN" sz="4600" dirty="0"/>
              <a:t>In this case, the </a:t>
            </a:r>
            <a:r>
              <a:rPr lang="en-IN" sz="4600" b="1" dirty="0" err="1">
                <a:solidFill>
                  <a:srgbClr val="FFC000"/>
                </a:solidFill>
              </a:rPr>
              <a:t>callback</a:t>
            </a:r>
            <a:r>
              <a:rPr lang="en-IN" sz="4600" dirty="0"/>
              <a:t> is </a:t>
            </a:r>
            <a:r>
              <a:rPr lang="en-IN" sz="4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/>
              <a:t> function. </a:t>
            </a:r>
          </a:p>
          <a:p>
            <a:pPr algn="l"/>
            <a:r>
              <a:rPr lang="en-US" sz="4600" dirty="0"/>
              <a:t>    5. </a:t>
            </a:r>
            <a:r>
              <a:rPr lang="en-IN" sz="4600" dirty="0"/>
              <a:t>So </a:t>
            </a:r>
            <a:r>
              <a:rPr lang="en-IN" sz="4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checkOddEven</a:t>
            </a:r>
            <a:r>
              <a:rPr lang="en-IN" sz="4600" dirty="0"/>
              <a:t> function will 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execute.</a:t>
            </a:r>
          </a:p>
          <a:p>
            <a:pPr marL="0" lvl="0" indent="0" algn="l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23863" y="2298690"/>
            <a:ext cx="341227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2810107" y="1214003"/>
            <a:ext cx="1942542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 As Callbacks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IN" sz="5400" dirty="0"/>
              <a:t>of passing a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b="1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is by using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anonymous functions </a:t>
            </a:r>
            <a:r>
              <a:rPr lang="en-IN" sz="5400" dirty="0"/>
              <a:t>as shown below:</a:t>
            </a: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console.log("multiply Function Result:", result);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(result);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multiply(-7, 9,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function(result)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if (result &gt; 0)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Positive');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else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Negative');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});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508702" y="2298690"/>
            <a:ext cx="142735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Order Function </a:t>
            </a: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area()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which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 area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Then from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area()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call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area</a:t>
            </a:r>
            <a:endParaRPr lang="en-IN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setInterval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using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callback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sorting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that your code now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ascending order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8543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following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their salary</a:t>
            </a:r>
            <a:endParaRPr lang="en-IN" sz="54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D0A9A-2213-71BA-B21E-57E9DEAC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9" y="6795514"/>
            <a:ext cx="19435778" cy="38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47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2810107" y="1214003"/>
            <a:ext cx="1942542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Functions As Callbacks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31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If we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prefer</a:t>
            </a:r>
            <a:r>
              <a:rPr lang="en-IN" sz="5400" dirty="0"/>
              <a:t>, then we can also </a:t>
            </a:r>
            <a:r>
              <a:rPr lang="en-IN" sz="5400" b="1" dirty="0">
                <a:solidFill>
                  <a:schemeClr val="accent3"/>
                </a:solidFill>
              </a:rPr>
              <a:t>write</a:t>
            </a:r>
            <a:r>
              <a:rPr lang="en-IN" sz="5400" dirty="0"/>
              <a:t> the same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dirty="0"/>
              <a:t> function as an ES6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</a:t>
            </a: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 multiply(a, b, 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result = a * b;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console.log("multiply Function Result:", result);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(result); </a:t>
            </a:r>
          </a:p>
          <a:p>
            <a:pPr algn="l"/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multiply(-7, 9,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(result)=&gt;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if (result &gt; 0)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Positive');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else {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console.log('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checkPosNeg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Function:', result, ' is Negative');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} </a:t>
            </a:r>
          </a:p>
          <a:p>
            <a:pPr algn="l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});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779941" y="2298690"/>
            <a:ext cx="1150805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Callback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runs code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sequentially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top-down</a:t>
            </a:r>
            <a:r>
              <a:rPr lang="en-IN" sz="5400" dirty="0"/>
              <a:t> order.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3"/>
                </a:solidFill>
              </a:rPr>
              <a:t>However</a:t>
            </a:r>
            <a:r>
              <a:rPr lang="en-IN" sz="5400" dirty="0"/>
              <a:t>, there 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cases </a:t>
            </a:r>
            <a:r>
              <a:rPr lang="en-IN" sz="5400" dirty="0"/>
              <a:t>that a </a:t>
            </a:r>
            <a:r>
              <a:rPr lang="en-IN" sz="5400" b="1" dirty="0">
                <a:solidFill>
                  <a:srgbClr val="FFC000"/>
                </a:solidFill>
              </a:rPr>
              <a:t>piece of code </a:t>
            </a:r>
            <a:r>
              <a:rPr lang="en-IN" sz="5400" dirty="0"/>
              <a:t>must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</a:t>
            </a:r>
            <a:r>
              <a:rPr lang="en-IN" sz="5400" dirty="0"/>
              <a:t> after </a:t>
            </a:r>
            <a:r>
              <a:rPr lang="en-IN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something else </a:t>
            </a:r>
            <a:r>
              <a:rPr lang="en-IN" sz="5400" dirty="0"/>
              <a:t>happens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also</a:t>
            </a:r>
            <a:r>
              <a:rPr lang="en-IN" sz="5400" dirty="0"/>
              <a:t>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sequentially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This is called </a:t>
            </a:r>
            <a:r>
              <a:rPr lang="en-IN" sz="5400" b="1" u="sng" dirty="0">
                <a:solidFill>
                  <a:schemeClr val="accent3"/>
                </a:solidFill>
              </a:rPr>
              <a:t>Asynchronous Programming</a:t>
            </a:r>
            <a:r>
              <a:rPr lang="en-IN" sz="5400" dirty="0"/>
              <a:t>.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b="1" dirty="0" err="1">
                <a:solidFill>
                  <a:srgbClr val="FFC000"/>
                </a:solidFill>
              </a:rPr>
              <a:t>Callbacks</a:t>
            </a:r>
            <a:r>
              <a:rPr lang="en-IN" sz="5400" dirty="0"/>
              <a:t> make sure that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is not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going to run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before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 is completed</a:t>
            </a:r>
            <a:r>
              <a:rPr lang="en-IN" sz="5400" dirty="0"/>
              <a:t> but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run right after the task </a:t>
            </a:r>
            <a:r>
              <a:rPr lang="en-IN" sz="5400" dirty="0"/>
              <a:t>has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completed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It helps us </a:t>
            </a:r>
            <a:r>
              <a:rPr lang="en-IN" sz="5400" b="1" dirty="0">
                <a:solidFill>
                  <a:schemeClr val="accent4"/>
                </a:solidFill>
              </a:rPr>
              <a:t>develop asynchronous JavaScript code </a:t>
            </a:r>
            <a:r>
              <a:rPr lang="en-IN" sz="5400" dirty="0"/>
              <a:t>and keeps us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safe</a:t>
            </a:r>
            <a:r>
              <a:rPr lang="en-IN" sz="5400" dirty="0"/>
              <a:t> from </a:t>
            </a:r>
            <a:r>
              <a:rPr lang="en-IN" sz="5400" b="1" dirty="0">
                <a:solidFill>
                  <a:schemeClr val="accent3"/>
                </a:solidFill>
              </a:rPr>
              <a:t>problems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errors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12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Typically</a:t>
            </a:r>
            <a:r>
              <a:rPr lang="en-IN" sz="5400" dirty="0"/>
              <a:t>, when we want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every element</a:t>
            </a:r>
            <a:r>
              <a:rPr lang="en-IN" sz="5400" dirty="0"/>
              <a:t> of an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</a:t>
            </a:r>
            <a:r>
              <a:rPr lang="en-IN" sz="5400" dirty="0"/>
              <a:t>, we use a </a:t>
            </a:r>
            <a:r>
              <a:rPr lang="en-IN" sz="5400" b="1" dirty="0">
                <a:solidFill>
                  <a:schemeClr val="accent3"/>
                </a:solidFill>
              </a:rPr>
              <a:t>for loop </a:t>
            </a:r>
            <a:r>
              <a:rPr lang="en-IN" sz="5400" dirty="0"/>
              <a:t>statement, 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shown below</a:t>
            </a:r>
            <a:r>
              <a:rPr lang="en-IN" sz="5400" dirty="0"/>
              <a:t>:</a:t>
            </a:r>
          </a:p>
          <a:p>
            <a:pPr algn="l"/>
            <a:endParaRPr lang="en-US" sz="5400" dirty="0"/>
          </a:p>
          <a:p>
            <a:pPr algn="l"/>
            <a:endParaRPr lang="nn-NO" sz="4800" b="1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let ranks = ['A', 'B', 'C']; </a:t>
            </a:r>
          </a:p>
          <a:p>
            <a:pPr algn="l"/>
            <a:endParaRPr lang="nn-NO" sz="48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 (let i = 0; i &lt; ranks.length; i++) { </a:t>
            </a:r>
          </a:p>
          <a:p>
            <a:pPr algn="l"/>
            <a:r>
              <a:rPr lang="nn-NO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console.log(ranks[i]); </a:t>
            </a:r>
          </a:p>
          <a:p>
            <a:pPr algn="l"/>
            <a:r>
              <a:rPr lang="nn-NO" sz="4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4800" b="1" dirty="0">
              <a:solidFill>
                <a:schemeClr val="accent5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Arrow Function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/>
              <a:t>were introduced with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ES6</a:t>
            </a:r>
            <a:r>
              <a:rPr lang="en-IN" sz="5400" dirty="0"/>
              <a:t> as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syntax </a:t>
            </a:r>
            <a:r>
              <a:rPr lang="en-IN" sz="5400" dirty="0"/>
              <a:t>for writing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/>
              <a:t>functions</a:t>
            </a: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They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 us </a:t>
            </a:r>
            <a:r>
              <a:rPr lang="en-IN" sz="5400" dirty="0"/>
              <a:t>with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 way </a:t>
            </a:r>
            <a:r>
              <a:rPr lang="en-IN" sz="5400" dirty="0"/>
              <a:t>to write a </a:t>
            </a:r>
            <a:r>
              <a:rPr lang="en-IN" sz="5400" b="1" dirty="0">
                <a:solidFill>
                  <a:schemeClr val="accent3"/>
                </a:solidFill>
              </a:rPr>
              <a:t>shorter syntax </a:t>
            </a:r>
            <a:r>
              <a:rPr lang="en-IN" sz="5400" dirty="0">
                <a:solidFill>
                  <a:schemeClr val="tx1"/>
                </a:solidFill>
              </a:rPr>
              <a:t>as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compared to </a:t>
            </a:r>
            <a:r>
              <a:rPr lang="en-IN" sz="5400" dirty="0"/>
              <a:t>the </a:t>
            </a:r>
            <a:r>
              <a:rPr lang="en-IN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 function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dirty="0">
                <a:solidFill>
                  <a:schemeClr val="accent3"/>
                </a:solidFill>
              </a:rPr>
              <a:t>Thus</a:t>
            </a:r>
            <a:r>
              <a:rPr lang="en-IN" sz="5400" dirty="0"/>
              <a:t> we can say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IN" sz="5400" dirty="0"/>
              <a:t>save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developer’s time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simplify</a:t>
            </a:r>
            <a:r>
              <a:rPr lang="en-IN" sz="5400" dirty="0"/>
              <a:t> code development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However, </a:t>
            </a:r>
            <a:r>
              <a:rPr lang="en-IN" sz="5400" dirty="0">
                <a:solidFill>
                  <a:srgbClr val="FFC000"/>
                </a:solidFill>
              </a:rPr>
              <a:t>JS</a:t>
            </a:r>
            <a:r>
              <a:rPr lang="en-IN" sz="5400" dirty="0"/>
              <a:t> provides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much simpler way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3"/>
                </a:solidFill>
              </a:rPr>
              <a:t>iterate</a:t>
            </a:r>
            <a:r>
              <a:rPr lang="en-IN" sz="5400" dirty="0"/>
              <a:t> over </a:t>
            </a:r>
            <a:r>
              <a:rPr lang="en-IN" sz="5400" b="1" dirty="0">
                <a:solidFill>
                  <a:srgbClr val="FFC000"/>
                </a:solidFill>
              </a:rPr>
              <a:t>each element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array 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 is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done</a:t>
            </a:r>
            <a:r>
              <a:rPr lang="en-IN" sz="5400" dirty="0"/>
              <a:t> using the 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/>
              <a:t> method</a:t>
            </a:r>
            <a:r>
              <a:rPr lang="en-IN" sz="5400" dirty="0"/>
              <a:t> in </a:t>
            </a:r>
            <a:r>
              <a:rPr lang="en-IN" sz="5400" b="1" dirty="0" err="1">
                <a:solidFill>
                  <a:srgbClr val="FFC000"/>
                </a:solidFill>
              </a:rPr>
              <a:t>Javascript</a:t>
            </a:r>
            <a:endParaRPr lang="en-IN" sz="5400" b="1" dirty="0">
              <a:solidFill>
                <a:srgbClr val="FFC000"/>
              </a:solidFill>
            </a:endParaRPr>
          </a:p>
          <a:p>
            <a:pPr algn="l"/>
            <a:endParaRPr lang="en-US" sz="5400" dirty="0"/>
          </a:p>
          <a:p>
            <a:pPr algn="l"/>
            <a:endParaRPr lang="en-IN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5400" dirty="0"/>
          </a:p>
          <a:p>
            <a:pPr algn="l"/>
            <a:endParaRPr lang="en-IN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 descr="forE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5" y="2698595"/>
            <a:ext cx="22636976" cy="10452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ranks = ['A', 'B', 'C']; </a:t>
            </a:r>
          </a:p>
          <a:p>
            <a:pPr marL="0" lvl="0" indent="0" algn="l">
              <a:buNone/>
            </a:pPr>
            <a:endParaRPr lang="en-IN" sz="5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IN" sz="54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ranks.forEach</a:t>
            </a:r>
            <a:r>
              <a:rPr lang="en-IN" sz="5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(function (e) { 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console.log(e); </a:t>
            </a:r>
          </a:p>
          <a:p>
            <a:pPr marL="0" lvl="0" indent="0" algn="l">
              <a:buNone/>
            </a:pPr>
            <a:r>
              <a:rPr lang="en-IN" sz="5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  <a:endParaRPr lang="en-IN" sz="4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2234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Index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We also can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current array element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rgbClr val="FFC000"/>
                </a:solidFill>
              </a:rPr>
              <a:t>JS </a:t>
            </a:r>
            <a:r>
              <a:rPr lang="en-IN" sz="5400" dirty="0"/>
              <a:t>passes the index also 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second argument </a:t>
            </a:r>
            <a:r>
              <a:rPr lang="en-IN" sz="5400" dirty="0"/>
              <a:t>to the </a:t>
            </a:r>
            <a:r>
              <a:rPr lang="en-IN" sz="5400" b="1" dirty="0" err="1">
                <a:solidFill>
                  <a:srgbClr val="FFC000"/>
                </a:solidFill>
              </a:rPr>
              <a:t>callback</a:t>
            </a:r>
            <a:r>
              <a:rPr lang="en-IN" sz="5400" dirty="0"/>
              <a:t> function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  <a:endParaRPr lang="en-IN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/>
          </a:p>
          <a:p>
            <a:pPr marL="0" lvl="0" indent="0" algn="l">
              <a:buNone/>
            </a:pP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ranks = ['A', 'B', 'C']; </a:t>
            </a:r>
          </a:p>
          <a:p>
            <a:pPr marL="0" lvl="0" indent="0" algn="l">
              <a:buNone/>
            </a:pPr>
            <a:endParaRPr lang="en-IN" sz="4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algn="l">
              <a:buNone/>
            </a:pP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ranks.forEach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(function (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e,i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 </a:t>
            </a:r>
          </a:p>
          <a:p>
            <a:pPr marL="0" lvl="0" indent="0" algn="l">
              <a:buNone/>
            </a:pP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i,e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 algn="l">
              <a:buNone/>
            </a:pP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en-US" sz="5400" dirty="0"/>
          </a:p>
          <a:p>
            <a:pPr algn="l"/>
            <a:endParaRPr lang="en-IN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426712" y="2298690"/>
            <a:ext cx="807348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04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General Syntax </a:t>
            </a:r>
            <a:r>
              <a:rPr lang="en-US" sz="5400" dirty="0"/>
              <a:t>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Functions </a:t>
            </a:r>
            <a:r>
              <a:rPr lang="en-US" sz="5400" dirty="0"/>
              <a:t>is :</a:t>
            </a: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IN" sz="5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argument1, argument2, ... </a:t>
            </a:r>
            <a:r>
              <a:rPr lang="en-IN" sz="5000" b="1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argumentN</a:t>
            </a:r>
            <a:r>
              <a:rPr lang="en-IN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 =&gt; { </a:t>
            </a:r>
          </a:p>
          <a:p>
            <a:pPr marL="0" lvl="0" indent="0" algn="l">
              <a:buNone/>
            </a:pPr>
            <a:r>
              <a:rPr lang="en-IN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function body </a:t>
            </a:r>
          </a:p>
          <a:p>
            <a:pPr marL="0" lvl="0" indent="0" algn="l">
              <a:buNone/>
            </a:pPr>
            <a:r>
              <a:rPr lang="en-IN" sz="5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endParaRPr lang="en-US" sz="50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Points to understand:</a:t>
            </a:r>
          </a:p>
          <a:p>
            <a:pPr marL="914400" indent="-914400" algn="l">
              <a:buFontTx/>
              <a:buAutoNum type="arabicPeriod"/>
            </a:pPr>
            <a:r>
              <a:rPr lang="en-US" sz="5400" dirty="0"/>
              <a:t>No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/>
              <a:t> keyword </a:t>
            </a:r>
          </a:p>
          <a:p>
            <a:pPr marL="914400" indent="-914400" algn="l">
              <a:buFontTx/>
              <a:buAutoNum type="arabicPeriod"/>
            </a:pPr>
            <a:r>
              <a:rPr lang="en-US" sz="5400" dirty="0"/>
              <a:t>No function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</a:p>
          <a:p>
            <a:pPr marL="914400" indent="-914400" algn="l">
              <a:buAutoNum type="arabicPeriod"/>
            </a:pPr>
            <a:r>
              <a:rPr lang="en-IN" sz="5400" dirty="0"/>
              <a:t>A </a:t>
            </a:r>
            <a:r>
              <a:rPr lang="en-IN" sz="5400" b="1" dirty="0">
                <a:solidFill>
                  <a:schemeClr val="accent3"/>
                </a:solidFill>
              </a:rPr>
              <a:t>list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rgbClr val="00B0F0"/>
                </a:solidFill>
              </a:rPr>
              <a:t>arguments</a:t>
            </a:r>
            <a:r>
              <a:rPr lang="en-IN" sz="5400" dirty="0"/>
              <a:t> within </a:t>
            </a:r>
            <a:r>
              <a:rPr lang="en-IN" sz="5400" b="1" dirty="0">
                <a:solidFill>
                  <a:schemeClr val="accent4"/>
                </a:solidFill>
              </a:rPr>
              <a:t>parenthesis</a:t>
            </a:r>
            <a:r>
              <a:rPr lang="en-IN" sz="5400" dirty="0"/>
              <a:t>, followed by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'fat arrow' </a:t>
            </a:r>
            <a:r>
              <a:rPr lang="en-IN" sz="5400" dirty="0"/>
              <a:t>(=&gt;), followed by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body</a:t>
            </a:r>
            <a:r>
              <a:rPr lang="en-IN" sz="5400" dirty="0"/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/>
              <a:t>, consider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example</a:t>
            </a:r>
            <a:r>
              <a:rPr lang="en-IN" sz="5400" dirty="0"/>
              <a:t> try </a:t>
            </a:r>
            <a:r>
              <a:rPr lang="en-IN" sz="5400" b="1" dirty="0">
                <a:solidFill>
                  <a:schemeClr val="accent3"/>
                </a:solidFill>
              </a:rPr>
              <a:t>defining</a:t>
            </a:r>
            <a:r>
              <a:rPr lang="en-IN" sz="5400" dirty="0"/>
              <a:t> a </a:t>
            </a:r>
            <a:r>
              <a:rPr lang="en-IN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which </a:t>
            </a:r>
            <a:r>
              <a:rPr lang="en-IN" sz="5400" b="1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4"/>
                </a:solidFill>
              </a:rPr>
              <a:t>adds two numbers </a:t>
            </a:r>
            <a:r>
              <a:rPr lang="en-IN" sz="5400" dirty="0"/>
              <a:t>passed as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argument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dirty="0"/>
              <a:t> their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sum</a:t>
            </a:r>
            <a:r>
              <a:rPr lang="en-IN" sz="5400" dirty="0"/>
              <a:t>:</a:t>
            </a:r>
          </a:p>
          <a:p>
            <a:pPr algn="l"/>
            <a:endParaRPr lang="en-IN" sz="5400" dirty="0"/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function(</a:t>
            </a:r>
            <a:r>
              <a:rPr lang="en-IN" sz="5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 </a:t>
            </a:r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 x + y; </a:t>
            </a:r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endParaRPr lang="en-IN" sz="5400" b="1" dirty="0"/>
          </a:p>
          <a:p>
            <a:pPr algn="l"/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000" b="1" i="1" dirty="0">
                <a:solidFill>
                  <a:schemeClr val="accent3"/>
                </a:solidFill>
              </a:rPr>
              <a:t>// will display 30</a:t>
            </a:r>
            <a:endParaRPr lang="en-IN" sz="50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5400" dirty="0"/>
              <a:t> can be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done</a:t>
            </a:r>
            <a:r>
              <a:rPr lang="en-US" sz="5400" dirty="0"/>
              <a:t> in a </a:t>
            </a:r>
            <a:r>
              <a:rPr lang="en-US" sz="5400" b="1" dirty="0">
                <a:solidFill>
                  <a:schemeClr val="accent3"/>
                </a:solidFill>
              </a:rPr>
              <a:t>more concise way </a:t>
            </a:r>
            <a:r>
              <a:rPr lang="en-US" sz="5400" dirty="0"/>
              <a:t>using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</a:t>
            </a:r>
            <a:r>
              <a:rPr lang="en-US" sz="5400" dirty="0"/>
              <a:t> as shown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slide</a:t>
            </a:r>
            <a:r>
              <a:rPr lang="en-US" sz="5400" dirty="0"/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4464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/>
              <a:t>version of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/>
              <a:t>will be:</a:t>
            </a:r>
          </a:p>
          <a:p>
            <a:pPr algn="l"/>
            <a:endParaRPr lang="en-IN" sz="5400" dirty="0"/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(</a:t>
            </a:r>
            <a:r>
              <a:rPr lang="en-IN" sz="5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)=&gt; { </a:t>
            </a:r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 x + y; </a:t>
            </a:r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;</a:t>
            </a:r>
          </a:p>
          <a:p>
            <a:pPr algn="l"/>
            <a:endParaRPr lang="en-IN" sz="5400" dirty="0"/>
          </a:p>
          <a:p>
            <a:pPr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 </a:t>
            </a:r>
            <a:r>
              <a:rPr lang="en-IN" sz="5400" b="1" i="1" dirty="0">
                <a:solidFill>
                  <a:schemeClr val="accent3"/>
                </a:solidFill>
              </a:rPr>
              <a:t>// will display 30</a:t>
            </a: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57678" y="2298690"/>
            <a:ext cx="314464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Variations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If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/>
              <a:t>has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one statement</a:t>
            </a:r>
            <a:r>
              <a:rPr lang="en-IN" sz="5400" dirty="0"/>
              <a:t>, and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statement returns a value</a:t>
            </a:r>
            <a:r>
              <a:rPr lang="en-IN" sz="5400" dirty="0"/>
              <a:t>, we can </a:t>
            </a:r>
            <a:r>
              <a:rPr lang="en-IN" sz="5400" b="1" dirty="0">
                <a:solidFill>
                  <a:schemeClr val="accent4"/>
                </a:solidFill>
              </a:rPr>
              <a:t>remove </a:t>
            </a:r>
            <a:r>
              <a:rPr lang="en-IN" sz="5400" dirty="0">
                <a:solidFill>
                  <a:schemeClr val="tx1"/>
                </a:solidFill>
              </a:rPr>
              <a:t>the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braces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dirty="0"/>
              <a:t>as well as</a:t>
            </a:r>
            <a:r>
              <a:rPr lang="en-IN" sz="5400" i="1" dirty="0"/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r>
              <a:rPr lang="en-IN" sz="5400" dirty="0"/>
              <a:t> keyword: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add = (</a:t>
            </a:r>
            <a:r>
              <a:rPr lang="en-IN" sz="5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)=&gt; x + y; </a:t>
            </a:r>
          </a:p>
          <a:p>
            <a:pPr algn="l"/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console.log(add(10,20)); </a:t>
            </a:r>
            <a:r>
              <a:rPr lang="en-IN" sz="5000" b="1" i="1" dirty="0">
                <a:solidFill>
                  <a:schemeClr val="accent3"/>
                </a:solidFill>
              </a:rPr>
              <a:t>// will display 30</a:t>
            </a:r>
            <a:endParaRPr lang="en-IN" sz="50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74927" y="2298690"/>
            <a:ext cx="58209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Variations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If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Arrow Function </a:t>
            </a:r>
            <a:r>
              <a:rPr lang="en-IN" sz="5400" dirty="0"/>
              <a:t>has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one parameter</a:t>
            </a:r>
            <a:r>
              <a:rPr lang="en-IN" sz="5400" dirty="0"/>
              <a:t>, then we  can </a:t>
            </a:r>
            <a:r>
              <a:rPr lang="en-IN" sz="5400" b="1" dirty="0">
                <a:solidFill>
                  <a:schemeClr val="accent3"/>
                </a:solidFill>
              </a:rPr>
              <a:t>skip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parentheses</a:t>
            </a:r>
            <a:r>
              <a:rPr lang="en-IN" sz="5400" dirty="0"/>
              <a:t> as well:</a:t>
            </a:r>
            <a:endParaRPr lang="en-US" sz="5400" dirty="0"/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algn="l"/>
            <a:r>
              <a:rPr lang="en-IN" sz="5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square = n =&gt; n*n;</a:t>
            </a:r>
          </a:p>
          <a:p>
            <a:pPr algn="l"/>
            <a:r>
              <a:rPr lang="en-IN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console.log(square(10)); </a:t>
            </a:r>
            <a:r>
              <a:rPr lang="en-IN" sz="5000" b="1" i="1" dirty="0">
                <a:solidFill>
                  <a:schemeClr val="accent3"/>
                </a:solidFill>
              </a:rPr>
              <a:t>// will display 100</a:t>
            </a:r>
            <a:endParaRPr lang="en-IN" sz="50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74927" y="2298690"/>
            <a:ext cx="58209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Function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it’s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1670</Words>
  <Application>Microsoft Office PowerPoint</Application>
  <PresentationFormat>Custom</PresentationFormat>
  <Paragraphs>279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308</cp:revision>
  <dcterms:modified xsi:type="dcterms:W3CDTF">2022-12-28T16:12:15Z</dcterms:modified>
</cp:coreProperties>
</file>