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87" r:id="rId2"/>
    <p:sldId id="388" r:id="rId3"/>
    <p:sldId id="389" r:id="rId4"/>
    <p:sldId id="396" r:id="rId5"/>
    <p:sldId id="438" r:id="rId6"/>
    <p:sldId id="436" r:id="rId7"/>
    <p:sldId id="419" r:id="rId8"/>
    <p:sldId id="437" r:id="rId9"/>
    <p:sldId id="420" r:id="rId10"/>
    <p:sldId id="417" r:id="rId11"/>
    <p:sldId id="432" r:id="rId12"/>
    <p:sldId id="397" r:id="rId13"/>
    <p:sldId id="399" r:id="rId14"/>
    <p:sldId id="434" r:id="rId15"/>
    <p:sldId id="421" r:id="rId16"/>
    <p:sldId id="422" r:id="rId17"/>
    <p:sldId id="423" r:id="rId18"/>
    <p:sldId id="424" r:id="rId19"/>
    <p:sldId id="425" r:id="rId20"/>
    <p:sldId id="435" r:id="rId21"/>
    <p:sldId id="427" r:id="rId22"/>
    <p:sldId id="426" r:id="rId23"/>
    <p:sldId id="433" r:id="rId24"/>
    <p:sldId id="400" r:id="rId25"/>
    <p:sldId id="401" r:id="rId26"/>
    <p:sldId id="428" r:id="rId27"/>
    <p:sldId id="429" r:id="rId28"/>
    <p:sldId id="430" r:id="rId29"/>
    <p:sldId id="431" r:id="rId30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704"/>
  </p:normalViewPr>
  <p:slideViewPr>
    <p:cSldViewPr snapToGrid="0" snapToObjects="1">
      <p:cViewPr varScale="1">
        <p:scale>
          <a:sx n="41" d="100"/>
          <a:sy n="41" d="100"/>
        </p:scale>
        <p:origin x="696" y="2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AAC14306-E999-457F-9854-55417F2F8F45}"/>
    <pc:docChg chg="undo redo custSel modSld">
      <pc:chgData name="Sharma Computer Academy" userId="08476b32c11f4418" providerId="LiveId" clId="{AAC14306-E999-457F-9854-55417F2F8F45}" dt="2022-12-30T05:31:30.384" v="111" actId="207"/>
      <pc:docMkLst>
        <pc:docMk/>
      </pc:docMkLst>
      <pc:sldChg chg="modSp mod">
        <pc:chgData name="Sharma Computer Academy" userId="08476b32c11f4418" providerId="LiveId" clId="{AAC14306-E999-457F-9854-55417F2F8F45}" dt="2022-12-30T04:25:00.927" v="3" actId="207"/>
        <pc:sldMkLst>
          <pc:docMk/>
          <pc:sldMk cId="0" sldId="389"/>
        </pc:sldMkLst>
        <pc:spChg chg="mod">
          <ac:chgData name="Sharma Computer Academy" userId="08476b32c11f4418" providerId="LiveId" clId="{AAC14306-E999-457F-9854-55417F2F8F45}" dt="2022-12-30T04:25:00.927" v="3" actId="207"/>
          <ac:spMkLst>
            <pc:docMk/>
            <pc:sldMk cId="0" sldId="389"/>
            <ac:spMk id="10" creationId="{00000000-0000-0000-0000-000000000000}"/>
          </ac:spMkLst>
        </pc:spChg>
        <pc:spChg chg="mod">
          <ac:chgData name="Sharma Computer Academy" userId="08476b32c11f4418" providerId="LiveId" clId="{AAC14306-E999-457F-9854-55417F2F8F45}" dt="2022-12-30T04:24:56.708" v="2" actId="207"/>
          <ac:spMkLst>
            <pc:docMk/>
            <pc:sldMk cId="0" sldId="389"/>
            <ac:spMk id="11" creationId="{00000000-0000-0000-0000-000000000000}"/>
          </ac:spMkLst>
        </pc:spChg>
        <pc:spChg chg="mod">
          <ac:chgData name="Sharma Computer Academy" userId="08476b32c11f4418" providerId="LiveId" clId="{AAC14306-E999-457F-9854-55417F2F8F45}" dt="2022-12-30T04:24:43.790" v="1" actId="207"/>
          <ac:spMkLst>
            <pc:docMk/>
            <pc:sldMk cId="0" sldId="389"/>
            <ac:spMk id="13" creationId="{00000000-0000-0000-0000-000000000000}"/>
          </ac:spMkLst>
        </pc:spChg>
      </pc:sldChg>
      <pc:sldChg chg="modSp mod">
        <pc:chgData name="Sharma Computer Academy" userId="08476b32c11f4418" providerId="LiveId" clId="{AAC14306-E999-457F-9854-55417F2F8F45}" dt="2022-12-30T05:28:53.914" v="86" actId="20577"/>
        <pc:sldMkLst>
          <pc:docMk/>
          <pc:sldMk cId="0" sldId="396"/>
        </pc:sldMkLst>
        <pc:spChg chg="mod">
          <ac:chgData name="Sharma Computer Academy" userId="08476b32c11f4418" providerId="LiveId" clId="{AAC14306-E999-457F-9854-55417F2F8F45}" dt="2022-12-30T05:28:53.914" v="86" actId="20577"/>
          <ac:spMkLst>
            <pc:docMk/>
            <pc:sldMk cId="0" sldId="396"/>
            <ac:spMk id="13" creationId="{00000000-0000-0000-0000-000000000000}"/>
          </ac:spMkLst>
        </pc:spChg>
        <pc:spChg chg="mod">
          <ac:chgData name="Sharma Computer Academy" userId="08476b32c11f4418" providerId="LiveId" clId="{AAC14306-E999-457F-9854-55417F2F8F45}" dt="2022-12-30T05:28:43.806" v="84" actId="207"/>
          <ac:spMkLst>
            <pc:docMk/>
            <pc:sldMk cId="0" sldId="396"/>
            <ac:spMk id="17" creationId="{00000000-0000-0000-0000-000000000000}"/>
          </ac:spMkLst>
        </pc:spChg>
      </pc:sldChg>
      <pc:sldChg chg="modSp mod">
        <pc:chgData name="Sharma Computer Academy" userId="08476b32c11f4418" providerId="LiveId" clId="{AAC14306-E999-457F-9854-55417F2F8F45}" dt="2022-12-30T05:26:44.649" v="66" actId="207"/>
        <pc:sldMkLst>
          <pc:docMk/>
          <pc:sldMk cId="0" sldId="397"/>
        </pc:sldMkLst>
        <pc:spChg chg="mod">
          <ac:chgData name="Sharma Computer Academy" userId="08476b32c11f4418" providerId="LiveId" clId="{AAC14306-E999-457F-9854-55417F2F8F45}" dt="2022-12-30T05:26:44.649" v="66" actId="207"/>
          <ac:spMkLst>
            <pc:docMk/>
            <pc:sldMk cId="0" sldId="397"/>
            <ac:spMk id="13" creationId="{00000000-0000-0000-0000-000000000000}"/>
          </ac:spMkLst>
        </pc:spChg>
      </pc:sldChg>
      <pc:sldChg chg="modSp modAnim">
        <pc:chgData name="Sharma Computer Academy" userId="08476b32c11f4418" providerId="LiveId" clId="{AAC14306-E999-457F-9854-55417F2F8F45}" dt="2022-12-30T05:29:49.970" v="94" actId="207"/>
        <pc:sldMkLst>
          <pc:docMk/>
          <pc:sldMk cId="0" sldId="399"/>
        </pc:sldMkLst>
        <pc:spChg chg="mod">
          <ac:chgData name="Sharma Computer Academy" userId="08476b32c11f4418" providerId="LiveId" clId="{AAC14306-E999-457F-9854-55417F2F8F45}" dt="2022-12-30T05:29:49.970" v="94" actId="207"/>
          <ac:spMkLst>
            <pc:docMk/>
            <pc:sldMk cId="0" sldId="399"/>
            <ac:spMk id="16" creationId="{00000000-0000-0000-0000-000000000000}"/>
          </ac:spMkLst>
        </pc:spChg>
      </pc:sldChg>
      <pc:sldChg chg="modSp mod">
        <pc:chgData name="Sharma Computer Academy" userId="08476b32c11f4418" providerId="LiveId" clId="{AAC14306-E999-457F-9854-55417F2F8F45}" dt="2022-12-30T05:29:24.644" v="91" actId="207"/>
        <pc:sldMkLst>
          <pc:docMk/>
          <pc:sldMk cId="0" sldId="417"/>
        </pc:sldMkLst>
        <pc:spChg chg="mod">
          <ac:chgData name="Sharma Computer Academy" userId="08476b32c11f4418" providerId="LiveId" clId="{AAC14306-E999-457F-9854-55417F2F8F45}" dt="2022-12-30T05:29:24.644" v="91" actId="207"/>
          <ac:spMkLst>
            <pc:docMk/>
            <pc:sldMk cId="0" sldId="417"/>
            <ac:spMk id="8" creationId="{00000000-0000-0000-0000-000000000000}"/>
          </ac:spMkLst>
        </pc:spChg>
      </pc:sldChg>
      <pc:sldChg chg="modSp">
        <pc:chgData name="Sharma Computer Academy" userId="08476b32c11f4418" providerId="LiveId" clId="{AAC14306-E999-457F-9854-55417F2F8F45}" dt="2022-12-30T05:29:12.471" v="89" actId="207"/>
        <pc:sldMkLst>
          <pc:docMk/>
          <pc:sldMk cId="0" sldId="419"/>
        </pc:sldMkLst>
        <pc:spChg chg="mod">
          <ac:chgData name="Sharma Computer Academy" userId="08476b32c11f4418" providerId="LiveId" clId="{AAC14306-E999-457F-9854-55417F2F8F45}" dt="2022-12-30T05:29:12.471" v="89" actId="207"/>
          <ac:spMkLst>
            <pc:docMk/>
            <pc:sldMk cId="0" sldId="419"/>
            <ac:spMk id="13" creationId="{00000000-0000-0000-0000-000000000000}"/>
          </ac:spMkLst>
        </pc:spChg>
      </pc:sldChg>
      <pc:sldChg chg="modSp">
        <pc:chgData name="Sharma Computer Academy" userId="08476b32c11f4418" providerId="LiveId" clId="{AAC14306-E999-457F-9854-55417F2F8F45}" dt="2022-12-30T05:27:14.012" v="75" actId="207"/>
        <pc:sldMkLst>
          <pc:docMk/>
          <pc:sldMk cId="0" sldId="420"/>
        </pc:sldMkLst>
        <pc:spChg chg="mod">
          <ac:chgData name="Sharma Computer Academy" userId="08476b32c11f4418" providerId="LiveId" clId="{AAC14306-E999-457F-9854-55417F2F8F45}" dt="2022-12-30T05:27:14.012" v="75" actId="207"/>
          <ac:spMkLst>
            <pc:docMk/>
            <pc:sldMk cId="0" sldId="420"/>
            <ac:spMk id="13" creationId="{00000000-0000-0000-0000-000000000000}"/>
          </ac:spMkLst>
        </pc:spChg>
      </pc:sldChg>
      <pc:sldChg chg="modSp">
        <pc:chgData name="Sharma Computer Academy" userId="08476b32c11f4418" providerId="LiveId" clId="{AAC14306-E999-457F-9854-55417F2F8F45}" dt="2022-12-30T05:30:06.852" v="96" actId="207"/>
        <pc:sldMkLst>
          <pc:docMk/>
          <pc:sldMk cId="0" sldId="421"/>
        </pc:sldMkLst>
        <pc:spChg chg="mod">
          <ac:chgData name="Sharma Computer Academy" userId="08476b32c11f4418" providerId="LiveId" clId="{AAC14306-E999-457F-9854-55417F2F8F45}" dt="2022-12-30T05:30:06.852" v="96" actId="207"/>
          <ac:spMkLst>
            <pc:docMk/>
            <pc:sldMk cId="0" sldId="421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AAC14306-E999-457F-9854-55417F2F8F45}" dt="2022-12-30T05:30:19.766" v="98" actId="207"/>
        <pc:sldMkLst>
          <pc:docMk/>
          <pc:sldMk cId="0" sldId="422"/>
        </pc:sldMkLst>
        <pc:spChg chg="mod">
          <ac:chgData name="Sharma Computer Academy" userId="08476b32c11f4418" providerId="LiveId" clId="{AAC14306-E999-457F-9854-55417F2F8F45}" dt="2022-12-30T05:30:19.766" v="98" actId="207"/>
          <ac:spMkLst>
            <pc:docMk/>
            <pc:sldMk cId="0" sldId="422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AAC14306-E999-457F-9854-55417F2F8F45}" dt="2022-12-30T05:30:37.574" v="101" actId="20577"/>
        <pc:sldMkLst>
          <pc:docMk/>
          <pc:sldMk cId="0" sldId="423"/>
        </pc:sldMkLst>
        <pc:spChg chg="mod">
          <ac:chgData name="Sharma Computer Academy" userId="08476b32c11f4418" providerId="LiveId" clId="{AAC14306-E999-457F-9854-55417F2F8F45}" dt="2022-12-30T05:30:37.574" v="101" actId="20577"/>
          <ac:spMkLst>
            <pc:docMk/>
            <pc:sldMk cId="0" sldId="423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AAC14306-E999-457F-9854-55417F2F8F45}" dt="2022-12-30T05:30:51.011" v="103" actId="207"/>
        <pc:sldMkLst>
          <pc:docMk/>
          <pc:sldMk cId="0" sldId="424"/>
        </pc:sldMkLst>
        <pc:spChg chg="mod">
          <ac:chgData name="Sharma Computer Academy" userId="08476b32c11f4418" providerId="LiveId" clId="{AAC14306-E999-457F-9854-55417F2F8F45}" dt="2022-12-30T05:30:51.011" v="103" actId="207"/>
          <ac:spMkLst>
            <pc:docMk/>
            <pc:sldMk cId="0" sldId="424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AAC14306-E999-457F-9854-55417F2F8F45}" dt="2022-12-30T05:31:01.134" v="105" actId="207"/>
        <pc:sldMkLst>
          <pc:docMk/>
          <pc:sldMk cId="0" sldId="425"/>
        </pc:sldMkLst>
        <pc:spChg chg="mod">
          <ac:chgData name="Sharma Computer Academy" userId="08476b32c11f4418" providerId="LiveId" clId="{AAC14306-E999-457F-9854-55417F2F8F45}" dt="2022-12-30T05:31:01.134" v="105" actId="207"/>
          <ac:spMkLst>
            <pc:docMk/>
            <pc:sldMk cId="0" sldId="425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AAC14306-E999-457F-9854-55417F2F8F45}" dt="2022-12-30T05:31:30.384" v="111" actId="207"/>
        <pc:sldMkLst>
          <pc:docMk/>
          <pc:sldMk cId="0" sldId="426"/>
        </pc:sldMkLst>
        <pc:spChg chg="mod">
          <ac:chgData name="Sharma Computer Academy" userId="08476b32c11f4418" providerId="LiveId" clId="{AAC14306-E999-457F-9854-55417F2F8F45}" dt="2022-12-30T05:31:30.384" v="111" actId="207"/>
          <ac:spMkLst>
            <pc:docMk/>
            <pc:sldMk cId="0" sldId="426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AAC14306-E999-457F-9854-55417F2F8F45}" dt="2022-12-30T05:31:19.148" v="109" actId="207"/>
        <pc:sldMkLst>
          <pc:docMk/>
          <pc:sldMk cId="0" sldId="427"/>
        </pc:sldMkLst>
        <pc:spChg chg="mod">
          <ac:chgData name="Sharma Computer Academy" userId="08476b32c11f4418" providerId="LiveId" clId="{AAC14306-E999-457F-9854-55417F2F8F45}" dt="2022-12-30T05:31:19.148" v="109" actId="207"/>
          <ac:spMkLst>
            <pc:docMk/>
            <pc:sldMk cId="0" sldId="427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AAC14306-E999-457F-9854-55417F2F8F45}" dt="2022-12-30T05:31:10.497" v="107" actId="207"/>
        <pc:sldMkLst>
          <pc:docMk/>
          <pc:sldMk cId="0" sldId="435"/>
        </pc:sldMkLst>
        <pc:spChg chg="mod">
          <ac:chgData name="Sharma Computer Academy" userId="08476b32c11f4418" providerId="LiveId" clId="{AAC14306-E999-457F-9854-55417F2F8F45}" dt="2022-12-30T05:31:10.497" v="107" actId="207"/>
          <ac:spMkLst>
            <pc:docMk/>
            <pc:sldMk cId="0" sldId="435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AAC14306-E999-457F-9854-55417F2F8F45}" dt="2022-12-30T05:29:02.185" v="87" actId="207"/>
        <pc:sldMkLst>
          <pc:docMk/>
          <pc:sldMk cId="3349106204" sldId="436"/>
        </pc:sldMkLst>
        <pc:spChg chg="mod">
          <ac:chgData name="Sharma Computer Academy" userId="08476b32c11f4418" providerId="LiveId" clId="{AAC14306-E999-457F-9854-55417F2F8F45}" dt="2022-12-30T05:29:02.185" v="87" actId="207"/>
          <ac:spMkLst>
            <pc:docMk/>
            <pc:sldMk cId="3349106204" sldId="436"/>
            <ac:spMk id="13" creationId="{00000000-0000-0000-0000-000000000000}"/>
          </ac:spMkLst>
        </pc:spChg>
      </pc:sldChg>
      <pc:sldChg chg="modSp modAnim">
        <pc:chgData name="Sharma Computer Academy" userId="08476b32c11f4418" providerId="LiveId" clId="{AAC14306-E999-457F-9854-55417F2F8F45}" dt="2022-12-30T05:29:18.555" v="90" actId="207"/>
        <pc:sldMkLst>
          <pc:docMk/>
          <pc:sldMk cId="621259293" sldId="437"/>
        </pc:sldMkLst>
        <pc:spChg chg="mod">
          <ac:chgData name="Sharma Computer Academy" userId="08476b32c11f4418" providerId="LiveId" clId="{AAC14306-E999-457F-9854-55417F2F8F45}" dt="2022-12-30T05:29:18.555" v="90" actId="207"/>
          <ac:spMkLst>
            <pc:docMk/>
            <pc:sldMk cId="621259293" sldId="437"/>
            <ac:spMk id="13" creationId="{00000000-0000-0000-0000-000000000000}"/>
          </ac:spMkLst>
        </pc:spChg>
      </pc:sldChg>
    </pc:docChg>
  </pc:docChgLst>
  <pc:docChgLst>
    <pc:chgData name="Sharma Computer Academy" userId="08476b32c11f4418" providerId="LiveId" clId="{BAAA5916-113B-4FF7-89AF-7ECC2CA0BEEF}"/>
    <pc:docChg chg="custSel addSld modSld">
      <pc:chgData name="Sharma Computer Academy" userId="08476b32c11f4418" providerId="LiveId" clId="{BAAA5916-113B-4FF7-89AF-7ECC2CA0BEEF}" dt="2023-10-11T06:08:06.124" v="235" actId="14100"/>
      <pc:docMkLst>
        <pc:docMk/>
      </pc:docMkLst>
      <pc:sldChg chg="addSp modSp mod modAnim">
        <pc:chgData name="Sharma Computer Academy" userId="08476b32c11f4418" providerId="LiveId" clId="{BAAA5916-113B-4FF7-89AF-7ECC2CA0BEEF}" dt="2023-10-11T06:08:06.124" v="235" actId="14100"/>
        <pc:sldMkLst>
          <pc:docMk/>
          <pc:sldMk cId="0" sldId="396"/>
        </pc:sldMkLst>
        <pc:spChg chg="mod">
          <ac:chgData name="Sharma Computer Academy" userId="08476b32c11f4418" providerId="LiveId" clId="{BAAA5916-113B-4FF7-89AF-7ECC2CA0BEEF}" dt="2023-10-11T06:07:49.378" v="234" actId="113"/>
          <ac:spMkLst>
            <pc:docMk/>
            <pc:sldMk cId="0" sldId="396"/>
            <ac:spMk id="13" creationId="{00000000-0000-0000-0000-000000000000}"/>
          </ac:spMkLst>
        </pc:spChg>
        <pc:graphicFrameChg chg="add mod modGraphic">
          <ac:chgData name="Sharma Computer Academy" userId="08476b32c11f4418" providerId="LiveId" clId="{BAAA5916-113B-4FF7-89AF-7ECC2CA0BEEF}" dt="2023-10-11T06:08:06.124" v="235" actId="14100"/>
          <ac:graphicFrameMkLst>
            <pc:docMk/>
            <pc:sldMk cId="0" sldId="396"/>
            <ac:graphicFrameMk id="2" creationId="{73DD7997-514B-5D30-0F50-ABB399754FAB}"/>
          </ac:graphicFrameMkLst>
        </pc:graphicFrameChg>
      </pc:sldChg>
      <pc:sldChg chg="delSp modSp add mod delAnim modAnim">
        <pc:chgData name="Sharma Computer Academy" userId="08476b32c11f4418" providerId="LiveId" clId="{BAAA5916-113B-4FF7-89AF-7ECC2CA0BEEF}" dt="2023-10-11T06:05:30.317" v="227" actId="313"/>
        <pc:sldMkLst>
          <pc:docMk/>
          <pc:sldMk cId="2126971035" sldId="438"/>
        </pc:sldMkLst>
        <pc:spChg chg="mod">
          <ac:chgData name="Sharma Computer Academy" userId="08476b32c11f4418" providerId="LiveId" clId="{BAAA5916-113B-4FF7-89AF-7ECC2CA0BEEF}" dt="2023-10-11T06:05:30.317" v="227" actId="313"/>
          <ac:spMkLst>
            <pc:docMk/>
            <pc:sldMk cId="2126971035" sldId="438"/>
            <ac:spMk id="13" creationId="{00000000-0000-0000-0000-000000000000}"/>
          </ac:spMkLst>
        </pc:spChg>
        <pc:spChg chg="del">
          <ac:chgData name="Sharma Computer Academy" userId="08476b32c11f4418" providerId="LiveId" clId="{BAAA5916-113B-4FF7-89AF-7ECC2CA0BEEF}" dt="2023-10-11T06:02:39.346" v="144" actId="478"/>
          <ac:spMkLst>
            <pc:docMk/>
            <pc:sldMk cId="2126971035" sldId="438"/>
            <ac:spMk id="17" creationId="{00000000-0000-0000-0000-000000000000}"/>
          </ac:spMkLst>
        </pc:spChg>
      </pc:sldChg>
    </pc:docChg>
  </pc:docChgLst>
  <pc:docChgLst>
    <pc:chgData name="Sharma Computer Academy" userId="08476b32c11f4418" providerId="LiveId" clId="{CA6EADE9-9668-41DB-A859-174781A0106E}"/>
    <pc:docChg chg="modSld">
      <pc:chgData name="Sharma Computer Academy" userId="08476b32c11f4418" providerId="LiveId" clId="{CA6EADE9-9668-41DB-A859-174781A0106E}" dt="2022-03-04T16:32:04.743" v="2" actId="20577"/>
      <pc:docMkLst>
        <pc:docMk/>
      </pc:docMkLst>
      <pc:sldChg chg="modSp">
        <pc:chgData name="Sharma Computer Academy" userId="08476b32c11f4418" providerId="LiveId" clId="{CA6EADE9-9668-41DB-A859-174781A0106E}" dt="2022-03-04T16:32:04.743" v="2" actId="20577"/>
        <pc:sldMkLst>
          <pc:docMk/>
          <pc:sldMk cId="0" sldId="435"/>
        </pc:sldMkLst>
        <pc:spChg chg="mod">
          <ac:chgData name="Sharma Computer Academy" userId="08476b32c11f4418" providerId="LiveId" clId="{CA6EADE9-9668-41DB-A859-174781A0106E}" dt="2022-03-04T16:32:04.743" v="2" actId="20577"/>
          <ac:spMkLst>
            <pc:docMk/>
            <pc:sldMk cId="0" sldId="435"/>
            <ac:spMk id="16" creationId="{00000000-0000-0000-0000-000000000000}"/>
          </ac:spMkLst>
        </pc:spChg>
      </pc:sldChg>
    </pc:docChg>
  </pc:docChgLst>
  <pc:docChgLst>
    <pc:chgData name="Sharma Computer Academy" userId="08476b32c11f4418" providerId="LiveId" clId="{B981F6DD-EDB6-401E-828C-6EF057238909}"/>
    <pc:docChg chg="undo custSel addSld modSld">
      <pc:chgData name="Sharma Computer Academy" userId="08476b32c11f4418" providerId="LiveId" clId="{B981F6DD-EDB6-401E-828C-6EF057238909}" dt="2021-07-17T08:30:11.803" v="190" actId="6549"/>
      <pc:docMkLst>
        <pc:docMk/>
      </pc:docMkLst>
      <pc:sldChg chg="modSp mod">
        <pc:chgData name="Sharma Computer Academy" userId="08476b32c11f4418" providerId="LiveId" clId="{B981F6DD-EDB6-401E-828C-6EF057238909}" dt="2021-07-17T08:18:17.399" v="13" actId="115"/>
        <pc:sldMkLst>
          <pc:docMk/>
          <pc:sldMk cId="0" sldId="389"/>
        </pc:sldMkLst>
        <pc:spChg chg="mod">
          <ac:chgData name="Sharma Computer Academy" userId="08476b32c11f4418" providerId="LiveId" clId="{B981F6DD-EDB6-401E-828C-6EF057238909}" dt="2021-07-17T08:18:17.399" v="13" actId="115"/>
          <ac:spMkLst>
            <pc:docMk/>
            <pc:sldMk cId="0" sldId="389"/>
            <ac:spMk id="13" creationId="{00000000-0000-0000-0000-000000000000}"/>
          </ac:spMkLst>
        </pc:spChg>
        <pc:spChg chg="mod">
          <ac:chgData name="Sharma Computer Academy" userId="08476b32c11f4418" providerId="LiveId" clId="{B981F6DD-EDB6-401E-828C-6EF057238909}" dt="2021-07-17T08:18:02.966" v="11" actId="113"/>
          <ac:spMkLst>
            <pc:docMk/>
            <pc:sldMk cId="0" sldId="389"/>
            <ac:spMk id="18" creationId="{00000000-0000-0000-0000-000000000000}"/>
          </ac:spMkLst>
        </pc:spChg>
      </pc:sldChg>
      <pc:sldChg chg="modSp mod modAnim">
        <pc:chgData name="Sharma Computer Academy" userId="08476b32c11f4418" providerId="LiveId" clId="{B981F6DD-EDB6-401E-828C-6EF057238909}" dt="2021-07-17T08:20:58.736" v="53" actId="20577"/>
        <pc:sldMkLst>
          <pc:docMk/>
          <pc:sldMk cId="0" sldId="396"/>
        </pc:sldMkLst>
        <pc:spChg chg="mod">
          <ac:chgData name="Sharma Computer Academy" userId="08476b32c11f4418" providerId="LiveId" clId="{B981F6DD-EDB6-401E-828C-6EF057238909}" dt="2021-07-17T08:20:58.736" v="53" actId="20577"/>
          <ac:spMkLst>
            <pc:docMk/>
            <pc:sldMk cId="0" sldId="396"/>
            <ac:spMk id="13" creationId="{00000000-0000-0000-0000-000000000000}"/>
          </ac:spMkLst>
        </pc:spChg>
        <pc:spChg chg="mod">
          <ac:chgData name="Sharma Computer Academy" userId="08476b32c11f4418" providerId="LiveId" clId="{B981F6DD-EDB6-401E-828C-6EF057238909}" dt="2021-07-17T08:20:32.370" v="48" actId="20577"/>
          <ac:spMkLst>
            <pc:docMk/>
            <pc:sldMk cId="0" sldId="396"/>
            <ac:spMk id="17" creationId="{00000000-0000-0000-0000-000000000000}"/>
          </ac:spMkLst>
        </pc:spChg>
      </pc:sldChg>
      <pc:sldChg chg="modSp mod">
        <pc:chgData name="Sharma Computer Academy" userId="08476b32c11f4418" providerId="LiveId" clId="{B981F6DD-EDB6-401E-828C-6EF057238909}" dt="2021-07-17T08:27:52.022" v="159" actId="2711"/>
        <pc:sldMkLst>
          <pc:docMk/>
          <pc:sldMk cId="0" sldId="397"/>
        </pc:sldMkLst>
        <pc:spChg chg="mod">
          <ac:chgData name="Sharma Computer Academy" userId="08476b32c11f4418" providerId="LiveId" clId="{B981F6DD-EDB6-401E-828C-6EF057238909}" dt="2021-07-17T08:27:52.022" v="159" actId="2711"/>
          <ac:spMkLst>
            <pc:docMk/>
            <pc:sldMk cId="0" sldId="397"/>
            <ac:spMk id="13" creationId="{00000000-0000-0000-0000-000000000000}"/>
          </ac:spMkLst>
        </pc:spChg>
      </pc:sldChg>
      <pc:sldChg chg="modSp modAnim">
        <pc:chgData name="Sharma Computer Academy" userId="08476b32c11f4418" providerId="LiveId" clId="{B981F6DD-EDB6-401E-828C-6EF057238909}" dt="2021-07-17T08:30:11.803" v="190" actId="6549"/>
        <pc:sldMkLst>
          <pc:docMk/>
          <pc:sldMk cId="0" sldId="399"/>
        </pc:sldMkLst>
        <pc:spChg chg="mod">
          <ac:chgData name="Sharma Computer Academy" userId="08476b32c11f4418" providerId="LiveId" clId="{B981F6DD-EDB6-401E-828C-6EF057238909}" dt="2021-07-17T08:30:11.803" v="190" actId="6549"/>
          <ac:spMkLst>
            <pc:docMk/>
            <pc:sldMk cId="0" sldId="399"/>
            <ac:spMk id="16" creationId="{00000000-0000-0000-0000-000000000000}"/>
          </ac:spMkLst>
        </pc:spChg>
      </pc:sldChg>
      <pc:sldChg chg="modSp mod">
        <pc:chgData name="Sharma Computer Academy" userId="08476b32c11f4418" providerId="LiveId" clId="{B981F6DD-EDB6-401E-828C-6EF057238909}" dt="2021-07-17T08:27:39.123" v="158" actId="2711"/>
        <pc:sldMkLst>
          <pc:docMk/>
          <pc:sldMk cId="0" sldId="417"/>
        </pc:sldMkLst>
        <pc:spChg chg="mod">
          <ac:chgData name="Sharma Computer Academy" userId="08476b32c11f4418" providerId="LiveId" clId="{B981F6DD-EDB6-401E-828C-6EF057238909}" dt="2021-07-17T08:27:39.123" v="158" actId="2711"/>
          <ac:spMkLst>
            <pc:docMk/>
            <pc:sldMk cId="0" sldId="417"/>
            <ac:spMk id="8" creationId="{00000000-0000-0000-0000-000000000000}"/>
          </ac:spMkLst>
        </pc:spChg>
      </pc:sldChg>
      <pc:sldChg chg="modSp mod modAnim">
        <pc:chgData name="Sharma Computer Academy" userId="08476b32c11f4418" providerId="LiveId" clId="{B981F6DD-EDB6-401E-828C-6EF057238909}" dt="2021-07-17T08:22:44.621" v="110" actId="20577"/>
        <pc:sldMkLst>
          <pc:docMk/>
          <pc:sldMk cId="0" sldId="419"/>
        </pc:sldMkLst>
        <pc:spChg chg="mod">
          <ac:chgData name="Sharma Computer Academy" userId="08476b32c11f4418" providerId="LiveId" clId="{B981F6DD-EDB6-401E-828C-6EF057238909}" dt="2021-07-17T08:22:44.621" v="110" actId="20577"/>
          <ac:spMkLst>
            <pc:docMk/>
            <pc:sldMk cId="0" sldId="419"/>
            <ac:spMk id="13" creationId="{00000000-0000-0000-0000-000000000000}"/>
          </ac:spMkLst>
        </pc:spChg>
      </pc:sldChg>
      <pc:sldChg chg="modSp modAnim">
        <pc:chgData name="Sharma Computer Academy" userId="08476b32c11f4418" providerId="LiveId" clId="{B981F6DD-EDB6-401E-828C-6EF057238909}" dt="2021-07-17T08:30:01.503" v="187" actId="20577"/>
        <pc:sldMkLst>
          <pc:docMk/>
          <pc:sldMk cId="0" sldId="421"/>
        </pc:sldMkLst>
        <pc:spChg chg="mod">
          <ac:chgData name="Sharma Computer Academy" userId="08476b32c11f4418" providerId="LiveId" clId="{B981F6DD-EDB6-401E-828C-6EF057238909}" dt="2021-07-17T08:30:01.503" v="187" actId="20577"/>
          <ac:spMkLst>
            <pc:docMk/>
            <pc:sldMk cId="0" sldId="421"/>
            <ac:spMk id="16" creationId="{00000000-0000-0000-0000-000000000000}"/>
          </ac:spMkLst>
        </pc:spChg>
      </pc:sldChg>
      <pc:sldChg chg="modSp modAnim">
        <pc:chgData name="Sharma Computer Academy" userId="08476b32c11f4418" providerId="LiveId" clId="{B981F6DD-EDB6-401E-828C-6EF057238909}" dt="2021-07-17T08:29:55.738" v="185" actId="20577"/>
        <pc:sldMkLst>
          <pc:docMk/>
          <pc:sldMk cId="0" sldId="422"/>
        </pc:sldMkLst>
        <pc:spChg chg="mod">
          <ac:chgData name="Sharma Computer Academy" userId="08476b32c11f4418" providerId="LiveId" clId="{B981F6DD-EDB6-401E-828C-6EF057238909}" dt="2021-07-17T08:29:55.738" v="185" actId="20577"/>
          <ac:spMkLst>
            <pc:docMk/>
            <pc:sldMk cId="0" sldId="422"/>
            <ac:spMk id="16" creationId="{00000000-0000-0000-0000-000000000000}"/>
          </ac:spMkLst>
        </pc:spChg>
      </pc:sldChg>
      <pc:sldChg chg="modSp modAnim">
        <pc:chgData name="Sharma Computer Academy" userId="08476b32c11f4418" providerId="LiveId" clId="{B981F6DD-EDB6-401E-828C-6EF057238909}" dt="2021-07-17T08:29:49.788" v="183"/>
        <pc:sldMkLst>
          <pc:docMk/>
          <pc:sldMk cId="0" sldId="423"/>
        </pc:sldMkLst>
        <pc:spChg chg="mod">
          <ac:chgData name="Sharma Computer Academy" userId="08476b32c11f4418" providerId="LiveId" clId="{B981F6DD-EDB6-401E-828C-6EF057238909}" dt="2021-07-17T08:29:49.788" v="183"/>
          <ac:spMkLst>
            <pc:docMk/>
            <pc:sldMk cId="0" sldId="423"/>
            <ac:spMk id="16" creationId="{00000000-0000-0000-0000-000000000000}"/>
          </ac:spMkLst>
        </pc:spChg>
      </pc:sldChg>
      <pc:sldChg chg="modSp modAnim">
        <pc:chgData name="Sharma Computer Academy" userId="08476b32c11f4418" providerId="LiveId" clId="{B981F6DD-EDB6-401E-828C-6EF057238909}" dt="2021-07-17T08:29:43.017" v="182" actId="255"/>
        <pc:sldMkLst>
          <pc:docMk/>
          <pc:sldMk cId="0" sldId="424"/>
        </pc:sldMkLst>
        <pc:spChg chg="mod">
          <ac:chgData name="Sharma Computer Academy" userId="08476b32c11f4418" providerId="LiveId" clId="{B981F6DD-EDB6-401E-828C-6EF057238909}" dt="2021-07-17T08:29:43.017" v="182" actId="255"/>
          <ac:spMkLst>
            <pc:docMk/>
            <pc:sldMk cId="0" sldId="424"/>
            <ac:spMk id="16" creationId="{00000000-0000-0000-0000-000000000000}"/>
          </ac:spMkLst>
        </pc:spChg>
      </pc:sldChg>
      <pc:sldChg chg="modSp modAnim">
        <pc:chgData name="Sharma Computer Academy" userId="08476b32c11f4418" providerId="LiveId" clId="{B981F6DD-EDB6-401E-828C-6EF057238909}" dt="2021-07-17T08:29:37.622" v="181" actId="255"/>
        <pc:sldMkLst>
          <pc:docMk/>
          <pc:sldMk cId="0" sldId="425"/>
        </pc:sldMkLst>
        <pc:spChg chg="mod">
          <ac:chgData name="Sharma Computer Academy" userId="08476b32c11f4418" providerId="LiveId" clId="{B981F6DD-EDB6-401E-828C-6EF057238909}" dt="2021-07-17T08:29:37.622" v="181" actId="255"/>
          <ac:spMkLst>
            <pc:docMk/>
            <pc:sldMk cId="0" sldId="425"/>
            <ac:spMk id="16" creationId="{00000000-0000-0000-0000-000000000000}"/>
          </ac:spMkLst>
        </pc:spChg>
      </pc:sldChg>
      <pc:sldChg chg="modSp modAnim">
        <pc:chgData name="Sharma Computer Academy" userId="08476b32c11f4418" providerId="LiveId" clId="{B981F6DD-EDB6-401E-828C-6EF057238909}" dt="2021-07-17T08:29:17.556" v="179" actId="2711"/>
        <pc:sldMkLst>
          <pc:docMk/>
          <pc:sldMk cId="0" sldId="426"/>
        </pc:sldMkLst>
        <pc:spChg chg="mod">
          <ac:chgData name="Sharma Computer Academy" userId="08476b32c11f4418" providerId="LiveId" clId="{B981F6DD-EDB6-401E-828C-6EF057238909}" dt="2021-07-17T08:29:17.556" v="179" actId="2711"/>
          <ac:spMkLst>
            <pc:docMk/>
            <pc:sldMk cId="0" sldId="426"/>
            <ac:spMk id="16" creationId="{00000000-0000-0000-0000-000000000000}"/>
          </ac:spMkLst>
        </pc:spChg>
      </pc:sldChg>
      <pc:sldChg chg="modSp modAnim">
        <pc:chgData name="Sharma Computer Academy" userId="08476b32c11f4418" providerId="LiveId" clId="{B981F6DD-EDB6-401E-828C-6EF057238909}" dt="2021-07-17T08:29:05.689" v="175" actId="2711"/>
        <pc:sldMkLst>
          <pc:docMk/>
          <pc:sldMk cId="0" sldId="427"/>
        </pc:sldMkLst>
        <pc:spChg chg="mod">
          <ac:chgData name="Sharma Computer Academy" userId="08476b32c11f4418" providerId="LiveId" clId="{B981F6DD-EDB6-401E-828C-6EF057238909}" dt="2021-07-17T08:29:05.689" v="175" actId="2711"/>
          <ac:spMkLst>
            <pc:docMk/>
            <pc:sldMk cId="0" sldId="427"/>
            <ac:spMk id="16" creationId="{00000000-0000-0000-0000-000000000000}"/>
          </ac:spMkLst>
        </pc:spChg>
      </pc:sldChg>
      <pc:sldChg chg="modSp modAnim">
        <pc:chgData name="Sharma Computer Academy" userId="08476b32c11f4418" providerId="LiveId" clId="{B981F6DD-EDB6-401E-828C-6EF057238909}" dt="2021-07-17T08:29:32.675" v="180" actId="255"/>
        <pc:sldMkLst>
          <pc:docMk/>
          <pc:sldMk cId="0" sldId="435"/>
        </pc:sldMkLst>
        <pc:spChg chg="mod">
          <ac:chgData name="Sharma Computer Academy" userId="08476b32c11f4418" providerId="LiveId" clId="{B981F6DD-EDB6-401E-828C-6EF057238909}" dt="2021-07-17T08:29:32.675" v="180" actId="255"/>
          <ac:spMkLst>
            <pc:docMk/>
            <pc:sldMk cId="0" sldId="435"/>
            <ac:spMk id="16" creationId="{00000000-0000-0000-0000-000000000000}"/>
          </ac:spMkLst>
        </pc:spChg>
      </pc:sldChg>
      <pc:sldChg chg="delSp modSp add mod delAnim modAnim">
        <pc:chgData name="Sharma Computer Academy" userId="08476b32c11f4418" providerId="LiveId" clId="{B981F6DD-EDB6-401E-828C-6EF057238909}" dt="2021-07-17T08:21:44.412" v="98" actId="20577"/>
        <pc:sldMkLst>
          <pc:docMk/>
          <pc:sldMk cId="3349106204" sldId="436"/>
        </pc:sldMkLst>
        <pc:spChg chg="mod">
          <ac:chgData name="Sharma Computer Academy" userId="08476b32c11f4418" providerId="LiveId" clId="{B981F6DD-EDB6-401E-828C-6EF057238909}" dt="2021-07-17T08:21:44.412" v="98" actId="20577"/>
          <ac:spMkLst>
            <pc:docMk/>
            <pc:sldMk cId="3349106204" sldId="436"/>
            <ac:spMk id="13" creationId="{00000000-0000-0000-0000-000000000000}"/>
          </ac:spMkLst>
        </pc:spChg>
        <pc:spChg chg="del">
          <ac:chgData name="Sharma Computer Academy" userId="08476b32c11f4418" providerId="LiveId" clId="{B981F6DD-EDB6-401E-828C-6EF057238909}" dt="2021-07-17T08:21:19.094" v="54" actId="478"/>
          <ac:spMkLst>
            <pc:docMk/>
            <pc:sldMk cId="3349106204" sldId="436"/>
            <ac:spMk id="17" creationId="{00000000-0000-0000-0000-000000000000}"/>
          </ac:spMkLst>
        </pc:spChg>
      </pc:sldChg>
      <pc:sldChg chg="modSp add modAnim">
        <pc:chgData name="Sharma Computer Academy" userId="08476b32c11f4418" providerId="LiveId" clId="{B981F6DD-EDB6-401E-828C-6EF057238909}" dt="2021-07-17T08:23:54.578" v="140" actId="20577"/>
        <pc:sldMkLst>
          <pc:docMk/>
          <pc:sldMk cId="621259293" sldId="437"/>
        </pc:sldMkLst>
        <pc:spChg chg="mod">
          <ac:chgData name="Sharma Computer Academy" userId="08476b32c11f4418" providerId="LiveId" clId="{B981F6DD-EDB6-401E-828C-6EF057238909}" dt="2021-07-17T08:23:54.578" v="140" actId="20577"/>
          <ac:spMkLst>
            <pc:docMk/>
            <pc:sldMk cId="621259293" sldId="437"/>
            <ac:spMk id="1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980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0400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882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278" y="822960"/>
            <a:ext cx="832792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Date Methods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93882" y="2182416"/>
            <a:ext cx="828331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/>
          <p:cNvSpPr/>
          <p:nvPr/>
        </p:nvSpPr>
        <p:spPr>
          <a:xfrm>
            <a:off x="793882" y="3233854"/>
            <a:ext cx="2001429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toString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</a:t>
            </a:r>
            <a:r>
              <a:rPr lang="en-US" sz="5400" dirty="0">
                <a:solidFill>
                  <a:schemeClr val="tx1"/>
                </a:solidFill>
              </a:rPr>
              <a:t>Returns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5400" dirty="0">
                <a:solidFill>
                  <a:schemeClr val="tx1"/>
                </a:solidFill>
              </a:rPr>
              <a:t> representation of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Date</a:t>
            </a:r>
            <a:r>
              <a:rPr lang="en-US" sz="5400" dirty="0">
                <a:solidFill>
                  <a:schemeClr val="tx1"/>
                </a:solidFill>
              </a:rPr>
              <a:t> object</a:t>
            </a: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IN" sz="5400" b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d=new Date();</a:t>
            </a:r>
            <a:b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IN" sz="5400" b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IN" sz="5400" b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</a:t>
            </a:r>
            <a:r>
              <a:rPr lang="en-IN" sz="5400" b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d.toString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endParaRPr lang="en-IN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IN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result of </a:t>
            </a:r>
            <a:r>
              <a:rPr lang="en-IN" sz="5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IN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will be:</a:t>
            </a:r>
          </a:p>
          <a:p>
            <a:pPr marL="0" indent="0" algn="l">
              <a:buNone/>
            </a:pPr>
            <a:r>
              <a:rPr lang="en-IN" sz="5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Wed Dec 11 2019 17:25:15 GMT+0530 (India Standard Time)</a:t>
            </a:r>
          </a:p>
          <a:p>
            <a:pPr marL="0" lvl="0" indent="0" algn="l">
              <a:buNone/>
            </a:pPr>
            <a:endParaRPr 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</a:t>
            </a: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 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accept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user’s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DOB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print his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 of birth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IN" sz="5400" dirty="0"/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77961" y="3635298"/>
            <a:ext cx="21313688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>
                <a:solidFill>
                  <a:schemeClr val="bg1"/>
                </a:solidFill>
              </a:rPr>
              <a:t>The JavaScript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5400" b="1" dirty="0">
                <a:solidFill>
                  <a:srgbClr val="0070C0"/>
                </a:solidFill>
              </a:rPr>
              <a:t> </a:t>
            </a:r>
            <a:r>
              <a:rPr lang="en-US" sz="5400" dirty="0">
                <a:solidFill>
                  <a:schemeClr val="bg1"/>
                </a:solidFill>
              </a:rPr>
              <a:t>object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allows us to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store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sequence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characters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It can be created using :</a:t>
            </a: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String Literal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city=“Bhopal”;</a:t>
            </a:r>
          </a:p>
          <a:p>
            <a:pPr marL="0" lvl="0" indent="0" algn="l">
              <a:buNone/>
            </a:pPr>
            <a:endParaRPr lang="en-US" sz="5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endParaRPr lang="en-US" sz="5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String Constructor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city=new String(“Bhopal”);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659509" y="936700"/>
            <a:ext cx="724589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String Object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94341" y="535259"/>
            <a:ext cx="9144000" cy="1984917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33629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AutoNum type="arabicPeriod"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length: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length</a:t>
            </a:r>
            <a:r>
              <a:rPr lang="en-US" sz="5400" dirty="0">
                <a:solidFill>
                  <a:schemeClr val="tx1"/>
                </a:solidFill>
              </a:rPr>
              <a:t> of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</a:t>
            </a:r>
          </a:p>
          <a:p>
            <a:pPr marL="914400" lvl="0" indent="-914400" algn="l">
              <a:buAutoNum type="arabicPeriod"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charAt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(index) :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character</a:t>
            </a:r>
            <a:r>
              <a:rPr lang="en-US" sz="5400" dirty="0">
                <a:solidFill>
                  <a:schemeClr val="tx1"/>
                </a:solidFill>
              </a:rPr>
              <a:t> at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given index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>
                  <a:lumMod val="75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tx1">
                    <a:lumMod val="75000"/>
                  </a:schemeClr>
                </a:solidFill>
              </a:rPr>
              <a:t>Example:</a:t>
            </a:r>
            <a:endParaRPr lang="en-US" sz="5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</a:t>
            </a:r>
            <a:r>
              <a:rPr lang="en-US" sz="5400" b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=“Bhopal”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alert(</a:t>
            </a:r>
            <a:r>
              <a:rPr lang="en-US" sz="5400" b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str.charAt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(4));</a:t>
            </a:r>
          </a:p>
          <a:p>
            <a:pPr marL="0" lvl="0" indent="0" algn="l">
              <a:buNone/>
            </a:pPr>
            <a:endParaRPr lang="en-US" sz="5400" b="1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</a:rPr>
              <a:t>Output: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  <a:p>
            <a:pPr algn="l"/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“” if wrong index is passed</a:t>
            </a:r>
          </a:p>
          <a:p>
            <a:pPr marL="0" lvl="0" indent="0" algn="l">
              <a:buNone/>
            </a:pPr>
            <a:endParaRPr lang="en-US" sz="5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 to accept a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the user and display:</a:t>
            </a:r>
          </a:p>
          <a:p>
            <a:pPr marL="914400" lvl="0" indent="-914400">
              <a:buAutoNum type="arabicPeriod"/>
            </a:pPr>
            <a:r>
              <a:rPr lang="en-US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It’s length</a:t>
            </a:r>
          </a:p>
          <a:p>
            <a:pPr marL="914400" lvl="0" indent="-914400">
              <a:buAutoNum type="arabicPeriod"/>
            </a:pP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It’s First Character</a:t>
            </a:r>
          </a:p>
          <a:p>
            <a:pPr marL="914400" lvl="0" indent="-914400">
              <a:buAutoNum type="arabicPeriod"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It’s Last Character.</a:t>
            </a:r>
            <a:endParaRPr lang="en-IN" sz="5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33629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charCodeAt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(index) :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unicode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ascii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5400" dirty="0">
                <a:solidFill>
                  <a:schemeClr val="tx1"/>
                </a:solidFill>
              </a:rPr>
              <a:t> of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character</a:t>
            </a:r>
            <a:r>
              <a:rPr lang="en-US" sz="5400" dirty="0">
                <a:solidFill>
                  <a:schemeClr val="tx1"/>
                </a:solidFill>
              </a:rPr>
              <a:t> at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specified index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>
                  <a:lumMod val="75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tx1">
                    <a:lumMod val="75000"/>
                  </a:schemeClr>
                </a:solidFill>
              </a:rPr>
              <a:t>Example:</a:t>
            </a:r>
            <a:endParaRPr lang="en-US" sz="5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</a:t>
            </a:r>
            <a:r>
              <a:rPr lang="en-US" sz="5400" b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=“Bhopal”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alert(</a:t>
            </a:r>
            <a:r>
              <a:rPr lang="en-US" sz="5400" b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str.charCodeAt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(4));</a:t>
            </a:r>
          </a:p>
          <a:p>
            <a:pPr marL="0" lvl="0" indent="0" algn="l">
              <a:buNone/>
            </a:pPr>
            <a:endParaRPr lang="en-US" sz="5400" b="1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</a:rPr>
              <a:t>Output: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97</a:t>
            </a:r>
          </a:p>
          <a:p>
            <a:pPr marL="0" lvl="0" indent="0" algn="l">
              <a:buNone/>
            </a:pPr>
            <a:endParaRPr lang="en-US" sz="5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</a:t>
            </a:r>
            <a:r>
              <a:rPr lang="en-US" sz="5400" b="1" dirty="0" err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if wrong index is passed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33629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indexOf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(text) :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index</a:t>
            </a:r>
            <a:r>
              <a:rPr lang="en-US" sz="5400" dirty="0">
                <a:solidFill>
                  <a:schemeClr val="tx1"/>
                </a:solidFill>
              </a:rPr>
              <a:t> of given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text</a:t>
            </a:r>
            <a:r>
              <a:rPr lang="en-US" sz="5400" dirty="0">
                <a:solidFill>
                  <a:schemeClr val="tx1"/>
                </a:solidFill>
              </a:rPr>
              <a:t> in the calling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>
                  <a:lumMod val="75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tx1">
                    <a:lumMod val="75000"/>
                  </a:schemeClr>
                </a:solidFill>
              </a:rPr>
              <a:t>Example:</a:t>
            </a:r>
            <a:endParaRPr lang="en-US" sz="5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</a:t>
            </a:r>
            <a:r>
              <a:rPr lang="en-US" sz="5400" b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=“Programming”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alert(</a:t>
            </a:r>
            <a:r>
              <a:rPr lang="en-US" sz="5400" b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str.indexOf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(“ram”));</a:t>
            </a:r>
          </a:p>
          <a:p>
            <a:pPr marL="0" lvl="0" indent="0" algn="l">
              <a:buNone/>
            </a:pPr>
            <a:endParaRPr lang="en-US" sz="5400" b="1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00B0F0"/>
                </a:solidFill>
              </a:rPr>
              <a:t>Output: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  <a:p>
            <a:pPr marL="0" lvl="0" indent="0" algn="l">
              <a:buNone/>
            </a:pPr>
            <a:endParaRPr lang="en-US" sz="5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-1 if string is not present</a:t>
            </a:r>
          </a:p>
          <a:p>
            <a:pPr marL="0" lvl="0" indent="0" algn="l">
              <a:buNone/>
            </a:pPr>
            <a:endParaRPr lang="en-US" sz="5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33629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lastIndexOf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(text) :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last index </a:t>
            </a:r>
            <a:r>
              <a:rPr lang="en-US" sz="5400" dirty="0">
                <a:solidFill>
                  <a:schemeClr val="tx1"/>
                </a:solidFill>
              </a:rPr>
              <a:t>of given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text</a:t>
            </a:r>
            <a:r>
              <a:rPr lang="en-US" sz="5400" dirty="0">
                <a:solidFill>
                  <a:schemeClr val="tx1"/>
                </a:solidFill>
              </a:rPr>
              <a:t> in the calling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string.</a:t>
            </a:r>
          </a:p>
          <a:p>
            <a:pPr marL="0" lvl="0" indent="0" algn="l">
              <a:buNone/>
            </a:pPr>
            <a:endParaRPr lang="en-US" sz="5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tx1">
                    <a:lumMod val="75000"/>
                  </a:schemeClr>
                </a:solidFill>
              </a:rPr>
              <a:t>Example:</a:t>
            </a:r>
            <a:endParaRPr lang="en-US" sz="5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</a:t>
            </a:r>
            <a:r>
              <a:rPr lang="en-US" sz="5400" b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=“Welcome User”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alert(</a:t>
            </a:r>
            <a:r>
              <a:rPr lang="en-US" sz="5400" b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str.lastIndexOf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(“e”));</a:t>
            </a:r>
          </a:p>
          <a:p>
            <a:pPr marL="0" lvl="0" indent="0" algn="l">
              <a:buNone/>
            </a:pPr>
            <a:endParaRPr lang="en-US" sz="5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00B0F0"/>
                </a:solidFill>
              </a:rPr>
              <a:t>Output: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  <a:p>
            <a:pPr algn="l"/>
            <a:endParaRPr lang="en-US" sz="5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-1 if string is not present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33629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592684"/>
            <a:ext cx="22534470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replace(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string,string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: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Replaces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first occurrence </a:t>
            </a:r>
            <a:r>
              <a:rPr lang="en-US" sz="5400" dirty="0">
                <a:solidFill>
                  <a:schemeClr val="tx1"/>
                </a:solidFill>
              </a:rPr>
              <a:t>of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given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 </a:t>
            </a:r>
            <a:r>
              <a:rPr lang="en-US" sz="5400" dirty="0">
                <a:solidFill>
                  <a:schemeClr val="tx1"/>
                </a:solidFill>
              </a:rPr>
              <a:t>with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new string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tx1">
                    <a:lumMod val="75000"/>
                  </a:schemeClr>
                </a:solidFill>
              </a:rPr>
              <a:t>Example: 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s1=“Welcome User”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s2=s1.replace(“</a:t>
            </a:r>
            <a:r>
              <a:rPr lang="en-US" sz="5400" b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User”,”Sachin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”);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alert(s2);</a:t>
            </a:r>
          </a:p>
          <a:p>
            <a:pPr marL="0" lvl="0" indent="0" algn="l">
              <a:buNone/>
            </a:pPr>
            <a:endParaRPr lang="en-US" sz="6000" b="1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6000" b="1" dirty="0">
                <a:solidFill>
                  <a:srgbClr val="00B0F0"/>
                </a:solidFill>
              </a:rPr>
              <a:t>Output:</a:t>
            </a:r>
          </a:p>
          <a:p>
            <a:pPr marL="0" lvl="0" indent="0" algn="l">
              <a:buNone/>
            </a:pPr>
            <a:r>
              <a:rPr lang="en-US" sz="6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</a:t>
            </a:r>
            <a:r>
              <a:rPr lang="en-US" sz="6000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Sachin</a:t>
            </a:r>
            <a:endParaRPr lang="en-US" sz="60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33629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458872"/>
            <a:ext cx="22534470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start,length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: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number of characters </a:t>
            </a:r>
            <a:r>
              <a:rPr lang="en-US" sz="5400" dirty="0">
                <a:solidFill>
                  <a:schemeClr val="tx1"/>
                </a:solidFill>
              </a:rPr>
              <a:t>from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position.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tx1">
                    <a:lumMod val="75000"/>
                  </a:schemeClr>
                </a:solidFill>
              </a:rPr>
              <a:t>Example: 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s1=“Programming”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s2=s1.substr(3,4);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alert(s2);</a:t>
            </a:r>
          </a:p>
          <a:p>
            <a:pPr marL="0" lvl="0" indent="0" algn="l">
              <a:buNone/>
            </a:pPr>
            <a:endParaRPr lang="en-US" sz="6000" b="1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6000" b="1" dirty="0">
                <a:solidFill>
                  <a:srgbClr val="00B0F0"/>
                </a:solidFill>
              </a:rPr>
              <a:t>Output:</a:t>
            </a:r>
          </a:p>
          <a:p>
            <a:pPr marL="0" lvl="0" indent="0" algn="l">
              <a:buNone/>
            </a:pPr>
            <a:r>
              <a:rPr lang="en-US" sz="6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3077766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,STRING</a:t>
            </a:r>
            <a:r>
              <a:rPr lang="en-US" sz="9600" spc="-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spc="-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 OBJECTS </a:t>
            </a:r>
            <a:r>
              <a:rPr lang="en-US" sz="10000" spc="-200" dirty="0">
                <a:solidFill>
                  <a:schemeClr val="bg1"/>
                </a:solidFill>
              </a:rPr>
              <a:t>IN JAVASCRIPT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33629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458872"/>
            <a:ext cx="2253447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substring(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start,end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: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characters</a:t>
            </a:r>
            <a:r>
              <a:rPr lang="en-US" sz="5400" dirty="0">
                <a:solidFill>
                  <a:schemeClr val="tx1"/>
                </a:solidFill>
              </a:rPr>
              <a:t> between 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start </a:t>
            </a: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end-1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index.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tx1">
                    <a:lumMod val="75000"/>
                  </a:schemeClr>
                </a:solidFill>
              </a:rPr>
              <a:t>Example: 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s1=“Programming”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s2=s1.substring(3,7);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alert(s2);</a:t>
            </a:r>
          </a:p>
          <a:p>
            <a:pPr marL="0" lvl="0" indent="0" algn="l">
              <a:buNone/>
            </a:pPr>
            <a:endParaRPr lang="en-US" sz="6000" b="1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6000" b="1" dirty="0">
                <a:solidFill>
                  <a:srgbClr val="00B0F0"/>
                </a:solidFill>
              </a:rPr>
              <a:t>Output:</a:t>
            </a:r>
          </a:p>
          <a:p>
            <a:pPr marL="0" lvl="0" indent="0" algn="l">
              <a:buNone/>
            </a:pPr>
            <a:r>
              <a:rPr lang="en-US" sz="6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33629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592684"/>
            <a:ext cx="2253447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toUpperCase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: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5400" dirty="0">
                <a:solidFill>
                  <a:schemeClr val="tx1"/>
                </a:solidFill>
              </a:rPr>
              <a:t> after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converting</a:t>
            </a:r>
            <a:r>
              <a:rPr lang="en-US" sz="5400" dirty="0">
                <a:solidFill>
                  <a:schemeClr val="tx1"/>
                </a:solidFill>
              </a:rPr>
              <a:t> all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characters </a:t>
            </a: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3"/>
                </a:solidFill>
              </a:rPr>
              <a:t>uppercase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tx1">
                    <a:lumMod val="75000"/>
                  </a:schemeClr>
                </a:solidFill>
              </a:rPr>
              <a:t>Example: 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s1=“java script”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s2=s1.toUpperCase( );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alert(s2);</a:t>
            </a:r>
          </a:p>
          <a:p>
            <a:pPr marL="0" lvl="0" indent="0" algn="l">
              <a:buNone/>
            </a:pPr>
            <a:endParaRPr lang="en-US" sz="5400" b="1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00B0F0"/>
                </a:solidFill>
              </a:rPr>
              <a:t>Output: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92D050"/>
                </a:solidFill>
              </a:rPr>
              <a:t>JAVA SCRIPT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33629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592684"/>
            <a:ext cx="2253447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toLowerCase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: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5400" dirty="0">
                <a:solidFill>
                  <a:schemeClr val="tx1"/>
                </a:solidFill>
              </a:rPr>
              <a:t> after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converting</a:t>
            </a:r>
            <a:r>
              <a:rPr lang="en-US" sz="5400" dirty="0">
                <a:solidFill>
                  <a:schemeClr val="tx1"/>
                </a:solidFill>
              </a:rPr>
              <a:t> all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characters </a:t>
            </a: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3"/>
                </a:solidFill>
              </a:rPr>
              <a:t>lowercase.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>
                  <a:lumMod val="75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tx1">
                    <a:lumMod val="75000"/>
                  </a:schemeClr>
                </a:solidFill>
              </a:rPr>
              <a:t>Example: 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s1=“PROGRAMMING”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s2=s1.toLowerCase( );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alert(s2);</a:t>
            </a:r>
          </a:p>
          <a:p>
            <a:pPr marL="0" lvl="0" indent="0" algn="l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00B0F0"/>
                </a:solidFill>
              </a:rPr>
              <a:t>Output: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</a:t>
            </a:r>
            <a:endParaRPr lang="en-US" sz="60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</a:t>
            </a: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 to accept a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the user and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number of vowels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it</a:t>
            </a:r>
            <a:endParaRPr lang="en-IN" sz="5400" dirty="0"/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292622" y="1115115"/>
            <a:ext cx="677621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Math Object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4484764"/>
            <a:ext cx="202819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4800" dirty="0"/>
              <a:t>The </a:t>
            </a:r>
            <a:r>
              <a:rPr lang="en-IN" sz="4800" b="1" dirty="0">
                <a:solidFill>
                  <a:srgbClr val="FFFF00"/>
                </a:solidFill>
              </a:rPr>
              <a:t>Math</a:t>
            </a:r>
            <a:r>
              <a:rPr lang="en-IN" sz="4800" b="1" dirty="0">
                <a:solidFill>
                  <a:srgbClr val="0070C0"/>
                </a:solidFill>
              </a:rPr>
              <a:t> </a:t>
            </a:r>
            <a:r>
              <a:rPr lang="en-IN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 </a:t>
            </a:r>
            <a:r>
              <a:rPr lang="en-IN" sz="4800" dirty="0"/>
              <a:t>allows us to </a:t>
            </a:r>
            <a:r>
              <a:rPr lang="en-IN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perform </a:t>
            </a:r>
            <a:r>
              <a:rPr lang="en-IN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mathematical tasks</a:t>
            </a:r>
            <a:r>
              <a:rPr lang="en-IN" sz="4800" dirty="0"/>
              <a:t>.</a:t>
            </a:r>
          </a:p>
          <a:p>
            <a:pPr algn="l"/>
            <a:endParaRPr lang="en-IN" sz="4800" b="1" dirty="0">
              <a:solidFill>
                <a:srgbClr val="0070C0"/>
              </a:solidFill>
            </a:endParaRPr>
          </a:p>
          <a:p>
            <a:pPr algn="l"/>
            <a:endParaRPr lang="en-IN" sz="4800" dirty="0"/>
          </a:p>
          <a:p>
            <a:pPr algn="l"/>
            <a:endParaRPr lang="en-IN" sz="4800" dirty="0"/>
          </a:p>
          <a:p>
            <a:pPr algn="l"/>
            <a:r>
              <a:rPr lang="en-IN" sz="4800" dirty="0"/>
              <a:t>It </a:t>
            </a:r>
            <a:r>
              <a:rPr lang="en-IN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provides us </a:t>
            </a:r>
            <a:r>
              <a:rPr lang="en-IN" sz="4800" dirty="0"/>
              <a:t>a </a:t>
            </a:r>
            <a:r>
              <a:rPr lang="en-IN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collection</a:t>
            </a:r>
            <a:r>
              <a:rPr lang="en-IN" sz="4800" dirty="0"/>
              <a:t> of </a:t>
            </a:r>
            <a:r>
              <a:rPr lang="en-IN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mathematical</a:t>
            </a:r>
            <a:r>
              <a:rPr lang="en-IN" sz="4800" dirty="0"/>
              <a:t>  </a:t>
            </a:r>
            <a:r>
              <a:rPr lang="en-IN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properties/methods</a:t>
            </a:r>
            <a:r>
              <a:rPr lang="en-IN" sz="4800" dirty="0"/>
              <a:t> which can be called by using </a:t>
            </a:r>
            <a:r>
              <a:rPr lang="en-IN" sz="4800" b="1" dirty="0">
                <a:solidFill>
                  <a:srgbClr val="FFFF00"/>
                </a:solidFill>
              </a:rPr>
              <a:t>Math</a:t>
            </a:r>
            <a:r>
              <a:rPr lang="en-IN" sz="4800" b="1" dirty="0">
                <a:solidFill>
                  <a:srgbClr val="0070C0"/>
                </a:solidFill>
              </a:rPr>
              <a:t> </a:t>
            </a:r>
            <a:r>
              <a:rPr lang="en-IN" sz="4800" dirty="0"/>
              <a:t>as an </a:t>
            </a:r>
            <a:r>
              <a:rPr lang="en-IN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1070509" y="4683496"/>
            <a:ext cx="360000" cy="360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1066795" y="7517908"/>
            <a:ext cx="360000" cy="360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289327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Math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05392" y="2137812"/>
            <a:ext cx="12898400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910519" y="4616605"/>
            <a:ext cx="1459480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AutoNum type="arabicPeriod"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</a:t>
            </a:r>
          </a:p>
          <a:p>
            <a:pPr marL="914400" lvl="0" indent="-914400" algn="l">
              <a:buAutoNum type="arabicPeriod"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value of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PI.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dirty="0">
                <a:solidFill>
                  <a:schemeClr val="tx1"/>
                </a:solidFill>
              </a:rPr>
              <a:t>Value is </a:t>
            </a:r>
            <a:r>
              <a:rPr lang="en-IN" sz="5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3.141592653589793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dirty="0">
                <a:solidFill>
                  <a:schemeClr val="tx1"/>
                </a:solidFill>
              </a:rPr>
              <a:t>Calling:</a:t>
            </a:r>
            <a:r>
              <a:rPr lang="en-US" sz="5400" dirty="0">
                <a:solidFill>
                  <a:schemeClr val="bg1"/>
                </a:solidFill>
              </a:rPr>
              <a:t> 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Math.PI</a:t>
            </a:r>
            <a:endParaRPr lang="en-US" sz="5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endParaRPr lang="en-US" sz="5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26530" y="4616605"/>
            <a:ext cx="1219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 lvl="0" indent="-914400" algn="l">
              <a:buAutoNum type="arabicPeriod" startAt="2"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</a:p>
          <a:p>
            <a:pPr marL="914400" lvl="0" indent="-914400" algn="l"/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Euler’s number</a:t>
            </a:r>
            <a:r>
              <a:rPr lang="en-US" sz="5400" dirty="0">
                <a:solidFill>
                  <a:schemeClr val="tx1"/>
                </a:solidFill>
              </a:rPr>
              <a:t>. 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dirty="0">
                <a:solidFill>
                  <a:schemeClr val="tx1"/>
                </a:solidFill>
              </a:rPr>
              <a:t>Value is </a:t>
            </a:r>
            <a:r>
              <a:rPr lang="en-IN" sz="5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2.718281828459045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dirty="0">
                <a:solidFill>
                  <a:schemeClr val="tx1"/>
                </a:solidFill>
              </a:rPr>
              <a:t>Calling: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Math.E</a:t>
            </a:r>
            <a:endParaRPr lang="en-IN" sz="5400" dirty="0">
              <a:solidFill>
                <a:srgbClr val="FFFF0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8097369" y="8274206"/>
            <a:ext cx="7315203" cy="1588"/>
          </a:xfrm>
          <a:prstGeom prst="line">
            <a:avLst/>
          </a:prstGeom>
          <a:noFill/>
          <a:ln w="635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289327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Math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05392" y="2137812"/>
            <a:ext cx="12898400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910519" y="4616605"/>
            <a:ext cx="1459480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AutoNum type="arabicPeriod" startAt="3"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SQRT2</a:t>
            </a:r>
          </a:p>
          <a:p>
            <a:pPr marL="914400" lvl="0" indent="-914400" algn="l">
              <a:buAutoNum type="arabicPeriod" startAt="3"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square root </a:t>
            </a:r>
            <a:r>
              <a:rPr lang="en-US" sz="5400" dirty="0">
                <a:solidFill>
                  <a:schemeClr val="tx1"/>
                </a:solidFill>
              </a:rPr>
              <a:t>of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5400" dirty="0">
                <a:solidFill>
                  <a:schemeClr val="tx1"/>
                </a:solidFill>
              </a:rPr>
              <a:t>. 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		Value is </a:t>
            </a:r>
            <a:r>
              <a:rPr lang="en-IN" sz="5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1.4142135623730951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dirty="0">
                <a:solidFill>
                  <a:schemeClr val="tx1"/>
                </a:solidFill>
              </a:rPr>
              <a:t>Calling:</a:t>
            </a:r>
            <a:r>
              <a:rPr lang="en-US" sz="5400" dirty="0">
                <a:solidFill>
                  <a:schemeClr val="bg1"/>
                </a:solidFill>
              </a:rPr>
              <a:t>  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Math.SQRT2</a:t>
            </a:r>
          </a:p>
          <a:p>
            <a:pPr marL="0" lvl="0" indent="0" algn="l">
              <a:buNone/>
            </a:pPr>
            <a:endParaRPr lang="en-US" sz="5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04946" y="4616605"/>
            <a:ext cx="111586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AutoNum type="arabicPeriod" startAt="4"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max(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914400" lvl="0" indent="-914400" algn="l">
              <a:buAutoNum type="arabicPeriod" startAt="4"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larger</a:t>
            </a:r>
            <a:r>
              <a:rPr lang="en-US" sz="5400" dirty="0">
                <a:solidFill>
                  <a:schemeClr val="tx1"/>
                </a:solidFill>
              </a:rPr>
              <a:t> amongst 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chemeClr val="tx1"/>
                </a:solidFill>
              </a:rPr>
              <a:t>      </a:t>
            </a:r>
            <a:r>
              <a:rPr lang="en-US" sz="54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and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</a:t>
            </a:r>
            <a:r>
              <a:rPr lang="en-US" sz="5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 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dirty="0">
                <a:solidFill>
                  <a:schemeClr val="tx1"/>
                </a:solidFill>
              </a:rPr>
              <a:t>Calling: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Math.max(5,12)</a:t>
            </a:r>
          </a:p>
          <a:p>
            <a:pPr marL="0" lvl="0" indent="0" algn="l">
              <a:buNone/>
            </a:pPr>
            <a:endParaRPr lang="en-US" sz="5400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8097369" y="8274206"/>
            <a:ext cx="7315203" cy="1588"/>
          </a:xfrm>
          <a:prstGeom prst="line">
            <a:avLst/>
          </a:prstGeom>
          <a:noFill/>
          <a:ln w="635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289327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Math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05392" y="2137812"/>
            <a:ext cx="12898400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910519" y="4616605"/>
            <a:ext cx="999537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AutoNum type="arabicPeriod" startAt="5"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min(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914400" lvl="0" indent="-914400" algn="l">
              <a:buAutoNum type="arabicPeriod" startAt="5"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smaller</a:t>
            </a:r>
            <a:r>
              <a:rPr lang="en-US" sz="5400" dirty="0">
                <a:solidFill>
                  <a:schemeClr val="tx1"/>
                </a:solidFill>
              </a:rPr>
              <a:t>       				amongst </a:t>
            </a:r>
            <a:r>
              <a:rPr lang="en-US" sz="54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5400" dirty="0">
                <a:solidFill>
                  <a:srgbClr val="00B050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and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</a:t>
            </a:r>
            <a:r>
              <a:rPr lang="en-US" sz="5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 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dirty="0">
                <a:solidFill>
                  <a:schemeClr val="tx1"/>
                </a:solidFill>
              </a:rPr>
              <a:t>Calling: 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Math.min(5,12)</a:t>
            </a:r>
          </a:p>
          <a:p>
            <a:pPr marL="0" lvl="0" indent="0" algn="l">
              <a:buNone/>
            </a:pPr>
            <a:endParaRPr lang="en-US" sz="5400" dirty="0">
              <a:solidFill>
                <a:schemeClr val="bg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04946" y="4616605"/>
            <a:ext cx="111586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AutoNum type="arabicPeriod" startAt="6"/>
            </a:pP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914400" lvl="0" indent="-914400" algn="l">
              <a:buAutoNum type="arabicPeriod" startAt="6"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5400" dirty="0">
                <a:solidFill>
                  <a:srgbClr val="00B050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to the power</a:t>
            </a:r>
            <a:r>
              <a:rPr lang="en-US" sz="5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b</a:t>
            </a:r>
            <a:r>
              <a:rPr lang="en-US" sz="5400" dirty="0">
                <a:solidFill>
                  <a:schemeClr val="bg1"/>
                </a:solidFill>
              </a:rPr>
              <a:t>. 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dirty="0">
                <a:solidFill>
                  <a:schemeClr val="tx1"/>
                </a:solidFill>
              </a:rPr>
              <a:t>Calling: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Math.pow(4,2)</a:t>
            </a: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8097369" y="8274206"/>
            <a:ext cx="7315203" cy="1588"/>
          </a:xfrm>
          <a:prstGeom prst="line">
            <a:avLst/>
          </a:prstGeom>
          <a:noFill/>
          <a:ln w="635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289327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Math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05392" y="2137812"/>
            <a:ext cx="12898400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910519" y="4616605"/>
            <a:ext cx="1026300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AutoNum type="arabicPeriod" startAt="7"/>
            </a:pP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sqrt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</a:t>
            </a:r>
          </a:p>
          <a:p>
            <a:pPr marL="914400" lvl="0" indent="-914400" algn="l">
              <a:buAutoNum type="arabicPeriod" startAt="7"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square root </a:t>
            </a:r>
            <a:r>
              <a:rPr lang="en-US" sz="5400" dirty="0">
                <a:solidFill>
                  <a:schemeClr val="tx1"/>
                </a:solidFill>
              </a:rPr>
              <a:t>of  </a:t>
            </a:r>
            <a:r>
              <a:rPr lang="en-US" sz="54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5400" dirty="0">
                <a:solidFill>
                  <a:srgbClr val="00B050"/>
                </a:solidFill>
              </a:rPr>
              <a:t> </a:t>
            </a:r>
            <a:endParaRPr lang="en-US" sz="5400" dirty="0">
              <a:solidFill>
                <a:schemeClr val="bg1"/>
              </a:solidFill>
            </a:endParaRPr>
          </a:p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   Calling: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Math.sqrt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(4)</a:t>
            </a:r>
          </a:p>
          <a:p>
            <a:pPr marL="0" lvl="0" indent="0" algn="l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04946" y="4616605"/>
            <a:ext cx="111586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AutoNum type="arabicPeriod" startAt="8"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random( )</a:t>
            </a:r>
          </a:p>
          <a:p>
            <a:pPr marL="914400" lvl="0" indent="-914400" algn="l">
              <a:buAutoNum type="arabicPeriod" startAt="8"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random value   		</a:t>
            </a:r>
            <a:r>
              <a:rPr lang="en-US" sz="5400" dirty="0">
                <a:solidFill>
                  <a:schemeClr val="tx1"/>
                </a:solidFill>
              </a:rPr>
              <a:t>	   between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0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</a:t>
            </a:r>
            <a:r>
              <a:rPr lang="en-US" sz="5400" b="1" dirty="0">
                <a:solidFill>
                  <a:srgbClr val="00B050"/>
                </a:solidFill>
              </a:rPr>
              <a:t> 	</a:t>
            </a:r>
            <a:r>
              <a:rPr lang="en-US" sz="5400" dirty="0">
                <a:solidFill>
                  <a:schemeClr val="bg1"/>
                </a:solidFill>
              </a:rPr>
              <a:t>	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Calling: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Math.random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8097369" y="8274206"/>
            <a:ext cx="7315203" cy="1588"/>
          </a:xfrm>
          <a:prstGeom prst="line">
            <a:avLst/>
          </a:prstGeom>
          <a:noFill/>
          <a:ln w="635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289327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Math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05392" y="2137812"/>
            <a:ext cx="12898400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910519" y="4125961"/>
            <a:ext cx="1026300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   floor(a)</a:t>
            </a:r>
          </a:p>
          <a:p>
            <a:pPr marL="0" lvl="0" indent="0" algn="l">
              <a:buNone/>
            </a:pPr>
            <a:endParaRPr lang="en-US" sz="5400" dirty="0">
              <a:solidFill>
                <a:schemeClr val="bg1"/>
              </a:solidFill>
            </a:endParaRP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floor</a:t>
            </a:r>
            <a:r>
              <a:rPr lang="en-US" sz="5400" dirty="0">
                <a:solidFill>
                  <a:schemeClr val="tx1"/>
                </a:solidFill>
              </a:rPr>
              <a:t> value. 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		Calling: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Math.floor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(2.7)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04946" y="4125961"/>
            <a:ext cx="111586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/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	ceil(a)</a:t>
            </a:r>
          </a:p>
          <a:p>
            <a:pPr marL="914400" lvl="0" indent="-914400" algn="l">
              <a:buAutoNum type="arabicPeriod" startAt="8"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ceil </a:t>
            </a:r>
            <a:r>
              <a:rPr lang="en-US" sz="5400" dirty="0">
                <a:solidFill>
                  <a:schemeClr val="tx1"/>
                </a:solidFill>
              </a:rPr>
              <a:t>value. 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		Calling: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Math.ceil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(2.7)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8098957" y="7541487"/>
            <a:ext cx="7315203" cy="1588"/>
          </a:xfrm>
          <a:prstGeom prst="line">
            <a:avLst/>
          </a:prstGeom>
          <a:noFill/>
          <a:ln w="635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Date Object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Date</a:t>
            </a:r>
            <a:r>
              <a:rPr lang="en-US" sz="5400" dirty="0">
                <a:solidFill>
                  <a:schemeClr val="accent3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object is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used</a:t>
            </a:r>
            <a:r>
              <a:rPr lang="en-US" sz="5400" dirty="0">
                <a:solidFill>
                  <a:schemeClr val="tx1"/>
                </a:solidFill>
              </a:rPr>
              <a:t> to </a:t>
            </a:r>
            <a:r>
              <a:rPr lang="en-US" sz="5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work</a:t>
            </a:r>
            <a:r>
              <a:rPr lang="en-US" sz="5400" dirty="0">
                <a:solidFill>
                  <a:schemeClr val="tx1"/>
                </a:solidFill>
              </a:rPr>
              <a:t> with </a:t>
            </a:r>
            <a:r>
              <a:rPr lang="en-US" sz="5400" b="1" u="sng" dirty="0">
                <a:solidFill>
                  <a:srgbClr val="92D050"/>
                </a:solidFill>
              </a:rPr>
              <a:t>date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time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007223" y="4714739"/>
            <a:ext cx="1219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It is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used</a:t>
            </a:r>
            <a:r>
              <a:rPr lang="en-US" sz="5400" dirty="0">
                <a:solidFill>
                  <a:schemeClr val="tx1"/>
                </a:solidFill>
              </a:rPr>
              <a:t> for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 tasks</a:t>
            </a:r>
            <a:r>
              <a:rPr lang="en-US" sz="54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109063" y="2297102"/>
            <a:ext cx="683357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Rectangle 9"/>
          <p:cNvSpPr/>
          <p:nvPr/>
        </p:nvSpPr>
        <p:spPr>
          <a:xfrm>
            <a:off x="13996426" y="8453117"/>
            <a:ext cx="4424609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0" indent="-514350"/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Storing dates </a:t>
            </a:r>
          </a:p>
          <a:p>
            <a:pPr marL="514350" lvl="0" indent="-514350"/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</a:p>
          <a:p>
            <a:pPr marL="514350" lvl="0" indent="-514350"/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24" y="8581695"/>
            <a:ext cx="5227713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0" indent="-514350"/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Retrieve current</a:t>
            </a:r>
          </a:p>
          <a:p>
            <a:pPr marL="514350" lvl="0" indent="-514350"/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and </a:t>
            </a:r>
          </a:p>
          <a:p>
            <a:pPr marL="514350" lvl="0" indent="-514350"/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</a:p>
        </p:txBody>
      </p:sp>
      <p:sp>
        <p:nvSpPr>
          <p:cNvPr id="14" name="Oval 13"/>
          <p:cNvSpPr/>
          <p:nvPr/>
        </p:nvSpPr>
        <p:spPr>
          <a:xfrm>
            <a:off x="12823902" y="6883020"/>
            <a:ext cx="6779942" cy="5820937"/>
          </a:xfrm>
          <a:prstGeom prst="ellipse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427063" y="6883020"/>
            <a:ext cx="6779942" cy="5820937"/>
          </a:xfrm>
          <a:prstGeom prst="ellipse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278" y="822960"/>
            <a:ext cx="757290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Constructors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49278" y="2182416"/>
            <a:ext cx="757290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Rectangle 16"/>
          <p:cNvSpPr/>
          <p:nvPr/>
        </p:nvSpPr>
        <p:spPr>
          <a:xfrm>
            <a:off x="749278" y="3189248"/>
            <a:ext cx="204958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AutoNum type="arabicPeriod"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Date( ): </a:t>
            </a:r>
            <a:r>
              <a:rPr lang="en-US" sz="5400" dirty="0">
                <a:solidFill>
                  <a:schemeClr val="tx1"/>
                </a:solidFill>
              </a:rPr>
              <a:t>This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creates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rgbClr val="FFC000"/>
                </a:solidFill>
              </a:rPr>
              <a:t>Date object </a:t>
            </a:r>
            <a:r>
              <a:rPr lang="en-US" sz="5400" dirty="0">
                <a:solidFill>
                  <a:schemeClr val="tx1"/>
                </a:solidFill>
              </a:rPr>
              <a:t>with the </a:t>
            </a:r>
            <a:r>
              <a:rPr lang="en-US" sz="5400" b="1" dirty="0">
                <a:solidFill>
                  <a:srgbClr val="92D050"/>
                </a:solidFill>
              </a:rPr>
              <a:t>current date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time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rgbClr val="00B0F0"/>
                </a:solidFill>
              </a:rPr>
              <a:t>browser’s PC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lvl="0" algn="l"/>
            <a:endParaRPr lang="en-US" sz="5400" b="1" u="sng" dirty="0">
              <a:solidFill>
                <a:schemeClr val="tx1">
                  <a:lumMod val="75000"/>
                </a:schemeClr>
              </a:solidFill>
            </a:endParaRPr>
          </a:p>
          <a:p>
            <a:pPr lvl="0" algn="l"/>
            <a:r>
              <a:rPr lang="en-US" sz="5400" b="1" u="sng" dirty="0">
                <a:solidFill>
                  <a:schemeClr val="tx1">
                    <a:lumMod val="75000"/>
                  </a:schemeClr>
                </a:solidFill>
              </a:rPr>
              <a:t>Example:</a:t>
            </a:r>
          </a:p>
          <a:p>
            <a:pPr algn="l"/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now=new Date( );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9278" y="5811679"/>
            <a:ext cx="2335635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endParaRPr lang="en-US" sz="5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endParaRPr lang="en-US" sz="5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endParaRPr lang="en-US" sz="5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 Date(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dateString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sz="5400" dirty="0">
                <a:solidFill>
                  <a:schemeClr val="tx1"/>
                </a:solidFill>
              </a:rPr>
              <a:t> This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constructor</a:t>
            </a:r>
            <a:r>
              <a:rPr lang="en-US" sz="5400" dirty="0">
                <a:solidFill>
                  <a:schemeClr val="tx1"/>
                </a:solidFill>
              </a:rPr>
              <a:t> accepts a </a:t>
            </a:r>
            <a:r>
              <a:rPr lang="en-US" sz="5400" dirty="0">
                <a:solidFill>
                  <a:srgbClr val="92D050"/>
                </a:solidFill>
              </a:rPr>
              <a:t>date string </a:t>
            </a:r>
            <a:r>
              <a:rPr lang="en-US" sz="5400" dirty="0">
                <a:solidFill>
                  <a:schemeClr val="tx1"/>
                </a:solidFill>
              </a:rPr>
              <a:t>as </a:t>
            </a:r>
            <a:r>
              <a:rPr lang="en-US" sz="5400" dirty="0">
                <a:solidFill>
                  <a:srgbClr val="FFC000"/>
                </a:solidFill>
              </a:rPr>
              <a:t>argument</a:t>
            </a:r>
            <a:r>
              <a:rPr lang="en-US" sz="5400" dirty="0">
                <a:solidFill>
                  <a:schemeClr val="tx1"/>
                </a:solidFill>
              </a:rPr>
              <a:t> and constructs a date out of it . This </a:t>
            </a:r>
            <a:r>
              <a:rPr lang="en-US" sz="5400" dirty="0">
                <a:solidFill>
                  <a:srgbClr val="92D050"/>
                </a:solidFill>
              </a:rPr>
              <a:t>string</a:t>
            </a:r>
            <a:r>
              <a:rPr lang="en-US" sz="5400" dirty="0">
                <a:solidFill>
                  <a:schemeClr val="tx1"/>
                </a:solidFill>
              </a:rPr>
              <a:t> can be given in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 ways</a:t>
            </a:r>
            <a:r>
              <a:rPr lang="en-US" sz="5400" dirty="0">
                <a:solidFill>
                  <a:schemeClr val="tx1"/>
                </a:solidFill>
              </a:rPr>
              <a:t>:</a:t>
            </a:r>
            <a:endParaRPr lang="en-US" sz="5400" b="1" u="sng" dirty="0">
              <a:solidFill>
                <a:schemeClr val="tx1">
                  <a:lumMod val="75000"/>
                </a:schemeClr>
              </a:solidFill>
            </a:endParaRPr>
          </a:p>
          <a:p>
            <a:pPr marL="0" lvl="0" indent="0" algn="l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endParaRPr lang="en-US" sz="5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3DD7997-514B-5D30-0F50-ABB399754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15050"/>
              </p:ext>
            </p:extLst>
          </p:nvPr>
        </p:nvGraphicFramePr>
        <p:xfrm>
          <a:off x="2183363" y="10526751"/>
          <a:ext cx="18267266" cy="2872008"/>
        </p:xfrm>
        <a:graphic>
          <a:graphicData uri="http://schemas.openxmlformats.org/drawingml/2006/table">
            <a:tbl>
              <a:tblPr firstRow="1" bandRow="1">
                <a:tableStyleId>{CF821DB8-F4EB-4A41-A1BA-3FCAFE7338EE}</a:tableStyleId>
              </a:tblPr>
              <a:tblGrid>
                <a:gridCol w="9133633">
                  <a:extLst>
                    <a:ext uri="{9D8B030D-6E8A-4147-A177-3AD203B41FA5}">
                      <a16:colId xmlns:a16="http://schemas.microsoft.com/office/drawing/2014/main" val="840883975"/>
                    </a:ext>
                  </a:extLst>
                </a:gridCol>
                <a:gridCol w="9133633">
                  <a:extLst>
                    <a:ext uri="{9D8B030D-6E8A-4147-A177-3AD203B41FA5}">
                      <a16:colId xmlns:a16="http://schemas.microsoft.com/office/drawing/2014/main" val="1629643354"/>
                    </a:ext>
                  </a:extLst>
                </a:gridCol>
              </a:tblGrid>
              <a:tr h="718002">
                <a:tc>
                  <a:txBody>
                    <a:bodyPr/>
                    <a:lstStyle/>
                    <a:p>
                      <a:pPr algn="ctr" fontAlgn="t"/>
                      <a:r>
                        <a:rPr lang="en-IN" sz="3200" dirty="0">
                          <a:effectLst/>
                        </a:rPr>
                        <a:t>Type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3200" dirty="0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949558092"/>
                  </a:ext>
                </a:extLst>
              </a:tr>
              <a:tr h="718002"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 b="1" dirty="0">
                          <a:effectLst/>
                        </a:rPr>
                        <a:t>ISO Date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 b="1">
                          <a:effectLst/>
                        </a:rPr>
                        <a:t>"2015-03-25" (The International Standard)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950415184"/>
                  </a:ext>
                </a:extLst>
              </a:tr>
              <a:tr h="718002"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 b="1" dirty="0">
                          <a:effectLst/>
                        </a:rPr>
                        <a:t>Short Date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 b="1">
                          <a:effectLst/>
                        </a:rPr>
                        <a:t>"03/25/2015"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752151592"/>
                  </a:ext>
                </a:extLst>
              </a:tr>
              <a:tr h="718002"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 b="1" dirty="0">
                          <a:effectLst/>
                        </a:rPr>
                        <a:t>Long Date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3200" b="1" dirty="0">
                          <a:effectLst/>
                        </a:rPr>
                        <a:t>"Mar 25 2015" or "25 Mar 2015"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33438141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278" y="822960"/>
            <a:ext cx="757290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Constructors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49278" y="2182416"/>
            <a:ext cx="757290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/>
          <p:cNvSpPr/>
          <p:nvPr/>
        </p:nvSpPr>
        <p:spPr>
          <a:xfrm>
            <a:off x="749278" y="822960"/>
            <a:ext cx="16401298" cy="1569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endParaRPr lang="en-US" sz="5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endParaRPr lang="en-US" sz="5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>
                  <a:lumMod val="75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bg1"/>
                </a:solidFill>
              </a:rPr>
              <a:t>Representing 11</a:t>
            </a:r>
            <a:r>
              <a:rPr lang="en-US" sz="5400" b="1" baseline="30000" dirty="0">
                <a:solidFill>
                  <a:schemeClr val="bg1"/>
                </a:solidFill>
              </a:rPr>
              <a:t>th</a:t>
            </a:r>
            <a:r>
              <a:rPr lang="en-US" sz="5400" b="1" dirty="0">
                <a:solidFill>
                  <a:schemeClr val="bg1"/>
                </a:solidFill>
              </a:rPr>
              <a:t> October 2023</a:t>
            </a:r>
          </a:p>
          <a:p>
            <a:pPr marL="0" lvl="0" indent="0" algn="l">
              <a:buNone/>
            </a:pPr>
            <a:endParaRPr lang="en-US" sz="5400" b="1" dirty="0">
              <a:solidFill>
                <a:schemeClr val="bg1"/>
              </a:solidFill>
            </a:endParaRPr>
          </a:p>
          <a:p>
            <a:pPr marL="0" lvl="0" indent="0" algn="l">
              <a:buNone/>
            </a:pPr>
            <a:r>
              <a:rPr lang="en-US" sz="4800" b="1" u="sng" dirty="0">
                <a:solidFill>
                  <a:schemeClr val="tx1">
                    <a:lumMod val="75000"/>
                  </a:schemeClr>
                </a:solidFill>
              </a:rPr>
              <a:t>Example 1:</a:t>
            </a:r>
            <a:endParaRPr lang="en-US" sz="48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now;</a:t>
            </a:r>
          </a:p>
          <a:p>
            <a:pPr marL="0" lvl="0" indent="0" algn="l">
              <a:buNone/>
            </a:pPr>
            <a:r>
              <a: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now=new Date(“2023-10-11”);</a:t>
            </a:r>
          </a:p>
          <a:p>
            <a:pPr marL="0" lvl="0" indent="0" algn="l">
              <a:buNone/>
            </a:pPr>
            <a:endParaRPr lang="en-US" sz="4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4800" b="1" u="sng" dirty="0">
                <a:solidFill>
                  <a:schemeClr val="tx1">
                    <a:lumMod val="75000"/>
                  </a:schemeClr>
                </a:solidFill>
              </a:rPr>
              <a:t>Example 2:</a:t>
            </a:r>
            <a:endParaRPr lang="en-US" sz="48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now;</a:t>
            </a:r>
          </a:p>
          <a:p>
            <a:pPr marL="0" lvl="0" indent="0" algn="l">
              <a:buNone/>
            </a:pPr>
            <a:r>
              <a: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now=new Date(“10/11/2023”);</a:t>
            </a:r>
          </a:p>
          <a:p>
            <a:pPr marL="0" lvl="0" indent="0" algn="l">
              <a:buNone/>
            </a:pPr>
            <a:endParaRPr lang="en-US" sz="4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4800" b="1" u="sng" dirty="0">
                <a:solidFill>
                  <a:schemeClr val="tx1">
                    <a:lumMod val="75000"/>
                  </a:schemeClr>
                </a:solidFill>
              </a:rPr>
              <a:t>Example 3:</a:t>
            </a:r>
            <a:endParaRPr lang="en-US" sz="48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now;</a:t>
            </a:r>
          </a:p>
          <a:p>
            <a:pPr marL="0" lvl="0" indent="0" algn="l">
              <a:buNone/>
            </a:pPr>
            <a:r>
              <a: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now=new Date(“Oct 11,2023”);</a:t>
            </a:r>
          </a:p>
          <a:p>
            <a:pPr marL="0" lvl="0" indent="0" algn="l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endParaRPr lang="en-US" sz="5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69710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278" y="822960"/>
            <a:ext cx="757290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Constructors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49278" y="2182416"/>
            <a:ext cx="757290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/>
          <p:cNvSpPr/>
          <p:nvPr/>
        </p:nvSpPr>
        <p:spPr>
          <a:xfrm>
            <a:off x="816190" y="2635784"/>
            <a:ext cx="16401298" cy="812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Date(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yyyy,mm,dd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>
                  <a:lumMod val="75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tx1">
                    <a:lumMod val="75000"/>
                  </a:schemeClr>
                </a:solidFill>
              </a:rPr>
              <a:t>Example:</a:t>
            </a:r>
            <a:endParaRPr lang="en-US" sz="5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now;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now=new Date(2020,6,18);</a:t>
            </a:r>
          </a:p>
          <a:p>
            <a:pPr marL="0" lvl="0" indent="0" algn="l">
              <a:buFont typeface="Arial" charset="0"/>
              <a:buChar char="•"/>
            </a:pP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Font typeface="Arial" charset="0"/>
              <a:buChar char="•"/>
            </a:pP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Font typeface="Arial" charset="0"/>
              <a:buChar char="•"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counts months from 0</a:t>
            </a:r>
          </a:p>
          <a:p>
            <a:pPr marL="0" lvl="0" indent="0" algn="l">
              <a:buFont typeface="Arial" charset="0"/>
              <a:buChar char="•"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we pass 2 or 1 digit year , then it will be interpreted as 19xx</a:t>
            </a:r>
          </a:p>
          <a:p>
            <a:pPr marL="0" lvl="0" indent="0" algn="l">
              <a:buNone/>
            </a:pPr>
            <a:endParaRPr lang="en-US" sz="5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91062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278" y="822960"/>
            <a:ext cx="757290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Constructors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49278" y="2182416"/>
            <a:ext cx="757290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/>
          <p:cNvSpPr/>
          <p:nvPr/>
        </p:nvSpPr>
        <p:spPr>
          <a:xfrm>
            <a:off x="816189" y="3033140"/>
            <a:ext cx="22913605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Date(“Month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dd,yyyy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hh:mm:ss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): 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>
                  <a:lumMod val="75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tx1">
                    <a:lumMod val="75000"/>
                  </a:schemeClr>
                </a:solidFill>
              </a:rPr>
              <a:t>Example:</a:t>
            </a:r>
            <a:endParaRPr lang="en-US" sz="5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now;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now=new Date(“July 18,2020 14:45:00”);</a:t>
            </a:r>
          </a:p>
          <a:p>
            <a:pPr marL="0" lvl="0" indent="0" algn="l">
              <a:buNone/>
            </a:pPr>
            <a:endParaRPr lang="en-US" sz="54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Date(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yyyy,mm,dd,hh,mm,ss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>
                  <a:lumMod val="75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tx1">
                    <a:lumMod val="75000"/>
                  </a:schemeClr>
                </a:solidFill>
              </a:rPr>
              <a:t>Example:</a:t>
            </a:r>
            <a:endParaRPr lang="en-US" sz="5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now;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now=new Date(2020,6,18,14,45,0);</a:t>
            </a:r>
          </a:p>
          <a:p>
            <a:pPr marL="0" lvl="0" indent="0" algn="l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278" y="822960"/>
            <a:ext cx="757290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Constructors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49278" y="2182416"/>
            <a:ext cx="757290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/>
          <p:cNvSpPr/>
          <p:nvPr/>
        </p:nvSpPr>
        <p:spPr>
          <a:xfrm>
            <a:off x="816189" y="3033140"/>
            <a:ext cx="2291360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Date(milliseconds)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Creates </a:t>
            </a:r>
            <a:r>
              <a:rPr lang="en-US" sz="5400" dirty="0">
                <a:solidFill>
                  <a:schemeClr val="tx1"/>
                </a:solidFill>
              </a:rPr>
              <a:t>a </a:t>
            </a:r>
            <a:r>
              <a:rPr lang="en-US" sz="5400" b="1" dirty="0">
                <a:solidFill>
                  <a:srgbClr val="FFC000"/>
                </a:solidFill>
              </a:rPr>
              <a:t>Date object </a:t>
            </a:r>
            <a:r>
              <a:rPr lang="en-US" sz="5400" dirty="0">
                <a:solidFill>
                  <a:schemeClr val="tx1"/>
                </a:solidFill>
              </a:rPr>
              <a:t>with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date value </a:t>
            </a:r>
            <a:r>
              <a:rPr lang="en-US" sz="5400" dirty="0">
                <a:solidFill>
                  <a:schemeClr val="tx1"/>
                </a:solidFill>
              </a:rPr>
              <a:t>represented by </a:t>
            </a:r>
            <a:r>
              <a:rPr lang="en-US" sz="5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 of milliseconds passed </a:t>
            </a:r>
            <a:r>
              <a:rPr lang="en-US" sz="5400" dirty="0">
                <a:solidFill>
                  <a:schemeClr val="tx1"/>
                </a:solidFill>
              </a:rPr>
              <a:t>since midnight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 1,1970</a:t>
            </a:r>
          </a:p>
          <a:p>
            <a:pPr marL="0" lvl="0" indent="0" algn="l">
              <a:buNone/>
            </a:pPr>
            <a:endParaRPr lang="en-US" sz="5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tx1">
                    <a:lumMod val="75000"/>
                  </a:schemeClr>
                </a:solidFill>
              </a:rPr>
              <a:t>Example:</a:t>
            </a:r>
          </a:p>
          <a:p>
            <a:pPr marL="0" lvl="0" indent="0" algn="l">
              <a:buNone/>
            </a:pPr>
            <a:endParaRPr lang="en-US" sz="5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now;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now=new Date(500);</a:t>
            </a:r>
          </a:p>
        </p:txBody>
      </p:sp>
    </p:spTree>
    <p:extLst>
      <p:ext uri="{BB962C8B-B14F-4D97-AF65-F5344CB8AC3E}">
        <p14:creationId xmlns:p14="http://schemas.microsoft.com/office/powerpoint/2010/main" val="621259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278" y="822960"/>
            <a:ext cx="832792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Date Methods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49278" y="2182416"/>
            <a:ext cx="757290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/>
          <p:cNvSpPr/>
          <p:nvPr/>
        </p:nvSpPr>
        <p:spPr>
          <a:xfrm>
            <a:off x="347847" y="2497892"/>
            <a:ext cx="22913605" cy="1089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>
              <a:buAutoNum type="arabicPeriod"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getDate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        : </a:t>
            </a:r>
            <a:r>
              <a:rPr lang="en-US" sz="5400" dirty="0">
                <a:solidFill>
                  <a:schemeClr val="tx1"/>
                </a:solidFill>
              </a:rPr>
              <a:t>Returns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day portion </a:t>
            </a:r>
            <a:r>
              <a:rPr lang="en-US" sz="5400" dirty="0">
                <a:solidFill>
                  <a:schemeClr val="tx1"/>
                </a:solidFill>
              </a:rPr>
              <a:t>of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date</a:t>
            </a:r>
            <a:r>
              <a:rPr lang="en-US" sz="5400" dirty="0">
                <a:solidFill>
                  <a:schemeClr val="tx1"/>
                </a:solidFill>
              </a:rPr>
              <a:t> of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514350" lvl="0" indent="-514350" algn="l">
              <a:buAutoNum type="arabicPeriod"/>
            </a:pPr>
            <a:endParaRPr lang="en-US" sz="5400" dirty="0">
              <a:solidFill>
                <a:schemeClr val="tx1"/>
              </a:solidFill>
            </a:endParaRPr>
          </a:p>
          <a:p>
            <a:pPr marL="514350" lvl="0" indent="-514350" algn="l">
              <a:buAutoNum type="arabicPeriod"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getDay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         : </a:t>
            </a:r>
            <a:r>
              <a:rPr lang="en-US" sz="5400" dirty="0">
                <a:solidFill>
                  <a:schemeClr val="tx1"/>
                </a:solidFill>
              </a:rPr>
              <a:t>Returns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day </a:t>
            </a:r>
            <a:r>
              <a:rPr lang="en-US" sz="5400" dirty="0">
                <a:solidFill>
                  <a:schemeClr val="tx1"/>
                </a:solidFill>
              </a:rPr>
              <a:t>of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week</a:t>
            </a:r>
            <a:r>
              <a:rPr lang="en-US" sz="5400" dirty="0">
                <a:solidFill>
                  <a:schemeClr val="tx1"/>
                </a:solidFill>
              </a:rPr>
              <a:t> from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5400" dirty="0">
                <a:solidFill>
                  <a:schemeClr val="tx1"/>
                </a:solidFill>
              </a:rPr>
              <a:t> to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514350" lvl="0" indent="-514350" algn="l">
              <a:buAutoNum type="arabicPeriod"/>
            </a:pPr>
            <a:endParaRPr lang="en-US" sz="5400" dirty="0">
              <a:solidFill>
                <a:schemeClr val="tx1"/>
              </a:solidFill>
            </a:endParaRPr>
          </a:p>
          <a:p>
            <a:pPr marL="514350" lvl="0" indent="-514350" algn="l">
              <a:buAutoNum type="arabicPeriod"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getFullYear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 : </a:t>
            </a:r>
            <a:r>
              <a:rPr lang="en-US" sz="5400" dirty="0">
                <a:solidFill>
                  <a:schemeClr val="tx1"/>
                </a:solidFill>
              </a:rPr>
              <a:t>Returns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year</a:t>
            </a:r>
            <a:r>
              <a:rPr lang="en-US" sz="5400" dirty="0">
                <a:solidFill>
                  <a:schemeClr val="tx1"/>
                </a:solidFill>
              </a:rPr>
              <a:t> with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 digits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514350" lvl="0" indent="-514350" algn="l">
              <a:buAutoNum type="arabicPeriod"/>
            </a:pPr>
            <a:endParaRPr lang="en-US" sz="5400" dirty="0">
              <a:solidFill>
                <a:schemeClr val="tx1"/>
              </a:solidFill>
            </a:endParaRPr>
          </a:p>
          <a:p>
            <a:pPr marL="514350" lvl="0" indent="-514350" algn="l">
              <a:buAutoNum type="arabicPeriod"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getMonth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    : </a:t>
            </a:r>
            <a:r>
              <a:rPr lang="en-US" sz="5400" dirty="0">
                <a:solidFill>
                  <a:schemeClr val="tx1"/>
                </a:solidFill>
              </a:rPr>
              <a:t>Returns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month</a:t>
            </a:r>
            <a:r>
              <a:rPr lang="en-US" sz="5400" dirty="0">
                <a:solidFill>
                  <a:schemeClr val="tx1"/>
                </a:solidFill>
              </a:rPr>
              <a:t> from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5400" dirty="0">
                <a:solidFill>
                  <a:schemeClr val="tx1"/>
                </a:solidFill>
              </a:rPr>
              <a:t> to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11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514350" lvl="0" indent="-514350" algn="l">
              <a:buAutoNum type="arabicPeriod"/>
            </a:pPr>
            <a:endParaRPr lang="en-US" sz="5400" dirty="0">
              <a:solidFill>
                <a:schemeClr val="tx1"/>
              </a:solidFill>
            </a:endParaRPr>
          </a:p>
          <a:p>
            <a:pPr marL="514350" lvl="0" indent="-514350" algn="l">
              <a:buAutoNum type="arabicPeriod"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getHours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    : </a:t>
            </a:r>
            <a:r>
              <a:rPr lang="en-US" sz="5400" dirty="0">
                <a:solidFill>
                  <a:schemeClr val="tx1"/>
                </a:solidFill>
              </a:rPr>
              <a:t>Returns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hour</a:t>
            </a:r>
            <a:r>
              <a:rPr lang="en-US" sz="5400" dirty="0">
                <a:solidFill>
                  <a:schemeClr val="tx1"/>
                </a:solidFill>
              </a:rPr>
              <a:t> (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 to 23</a:t>
            </a:r>
            <a:r>
              <a:rPr lang="en-US" sz="5400" dirty="0">
                <a:solidFill>
                  <a:schemeClr val="tx1"/>
                </a:solidFill>
              </a:rPr>
              <a:t>).</a:t>
            </a:r>
          </a:p>
          <a:p>
            <a:pPr marL="514350" lvl="0" indent="-514350" algn="l">
              <a:buAutoNum type="arabicPeriod"/>
            </a:pPr>
            <a:endParaRPr lang="en-US" sz="5400" dirty="0">
              <a:solidFill>
                <a:schemeClr val="tx1"/>
              </a:solidFill>
            </a:endParaRPr>
          </a:p>
          <a:p>
            <a:pPr marL="514350" lvl="0" indent="-514350" algn="l">
              <a:buAutoNum type="arabicPeriod"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getMinutes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 : </a:t>
            </a:r>
            <a:r>
              <a:rPr lang="en-US" sz="5400" dirty="0">
                <a:solidFill>
                  <a:schemeClr val="tx1"/>
                </a:solidFill>
              </a:rPr>
              <a:t>Returns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minute</a:t>
            </a:r>
            <a:r>
              <a:rPr lang="en-US" sz="5400" dirty="0">
                <a:solidFill>
                  <a:schemeClr val="tx1"/>
                </a:solidFill>
              </a:rPr>
              <a:t> component.</a:t>
            </a:r>
          </a:p>
          <a:p>
            <a:pPr marL="514350" lvl="0" indent="-514350" algn="l">
              <a:buAutoNum type="arabicPeriod"/>
            </a:pPr>
            <a:endParaRPr lang="en-US" sz="5400" dirty="0">
              <a:solidFill>
                <a:schemeClr val="tx1"/>
              </a:solidFill>
            </a:endParaRPr>
          </a:p>
          <a:p>
            <a:pPr marL="514350" lvl="0" indent="-514350" algn="l">
              <a:buAutoNum type="arabicPeriod"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getSeconds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: </a:t>
            </a:r>
            <a:r>
              <a:rPr lang="en-US" sz="5400" dirty="0">
                <a:solidFill>
                  <a:schemeClr val="tx1"/>
                </a:solidFill>
              </a:rPr>
              <a:t>Returns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seconds</a:t>
            </a:r>
            <a:r>
              <a:rPr lang="en-US" sz="5400" dirty="0">
                <a:solidFill>
                  <a:schemeClr val="tx1"/>
                </a:solidFill>
              </a:rPr>
              <a:t> component.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1285</Words>
  <Application>Microsoft Office PowerPoint</Application>
  <PresentationFormat>Custom</PresentationFormat>
  <Paragraphs>269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Consolas</vt:lpstr>
      <vt:lpstr>Helvetica Light</vt:lpstr>
      <vt:lpstr>Helvetica Neue</vt:lpstr>
      <vt:lpstr>Lato Bold</vt:lpstr>
      <vt:lpstr>Lato Light</vt:lpstr>
      <vt:lpstr>Lato Regular</vt:lpstr>
      <vt:lpstr>SignPainter-HouseScript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Sharma Computer Academy</cp:lastModifiedBy>
  <cp:revision>226</cp:revision>
  <dcterms:modified xsi:type="dcterms:W3CDTF">2023-10-11T06:24:46Z</dcterms:modified>
</cp:coreProperties>
</file>