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87" r:id="rId2"/>
    <p:sldId id="388" r:id="rId3"/>
    <p:sldId id="389" r:id="rId4"/>
    <p:sldId id="396" r:id="rId5"/>
    <p:sldId id="419" r:id="rId6"/>
    <p:sldId id="420" r:id="rId7"/>
    <p:sldId id="417" r:id="rId8"/>
    <p:sldId id="397" r:id="rId9"/>
    <p:sldId id="454" r:id="rId10"/>
    <p:sldId id="422" r:id="rId11"/>
    <p:sldId id="448" r:id="rId12"/>
    <p:sldId id="449" r:id="rId13"/>
    <p:sldId id="455" r:id="rId14"/>
    <p:sldId id="450" r:id="rId15"/>
    <p:sldId id="451" r:id="rId16"/>
    <p:sldId id="452" r:id="rId17"/>
    <p:sldId id="453" r:id="rId18"/>
    <p:sldId id="434" r:id="rId19"/>
    <p:sldId id="456" r:id="rId20"/>
    <p:sldId id="457" r:id="rId21"/>
    <p:sldId id="435" r:id="rId22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704"/>
  </p:normalViewPr>
  <p:slideViewPr>
    <p:cSldViewPr snapToGrid="0" snapToObjects="1">
      <p:cViewPr varScale="1">
        <p:scale>
          <a:sx n="47" d="100"/>
          <a:sy n="47" d="100"/>
        </p:scale>
        <p:origin x="259" y="43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D97CC3B3-C428-43B7-B8CE-4AE6913197EA}"/>
    <pc:docChg chg="modSld">
      <pc:chgData name="Sharma Computer Academy" userId="08476b32c11f4418" providerId="LiveId" clId="{D97CC3B3-C428-43B7-B8CE-4AE6913197EA}" dt="2021-07-20T15:57:29.574" v="81" actId="20577"/>
      <pc:docMkLst>
        <pc:docMk/>
      </pc:docMkLst>
      <pc:sldChg chg="modSp">
        <pc:chgData name="Sharma Computer Academy" userId="08476b32c11f4418" providerId="LiveId" clId="{D97CC3B3-C428-43B7-B8CE-4AE6913197EA}" dt="2021-07-19T06:56:05.867" v="21" actId="20577"/>
        <pc:sldMkLst>
          <pc:docMk/>
          <pc:sldMk cId="0" sldId="389"/>
        </pc:sldMkLst>
        <pc:spChg chg="mod">
          <ac:chgData name="Sharma Computer Academy" userId="08476b32c11f4418" providerId="LiveId" clId="{D97CC3B3-C428-43B7-B8CE-4AE6913197EA}" dt="2021-07-19T06:56:05.867" v="21" actId="20577"/>
          <ac:spMkLst>
            <pc:docMk/>
            <pc:sldMk cId="0" sldId="389"/>
            <ac:spMk id="16" creationId="{00000000-0000-0000-0000-000000000000}"/>
          </ac:spMkLst>
        </pc:spChg>
        <pc:spChg chg="mod">
          <ac:chgData name="Sharma Computer Academy" userId="08476b32c11f4418" providerId="LiveId" clId="{D97CC3B3-C428-43B7-B8CE-4AE6913197EA}" dt="2021-07-19T06:55:51.820" v="15" actId="115"/>
          <ac:spMkLst>
            <pc:docMk/>
            <pc:sldMk cId="0" sldId="389"/>
            <ac:spMk id="17" creationId="{00000000-0000-0000-0000-000000000000}"/>
          </ac:spMkLst>
        </pc:spChg>
      </pc:sldChg>
      <pc:sldChg chg="modSp">
        <pc:chgData name="Sharma Computer Academy" userId="08476b32c11f4418" providerId="LiveId" clId="{D97CC3B3-C428-43B7-B8CE-4AE6913197EA}" dt="2021-07-20T15:57:29.574" v="81" actId="20577"/>
        <pc:sldMkLst>
          <pc:docMk/>
          <pc:sldMk cId="0" sldId="397"/>
        </pc:sldMkLst>
        <pc:spChg chg="mod">
          <ac:chgData name="Sharma Computer Academy" userId="08476b32c11f4418" providerId="LiveId" clId="{D97CC3B3-C428-43B7-B8CE-4AE6913197EA}" dt="2021-07-20T15:57:29.574" v="81" actId="20577"/>
          <ac:spMkLst>
            <pc:docMk/>
            <pc:sldMk cId="0" sldId="397"/>
            <ac:spMk id="6" creationId="{00000000-0000-0000-0000-000000000000}"/>
          </ac:spMkLst>
        </pc:spChg>
      </pc:sldChg>
      <pc:sldChg chg="modSp mod">
        <pc:chgData name="Sharma Computer Academy" userId="08476b32c11f4418" providerId="LiveId" clId="{D97CC3B3-C428-43B7-B8CE-4AE6913197EA}" dt="2021-07-19T06:58:55.344" v="43" actId="2711"/>
        <pc:sldMkLst>
          <pc:docMk/>
          <pc:sldMk cId="0" sldId="419"/>
        </pc:sldMkLst>
        <pc:spChg chg="mod">
          <ac:chgData name="Sharma Computer Academy" userId="08476b32c11f4418" providerId="LiveId" clId="{D97CC3B3-C428-43B7-B8CE-4AE6913197EA}" dt="2021-07-19T06:58:55.344" v="43" actId="2711"/>
          <ac:spMkLst>
            <pc:docMk/>
            <pc:sldMk cId="0" sldId="419"/>
            <ac:spMk id="6" creationId="{00000000-0000-0000-0000-000000000000}"/>
          </ac:spMkLst>
        </pc:spChg>
      </pc:sldChg>
      <pc:sldChg chg="modSp">
        <pc:chgData name="Sharma Computer Academy" userId="08476b32c11f4418" providerId="LiveId" clId="{D97CC3B3-C428-43B7-B8CE-4AE6913197EA}" dt="2021-07-19T06:59:43.516" v="50" actId="2711"/>
        <pc:sldMkLst>
          <pc:docMk/>
          <pc:sldMk cId="0" sldId="434"/>
        </pc:sldMkLst>
        <pc:spChg chg="mod">
          <ac:chgData name="Sharma Computer Academy" userId="08476b32c11f4418" providerId="LiveId" clId="{D97CC3B3-C428-43B7-B8CE-4AE6913197EA}" dt="2021-07-19T06:59:43.516" v="50" actId="2711"/>
          <ac:spMkLst>
            <pc:docMk/>
            <pc:sldMk cId="0" sldId="434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D97CC3B3-C428-43B7-B8CE-4AE6913197EA}" dt="2021-07-19T06:59:53.188" v="51" actId="2711"/>
        <pc:sldMkLst>
          <pc:docMk/>
          <pc:sldMk cId="0" sldId="435"/>
        </pc:sldMkLst>
        <pc:spChg chg="mod">
          <ac:chgData name="Sharma Computer Academy" userId="08476b32c11f4418" providerId="LiveId" clId="{D97CC3B3-C428-43B7-B8CE-4AE6913197EA}" dt="2021-07-19T06:59:53.188" v="51" actId="2711"/>
          <ac:spMkLst>
            <pc:docMk/>
            <pc:sldMk cId="0" sldId="435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D97CC3B3-C428-43B7-B8CE-4AE6913197EA}" dt="2021-07-20T08:14:38.258" v="79" actId="115"/>
        <pc:sldMkLst>
          <pc:docMk/>
          <pc:sldMk cId="0" sldId="449"/>
        </pc:sldMkLst>
        <pc:spChg chg="mod">
          <ac:chgData name="Sharma Computer Academy" userId="08476b32c11f4418" providerId="LiveId" clId="{D97CC3B3-C428-43B7-B8CE-4AE6913197EA}" dt="2021-07-20T08:14:38.258" v="79" actId="115"/>
          <ac:spMkLst>
            <pc:docMk/>
            <pc:sldMk cId="0" sldId="449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D97CC3B3-C428-43B7-B8CE-4AE6913197EA}" dt="2021-07-19T06:59:06.506" v="44" actId="2711"/>
        <pc:sldMkLst>
          <pc:docMk/>
          <pc:sldMk cId="0" sldId="450"/>
        </pc:sldMkLst>
        <pc:spChg chg="mod">
          <ac:chgData name="Sharma Computer Academy" userId="08476b32c11f4418" providerId="LiveId" clId="{D97CC3B3-C428-43B7-B8CE-4AE6913197EA}" dt="2021-07-19T06:59:06.506" v="44" actId="2711"/>
          <ac:spMkLst>
            <pc:docMk/>
            <pc:sldMk cId="0" sldId="450"/>
            <ac:spMk id="16" creationId="{00000000-0000-0000-0000-000000000000}"/>
          </ac:spMkLst>
        </pc:spChg>
      </pc:sldChg>
      <pc:sldChg chg="modSp modAnim">
        <pc:chgData name="Sharma Computer Academy" userId="08476b32c11f4418" providerId="LiveId" clId="{D97CC3B3-C428-43B7-B8CE-4AE6913197EA}" dt="2021-07-19T06:58:24.608" v="42" actId="113"/>
        <pc:sldMkLst>
          <pc:docMk/>
          <pc:sldMk cId="0" sldId="451"/>
        </pc:sldMkLst>
        <pc:spChg chg="mod">
          <ac:chgData name="Sharma Computer Academy" userId="08476b32c11f4418" providerId="LiveId" clId="{D97CC3B3-C428-43B7-B8CE-4AE6913197EA}" dt="2021-07-19T06:58:24.608" v="42" actId="113"/>
          <ac:spMkLst>
            <pc:docMk/>
            <pc:sldMk cId="0" sldId="451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D97CC3B3-C428-43B7-B8CE-4AE6913197EA}" dt="2021-07-19T06:59:25.601" v="48" actId="113"/>
        <pc:sldMkLst>
          <pc:docMk/>
          <pc:sldMk cId="0" sldId="452"/>
        </pc:sldMkLst>
        <pc:spChg chg="mod">
          <ac:chgData name="Sharma Computer Academy" userId="08476b32c11f4418" providerId="LiveId" clId="{D97CC3B3-C428-43B7-B8CE-4AE6913197EA}" dt="2021-07-19T06:59:25.601" v="48" actId="113"/>
          <ac:spMkLst>
            <pc:docMk/>
            <pc:sldMk cId="0" sldId="452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D97CC3B3-C428-43B7-B8CE-4AE6913197EA}" dt="2021-07-19T06:59:35.034" v="49" actId="2711"/>
        <pc:sldMkLst>
          <pc:docMk/>
          <pc:sldMk cId="0" sldId="453"/>
        </pc:sldMkLst>
        <pc:spChg chg="mod">
          <ac:chgData name="Sharma Computer Academy" userId="08476b32c11f4418" providerId="LiveId" clId="{D97CC3B3-C428-43B7-B8CE-4AE6913197EA}" dt="2021-07-19T06:59:35.034" v="49" actId="2711"/>
          <ac:spMkLst>
            <pc:docMk/>
            <pc:sldMk cId="0" sldId="453"/>
            <ac:spMk id="16" creationId="{00000000-0000-0000-0000-000000000000}"/>
          </ac:spMkLst>
        </pc:spChg>
      </pc:sldChg>
    </pc:docChg>
  </pc:docChgLst>
  <pc:docChgLst>
    <pc:chgData name="Sharma Computer Academy" userId="08476b32c11f4418" providerId="LiveId" clId="{8ADCC14A-7173-4F86-A09A-5AA001991134}"/>
    <pc:docChg chg="addSld modSld">
      <pc:chgData name="Sharma Computer Academy" userId="08476b32c11f4418" providerId="LiveId" clId="{8ADCC14A-7173-4F86-A09A-5AA001991134}" dt="2022-03-04T08:41:22.666" v="568" actId="113"/>
      <pc:docMkLst>
        <pc:docMk/>
      </pc:docMkLst>
      <pc:sldChg chg="modSp mod">
        <pc:chgData name="Sharma Computer Academy" userId="08476b32c11f4418" providerId="LiveId" clId="{8ADCC14A-7173-4F86-A09A-5AA001991134}" dt="2022-03-04T08:41:22.666" v="568" actId="113"/>
        <pc:sldMkLst>
          <pc:docMk/>
          <pc:sldMk cId="0" sldId="388"/>
        </pc:sldMkLst>
        <pc:spChg chg="mod">
          <ac:chgData name="Sharma Computer Academy" userId="08476b32c11f4418" providerId="LiveId" clId="{8ADCC14A-7173-4F86-A09A-5AA001991134}" dt="2022-03-04T08:41:22.666" v="568" actId="113"/>
          <ac:spMkLst>
            <pc:docMk/>
            <pc:sldMk cId="0" sldId="388"/>
            <ac:spMk id="38" creationId="{00000000-0000-0000-0000-000000000000}"/>
          </ac:spMkLst>
        </pc:spChg>
      </pc:sldChg>
      <pc:sldChg chg="modSp">
        <pc:chgData name="Sharma Computer Academy" userId="08476b32c11f4418" providerId="LiveId" clId="{8ADCC14A-7173-4F86-A09A-5AA001991134}" dt="2022-03-04T08:31:17.504" v="329" actId="207"/>
        <pc:sldMkLst>
          <pc:docMk/>
          <pc:sldMk cId="0" sldId="434"/>
        </pc:sldMkLst>
        <pc:spChg chg="mod">
          <ac:chgData name="Sharma Computer Academy" userId="08476b32c11f4418" providerId="LiveId" clId="{8ADCC14A-7173-4F86-A09A-5AA001991134}" dt="2022-03-04T08:31:17.504" v="329" actId="207"/>
          <ac:spMkLst>
            <pc:docMk/>
            <pc:sldMk cId="0" sldId="434"/>
            <ac:spMk id="16" creationId="{00000000-0000-0000-0000-000000000000}"/>
          </ac:spMkLst>
        </pc:spChg>
      </pc:sldChg>
      <pc:sldChg chg="modSp modAnim">
        <pc:chgData name="Sharma Computer Academy" userId="08476b32c11f4418" providerId="LiveId" clId="{8ADCC14A-7173-4F86-A09A-5AA001991134}" dt="2022-03-04T08:29:07.137" v="312" actId="115"/>
        <pc:sldMkLst>
          <pc:docMk/>
          <pc:sldMk cId="0" sldId="435"/>
        </pc:sldMkLst>
        <pc:spChg chg="mod">
          <ac:chgData name="Sharma Computer Academy" userId="08476b32c11f4418" providerId="LiveId" clId="{8ADCC14A-7173-4F86-A09A-5AA001991134}" dt="2022-03-04T08:29:07.137" v="312" actId="115"/>
          <ac:spMkLst>
            <pc:docMk/>
            <pc:sldMk cId="0" sldId="435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8ADCC14A-7173-4F86-A09A-5AA001991134}" dt="2022-03-04T07:42:59.063" v="66" actId="20577"/>
        <pc:sldMkLst>
          <pc:docMk/>
          <pc:sldMk cId="0" sldId="449"/>
        </pc:sldMkLst>
        <pc:spChg chg="mod">
          <ac:chgData name="Sharma Computer Academy" userId="08476b32c11f4418" providerId="LiveId" clId="{8ADCC14A-7173-4F86-A09A-5AA001991134}" dt="2022-03-04T07:42:59.063" v="66" actId="20577"/>
          <ac:spMkLst>
            <pc:docMk/>
            <pc:sldMk cId="0" sldId="449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8ADCC14A-7173-4F86-A09A-5AA001991134}" dt="2022-03-04T08:27:39.533" v="284" actId="207"/>
        <pc:sldMkLst>
          <pc:docMk/>
          <pc:sldMk cId="0" sldId="451"/>
        </pc:sldMkLst>
        <pc:spChg chg="mod">
          <ac:chgData name="Sharma Computer Academy" userId="08476b32c11f4418" providerId="LiveId" clId="{8ADCC14A-7173-4F86-A09A-5AA001991134}" dt="2022-03-04T08:27:39.533" v="284" actId="207"/>
          <ac:spMkLst>
            <pc:docMk/>
            <pc:sldMk cId="0" sldId="451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8ADCC14A-7173-4F86-A09A-5AA001991134}" dt="2022-03-04T08:27:49.467" v="285" actId="207"/>
        <pc:sldMkLst>
          <pc:docMk/>
          <pc:sldMk cId="0" sldId="452"/>
        </pc:sldMkLst>
        <pc:spChg chg="mod">
          <ac:chgData name="Sharma Computer Academy" userId="08476b32c11f4418" providerId="LiveId" clId="{8ADCC14A-7173-4F86-A09A-5AA001991134}" dt="2022-03-04T08:27:49.467" v="285" actId="207"/>
          <ac:spMkLst>
            <pc:docMk/>
            <pc:sldMk cId="0" sldId="452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8ADCC14A-7173-4F86-A09A-5AA001991134}" dt="2022-03-04T08:31:31.556" v="331" actId="207"/>
        <pc:sldMkLst>
          <pc:docMk/>
          <pc:sldMk cId="0" sldId="453"/>
        </pc:sldMkLst>
        <pc:spChg chg="mod">
          <ac:chgData name="Sharma Computer Academy" userId="08476b32c11f4418" providerId="LiveId" clId="{8ADCC14A-7173-4F86-A09A-5AA001991134}" dt="2022-03-04T08:31:31.556" v="331" actId="207"/>
          <ac:spMkLst>
            <pc:docMk/>
            <pc:sldMk cId="0" sldId="453"/>
            <ac:spMk id="16" creationId="{00000000-0000-0000-0000-000000000000}"/>
          </ac:spMkLst>
        </pc:spChg>
      </pc:sldChg>
      <pc:sldChg chg="addSp modSp add mod modAnim">
        <pc:chgData name="Sharma Computer Academy" userId="08476b32c11f4418" providerId="LiveId" clId="{8ADCC14A-7173-4F86-A09A-5AA001991134}" dt="2022-03-04T08:40:48.821" v="567" actId="113"/>
        <pc:sldMkLst>
          <pc:docMk/>
          <pc:sldMk cId="451412227" sldId="455"/>
        </pc:sldMkLst>
        <pc:spChg chg="add">
          <ac:chgData name="Sharma Computer Academy" userId="08476b32c11f4418" providerId="LiveId" clId="{8ADCC14A-7173-4F86-A09A-5AA001991134}" dt="2022-03-04T08:17:54.750" v="90"/>
          <ac:spMkLst>
            <pc:docMk/>
            <pc:sldMk cId="451412227" sldId="455"/>
            <ac:spMk id="2" creationId="{469923F3-0745-42CE-A2C0-214B827FEA46}"/>
          </ac:spMkLst>
        </pc:spChg>
        <pc:spChg chg="mod">
          <ac:chgData name="Sharma Computer Academy" userId="08476b32c11f4418" providerId="LiveId" clId="{8ADCC14A-7173-4F86-A09A-5AA001991134}" dt="2022-03-04T08:15:44.397" v="89" actId="20577"/>
          <ac:spMkLst>
            <pc:docMk/>
            <pc:sldMk cId="451412227" sldId="455"/>
            <ac:spMk id="12" creationId="{00000000-0000-0000-0000-000000000000}"/>
          </ac:spMkLst>
        </pc:spChg>
        <pc:spChg chg="mod">
          <ac:chgData name="Sharma Computer Academy" userId="08476b32c11f4418" providerId="LiveId" clId="{8ADCC14A-7173-4F86-A09A-5AA001991134}" dt="2022-03-04T08:40:48.821" v="567" actId="113"/>
          <ac:spMkLst>
            <pc:docMk/>
            <pc:sldMk cId="451412227" sldId="455"/>
            <ac:spMk id="16" creationId="{00000000-0000-0000-0000-000000000000}"/>
          </ac:spMkLst>
        </pc:spChg>
      </pc:sldChg>
      <pc:sldChg chg="modSp mod modAnim">
        <pc:chgData name="Sharma Computer Academy" userId="08476b32c11f4418" providerId="LiveId" clId="{8ADCC14A-7173-4F86-A09A-5AA001991134}" dt="2022-03-04T08:36:17.658" v="420" actId="113"/>
        <pc:sldMkLst>
          <pc:docMk/>
          <pc:sldMk cId="3484114891" sldId="456"/>
        </pc:sldMkLst>
        <pc:spChg chg="mod">
          <ac:chgData name="Sharma Computer Academy" userId="08476b32c11f4418" providerId="LiveId" clId="{8ADCC14A-7173-4F86-A09A-5AA001991134}" dt="2022-03-04T08:31:59.040" v="345" actId="20577"/>
          <ac:spMkLst>
            <pc:docMk/>
            <pc:sldMk cId="3484114891" sldId="456"/>
            <ac:spMk id="12" creationId="{00000000-0000-0000-0000-000000000000}"/>
          </ac:spMkLst>
        </pc:spChg>
        <pc:spChg chg="mod">
          <ac:chgData name="Sharma Computer Academy" userId="08476b32c11f4418" providerId="LiveId" clId="{8ADCC14A-7173-4F86-A09A-5AA001991134}" dt="2022-03-04T08:36:17.658" v="420" actId="113"/>
          <ac:spMkLst>
            <pc:docMk/>
            <pc:sldMk cId="3484114891" sldId="456"/>
            <ac:spMk id="16" creationId="{00000000-0000-0000-0000-000000000000}"/>
          </ac:spMkLst>
        </pc:spChg>
      </pc:sldChg>
      <pc:sldChg chg="modSp add modAnim">
        <pc:chgData name="Sharma Computer Academy" userId="08476b32c11f4418" providerId="LiveId" clId="{8ADCC14A-7173-4F86-A09A-5AA001991134}" dt="2022-03-04T08:39:38.303" v="518"/>
        <pc:sldMkLst>
          <pc:docMk/>
          <pc:sldMk cId="1030949127" sldId="457"/>
        </pc:sldMkLst>
        <pc:spChg chg="mod">
          <ac:chgData name="Sharma Computer Academy" userId="08476b32c11f4418" providerId="LiveId" clId="{8ADCC14A-7173-4F86-A09A-5AA001991134}" dt="2022-03-04T08:39:38.303" v="518"/>
          <ac:spMkLst>
            <pc:docMk/>
            <pc:sldMk cId="1030949127" sldId="457"/>
            <ac:spMk id="16" creationId="{00000000-0000-0000-0000-000000000000}"/>
          </ac:spMkLst>
        </pc:spChg>
      </pc:sldChg>
    </pc:docChg>
  </pc:docChgLst>
  <pc:docChgLst>
    <pc:chgData name="Sharma Computer Academy" userId="08476b32c11f4418" providerId="LiveId" clId="{1CF81F48-25FE-49D8-AB81-6BFE7963B230}"/>
    <pc:docChg chg="modSld">
      <pc:chgData name="Sharma Computer Academy" userId="08476b32c11f4418" providerId="LiveId" clId="{1CF81F48-25FE-49D8-AB81-6BFE7963B230}" dt="2021-02-16T07:06:12.320" v="10" actId="113"/>
      <pc:docMkLst>
        <pc:docMk/>
      </pc:docMkLst>
      <pc:sldChg chg="modSp">
        <pc:chgData name="Sharma Computer Academy" userId="08476b32c11f4418" providerId="LiveId" clId="{1CF81F48-25FE-49D8-AB81-6BFE7963B230}" dt="2021-02-16T07:06:12.320" v="10" actId="113"/>
        <pc:sldMkLst>
          <pc:docMk/>
          <pc:sldMk cId="0" sldId="449"/>
        </pc:sldMkLst>
        <pc:spChg chg="mod">
          <ac:chgData name="Sharma Computer Academy" userId="08476b32c11f4418" providerId="LiveId" clId="{1CF81F48-25FE-49D8-AB81-6BFE7963B230}" dt="2021-02-16T07:06:12.320" v="10" actId="113"/>
          <ac:spMkLst>
            <pc:docMk/>
            <pc:sldMk cId="0" sldId="449"/>
            <ac:spMk id="16" creationId="{00000000-0000-0000-0000-000000000000}"/>
          </ac:spMkLst>
        </pc:spChg>
      </pc:sldChg>
    </pc:docChg>
  </pc:docChgLst>
  <pc:docChgLst>
    <pc:chgData name="Sharma Computer Academy" userId="08476b32c11f4418" providerId="LiveId" clId="{DB6B6C68-CF99-4ED2-B0EC-3A96C718B475}"/>
    <pc:docChg chg="modSld">
      <pc:chgData name="Sharma Computer Academy" userId="08476b32c11f4418" providerId="LiveId" clId="{DB6B6C68-CF99-4ED2-B0EC-3A96C718B475}" dt="2023-01-02T06:16:08.204" v="80" actId="1036"/>
      <pc:docMkLst>
        <pc:docMk/>
      </pc:docMkLst>
      <pc:sldChg chg="modSp mod">
        <pc:chgData name="Sharma Computer Academy" userId="08476b32c11f4418" providerId="LiveId" clId="{DB6B6C68-CF99-4ED2-B0EC-3A96C718B475}" dt="2023-01-02T06:16:08.204" v="80" actId="1036"/>
        <pc:sldMkLst>
          <pc:docMk/>
          <pc:sldMk cId="0" sldId="449"/>
        </pc:sldMkLst>
        <pc:spChg chg="mod">
          <ac:chgData name="Sharma Computer Academy" userId="08476b32c11f4418" providerId="LiveId" clId="{DB6B6C68-CF99-4ED2-B0EC-3A96C718B475}" dt="2023-01-02T06:16:08.204" v="80" actId="1036"/>
          <ac:spMkLst>
            <pc:docMk/>
            <pc:sldMk cId="0" sldId="449"/>
            <ac:spMk id="1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170284" y="778997"/>
            <a:ext cx="1500923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Can We Select DOM Elements ?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709424" y="2136224"/>
            <a:ext cx="1311783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Selection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</a:t>
            </a:r>
            <a:r>
              <a:rPr lang="en-US" sz="5400" dirty="0">
                <a:solidFill>
                  <a:schemeClr val="tx1"/>
                </a:solidFill>
              </a:rPr>
              <a:t> Elements can be done in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  <a:r>
              <a:rPr lang="en-US" sz="5400" dirty="0">
                <a:solidFill>
                  <a:schemeClr val="tx1"/>
                </a:solidFill>
              </a:rPr>
              <a:t> ways: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914400" indent="-914400" algn="l">
              <a:buAutoNum type="arabicPeriod"/>
            </a:pPr>
            <a:r>
              <a:rPr lang="en-US" sz="5400" b="1" dirty="0">
                <a:solidFill>
                  <a:schemeClr val="accent4"/>
                </a:solidFill>
              </a:rPr>
              <a:t>Selecting</a:t>
            </a:r>
            <a:r>
              <a:rPr 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using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dot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</a:p>
          <a:p>
            <a:pPr marL="914400" indent="-914400" algn="l">
              <a:buAutoNum type="arabicPeriod"/>
            </a:pPr>
            <a:r>
              <a:rPr lang="en-US" sz="5400" b="1" dirty="0">
                <a:solidFill>
                  <a:schemeClr val="accent4"/>
                </a:solidFill>
              </a:rPr>
              <a:t>Selecting</a:t>
            </a:r>
            <a:r>
              <a:rPr 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using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CSS selectors</a:t>
            </a:r>
          </a:p>
          <a:p>
            <a:pPr marL="914400" indent="-914400" algn="l">
              <a:buAutoNum type="arabicPeriod"/>
            </a:pPr>
            <a:r>
              <a:rPr lang="en-US" sz="5400" b="1" dirty="0">
                <a:solidFill>
                  <a:schemeClr val="accent4"/>
                </a:solidFill>
              </a:rPr>
              <a:t>Selecting</a:t>
            </a:r>
            <a:r>
              <a:rPr 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using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id</a:t>
            </a:r>
          </a:p>
          <a:p>
            <a:pPr marL="914400" indent="-914400" algn="l">
              <a:buAutoNum type="arabicPeriod"/>
            </a:pPr>
            <a:r>
              <a:rPr lang="en-US" sz="5400" b="1" dirty="0">
                <a:solidFill>
                  <a:schemeClr val="accent4"/>
                </a:solidFill>
              </a:rPr>
              <a:t>Selecting</a:t>
            </a:r>
            <a:r>
              <a:rPr 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using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tag</a:t>
            </a:r>
            <a:r>
              <a:rPr 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name</a:t>
            </a:r>
          </a:p>
          <a:p>
            <a:pPr marL="914400" indent="-914400" algn="l">
              <a:buAutoNum type="arabicPeriod"/>
            </a:pPr>
            <a:r>
              <a:rPr lang="en-US" sz="5400" b="1" dirty="0">
                <a:solidFill>
                  <a:schemeClr val="accent4"/>
                </a:solidFill>
              </a:rPr>
              <a:t>Selecting</a:t>
            </a:r>
            <a:r>
              <a:rPr 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using </a:t>
            </a:r>
            <a:r>
              <a:rPr lang="en-US" sz="5400" b="1" dirty="0">
                <a:solidFill>
                  <a:schemeClr val="accent3"/>
                </a:solidFill>
              </a:rPr>
              <a:t>class</a:t>
            </a:r>
            <a:r>
              <a:rPr 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name</a:t>
            </a:r>
          </a:p>
          <a:p>
            <a:pPr marL="914400" indent="-914400" algn="l">
              <a:buAutoNum type="arabicPeriod"/>
            </a:pPr>
            <a:r>
              <a:rPr lang="en-US" sz="5400" b="1" dirty="0">
                <a:solidFill>
                  <a:schemeClr val="accent4"/>
                </a:solidFill>
              </a:rPr>
              <a:t>Selecting</a:t>
            </a:r>
            <a:r>
              <a:rPr 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using 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22831" y="780585"/>
            <a:ext cx="1120050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Selecting Using Dot Syntax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006575" y="2137812"/>
            <a:ext cx="10080703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9633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We know that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document</a:t>
            </a:r>
            <a:r>
              <a:rPr lang="en-US" sz="5400" dirty="0">
                <a:solidFill>
                  <a:schemeClr val="tx1"/>
                </a:solidFill>
              </a:rPr>
              <a:t> is an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sz="5400" dirty="0">
                <a:solidFill>
                  <a:schemeClr val="tx1"/>
                </a:solidFill>
              </a:rPr>
              <a:t> and thus this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sz="5400" dirty="0">
                <a:solidFill>
                  <a:schemeClr val="tx1"/>
                </a:solidFill>
              </a:rPr>
              <a:t> gives us certain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properties</a:t>
            </a:r>
            <a:r>
              <a:rPr lang="en-US" sz="5400" dirty="0">
                <a:solidFill>
                  <a:schemeClr val="tx1"/>
                </a:solidFill>
              </a:rPr>
              <a:t> for </a:t>
            </a:r>
            <a:r>
              <a:rPr lang="en-US" sz="5400" b="1" dirty="0">
                <a:solidFill>
                  <a:schemeClr val="accent3"/>
                </a:solidFill>
              </a:rPr>
              <a:t>accessing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4"/>
                </a:solidFill>
              </a:rPr>
              <a:t>HTML ELEMENTS </a:t>
            </a:r>
            <a:r>
              <a:rPr lang="en-US" sz="5400" dirty="0">
                <a:solidFill>
                  <a:schemeClr val="tx1"/>
                </a:solidFill>
              </a:rPr>
              <a:t>of the </a:t>
            </a:r>
            <a:r>
              <a:rPr lang="en-US" sz="5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page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These are: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914400" indent="-914400" algn="l">
              <a:buAutoNum type="arabicPeriod"/>
            </a:pPr>
            <a:r>
              <a:rPr lang="en-US" sz="50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document.body</a:t>
            </a:r>
            <a:r>
              <a:rPr lang="en-US" sz="5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</a:t>
            </a:r>
            <a:r>
              <a:rPr lang="en-US" sz="50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</a:t>
            </a:r>
          </a:p>
          <a:p>
            <a:pPr marL="914400" indent="-914400" algn="l">
              <a:buAutoNum type="arabicPeriod"/>
            </a:pPr>
            <a:endParaRPr lang="en-US" sz="5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indent="-914400" algn="l">
              <a:buAutoNum type="arabicPeriod"/>
            </a:pPr>
            <a:r>
              <a:rPr lang="en-US" sz="50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document.images</a:t>
            </a:r>
            <a:r>
              <a:rPr lang="en-US" sz="5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an </a:t>
            </a:r>
            <a:r>
              <a:rPr lang="en-US" sz="5000" b="1" dirty="0">
                <a:solidFill>
                  <a:srgbClr val="FFFF00"/>
                </a:solidFill>
              </a:rPr>
              <a:t>array</a:t>
            </a:r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all the </a:t>
            </a:r>
            <a:r>
              <a:rPr lang="en-US" sz="50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</a:t>
            </a:r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objects</a:t>
            </a:r>
          </a:p>
          <a:p>
            <a:pPr marL="914400" indent="-914400" algn="l">
              <a:buAutoNum type="arabicPeriod"/>
            </a:pPr>
            <a:endParaRPr lang="en-US" sz="5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indent="-914400" algn="l">
              <a:buAutoNum type="arabicPeriod"/>
            </a:pPr>
            <a:r>
              <a:rPr lang="en-US" sz="50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document.links</a:t>
            </a:r>
            <a:r>
              <a:rPr lang="en-US" sz="5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an </a:t>
            </a:r>
            <a:r>
              <a:rPr lang="en-US" sz="5000" b="1" dirty="0">
                <a:solidFill>
                  <a:srgbClr val="FFFF00"/>
                </a:solidFill>
              </a:rPr>
              <a:t>array</a:t>
            </a:r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all the </a:t>
            </a:r>
            <a:r>
              <a:rPr 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</a:t>
            </a:r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objects</a:t>
            </a:r>
          </a:p>
          <a:p>
            <a:pPr marL="914400" indent="-914400" algn="l">
              <a:buAutoNum type="arabicPeriod"/>
            </a:pPr>
            <a:endParaRPr lang="en-US" sz="5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indent="-914400" algn="l">
              <a:buAutoNum type="arabicPeriod"/>
            </a:pPr>
            <a:r>
              <a:rPr lang="en-US" sz="50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document.forms</a:t>
            </a:r>
            <a:r>
              <a:rPr lang="en-US" sz="5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an </a:t>
            </a:r>
            <a:r>
              <a:rPr lang="en-US" sz="5000" b="1" dirty="0">
                <a:solidFill>
                  <a:srgbClr val="FFFF00"/>
                </a:solidFill>
              </a:rPr>
              <a:t>array</a:t>
            </a:r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all the </a:t>
            </a:r>
            <a:r>
              <a:rPr lang="en-US" sz="5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objects</a:t>
            </a:r>
            <a:endParaRPr lang="en-US" sz="50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374617" y="778997"/>
            <a:ext cx="1256465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Selecting Using CSS Selectors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707909" y="2137812"/>
            <a:ext cx="1191462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2516197"/>
            <a:ext cx="22534470" cy="1052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5400" dirty="0"/>
              <a:t>In </a:t>
            </a:r>
            <a:r>
              <a:rPr lang="en-IN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CSS</a:t>
            </a:r>
            <a:r>
              <a:rPr lang="en-IN" sz="5400" dirty="0"/>
              <a:t>, we know that ,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selectors</a:t>
            </a:r>
            <a:r>
              <a:rPr lang="en-IN" sz="5400" dirty="0"/>
              <a:t> are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patterns </a:t>
            </a:r>
            <a:r>
              <a:rPr lang="en-IN" sz="5400" dirty="0"/>
              <a:t>used to </a:t>
            </a:r>
            <a:r>
              <a:rPr lang="en-IN" sz="5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select</a:t>
            </a:r>
            <a:r>
              <a:rPr lang="en-IN" sz="5400" dirty="0"/>
              <a:t> the </a:t>
            </a:r>
            <a:r>
              <a:rPr lang="en-IN" sz="5400" b="1" dirty="0">
                <a:solidFill>
                  <a:srgbClr val="FFFF00"/>
                </a:solidFill>
              </a:rPr>
              <a:t>element(s)</a:t>
            </a:r>
            <a:r>
              <a:rPr lang="en-IN" sz="5400" dirty="0"/>
              <a:t> we want to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style</a:t>
            </a:r>
            <a:r>
              <a:rPr lang="en-IN" sz="5400" dirty="0"/>
              <a:t>, but,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selectors</a:t>
            </a:r>
            <a:r>
              <a:rPr lang="en-IN" sz="5400" dirty="0"/>
              <a:t> are also </a:t>
            </a:r>
            <a:r>
              <a:rPr lang="en-IN" sz="5400" b="1" dirty="0">
                <a:solidFill>
                  <a:srgbClr val="00B050"/>
                </a:solidFill>
              </a:rPr>
              <a:t>useful</a:t>
            </a:r>
            <a:r>
              <a:rPr lang="en-IN" sz="5400" dirty="0"/>
              <a:t> in </a:t>
            </a:r>
            <a:r>
              <a:rPr lang="en-IN" sz="5400" b="1" dirty="0">
                <a:solidFill>
                  <a:srgbClr val="FFC000"/>
                </a:solidFill>
              </a:rPr>
              <a:t>JavaScript</a:t>
            </a:r>
            <a:r>
              <a:rPr lang="en-IN" sz="5400" b="1" dirty="0"/>
              <a:t>. </a:t>
            </a:r>
            <a:endParaRPr lang="en-US" sz="5400" b="1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>
                <a:solidFill>
                  <a:schemeClr val="tx1"/>
                </a:solidFill>
              </a:rPr>
              <a:t> provides us </a:t>
            </a:r>
            <a:r>
              <a:rPr lang="en-US" sz="5400" b="1" dirty="0">
                <a:solidFill>
                  <a:schemeClr val="accent4"/>
                </a:solidFill>
              </a:rPr>
              <a:t>two methods </a:t>
            </a:r>
            <a:r>
              <a:rPr lang="en-US" sz="5400" dirty="0">
                <a:solidFill>
                  <a:schemeClr val="tx1"/>
                </a:solidFill>
              </a:rPr>
              <a:t>which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allow</a:t>
            </a:r>
            <a:r>
              <a:rPr lang="en-US" sz="5400" dirty="0">
                <a:solidFill>
                  <a:schemeClr val="tx1"/>
                </a:solidFill>
              </a:rPr>
              <a:t> us to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HTML elements</a:t>
            </a:r>
            <a:r>
              <a:rPr lang="en-US" sz="5400" dirty="0">
                <a:solidFill>
                  <a:schemeClr val="tx1"/>
                </a:solidFill>
              </a:rPr>
              <a:t> via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CSS Selectors</a:t>
            </a:r>
            <a:r>
              <a:rPr lang="en-US" sz="5400" dirty="0">
                <a:solidFill>
                  <a:schemeClr val="tx1"/>
                </a:solidFill>
              </a:rPr>
              <a:t>. 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These methods are:</a:t>
            </a:r>
          </a:p>
          <a:p>
            <a:pPr marL="914400" indent="-914400" algn="l">
              <a:buAutoNum type="arabicPeriod"/>
            </a:pPr>
            <a:r>
              <a:rPr lang="en-US" sz="50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</a:t>
            </a:r>
            <a:r>
              <a:rPr lang="en-US" sz="5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(): </a:t>
            </a:r>
            <a:r>
              <a:rPr lang="en-IN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Returns</a:t>
            </a:r>
            <a:r>
              <a:rPr lang="en-IN" sz="5000" dirty="0"/>
              <a:t> the </a:t>
            </a:r>
            <a:r>
              <a:rPr lang="en-IN" sz="50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first element </a:t>
            </a:r>
            <a:r>
              <a:rPr lang="en-IN" sz="5000" dirty="0"/>
              <a:t>that </a:t>
            </a:r>
            <a:r>
              <a:rPr lang="en-IN" sz="5000" b="1" dirty="0">
                <a:solidFill>
                  <a:schemeClr val="accent3"/>
                </a:solidFill>
              </a:rPr>
              <a:t>matches</a:t>
            </a:r>
            <a:r>
              <a:rPr lang="en-IN" sz="5000" dirty="0"/>
              <a:t> the provided </a:t>
            </a:r>
            <a:r>
              <a:rPr lang="en-IN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CSS selector</a:t>
            </a:r>
            <a:r>
              <a:rPr lang="en-IN" sz="5000" dirty="0"/>
              <a:t>. Otherwise returns </a:t>
            </a:r>
            <a:r>
              <a:rPr lang="en-IN" sz="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null</a:t>
            </a:r>
            <a:endParaRPr lang="en-US" sz="50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indent="-914400" algn="l">
              <a:buAutoNum type="arabicPeriod"/>
            </a:pPr>
            <a:endParaRPr lang="en-US" sz="50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indent="-914400" algn="l">
              <a:buAutoNum type="arabicPeriod"/>
            </a:pPr>
            <a:r>
              <a:rPr lang="en-US" sz="50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querySelectorAll</a:t>
            </a:r>
            <a:r>
              <a:rPr lang="en-US" sz="5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(): </a:t>
            </a:r>
            <a:r>
              <a:rPr lang="en-IN" sz="5000" b="1" dirty="0">
                <a:solidFill>
                  <a:srgbClr val="00B0F0"/>
                </a:solidFill>
              </a:rPr>
              <a:t>Returns</a:t>
            </a:r>
            <a:r>
              <a:rPr lang="en-IN" sz="5000" dirty="0"/>
              <a:t> </a:t>
            </a:r>
            <a:r>
              <a:rPr lang="en-IN" sz="5000" dirty="0">
                <a:solidFill>
                  <a:schemeClr val="bg1"/>
                </a:solidFill>
              </a:rPr>
              <a:t>a</a:t>
            </a:r>
            <a:r>
              <a:rPr lang="en-IN" sz="50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5000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non-live</a:t>
            </a:r>
            <a:r>
              <a:rPr lang="en-IN" sz="50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collection of all the elements </a:t>
            </a:r>
            <a:r>
              <a:rPr lang="en-IN" sz="5000" dirty="0"/>
              <a:t>that </a:t>
            </a:r>
            <a:r>
              <a:rPr lang="en-IN" sz="5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match</a:t>
            </a:r>
            <a:r>
              <a:rPr lang="en-IN" sz="5000" dirty="0"/>
              <a:t> the </a:t>
            </a:r>
            <a:r>
              <a:rPr lang="en-IN" sz="5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provided selector as </a:t>
            </a:r>
            <a:r>
              <a:rPr lang="en-IN" sz="5000" b="1" dirty="0">
                <a:solidFill>
                  <a:schemeClr val="tx1"/>
                </a:solidFill>
              </a:rPr>
              <a:t>a </a:t>
            </a:r>
            <a:r>
              <a:rPr lang="en-IN" sz="5000" b="1" u="sng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NodeList</a:t>
            </a:r>
            <a:r>
              <a:rPr lang="en-IN" sz="5000" b="1" dirty="0">
                <a:solidFill>
                  <a:schemeClr val="tx1"/>
                </a:solidFill>
              </a:rPr>
              <a:t> object. </a:t>
            </a:r>
            <a:r>
              <a:rPr lang="en-IN" sz="5000" dirty="0"/>
              <a:t>Otherwise returns an empty </a:t>
            </a:r>
            <a:r>
              <a:rPr lang="en-IN" sz="5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NodeList</a:t>
            </a:r>
            <a:endParaRPr lang="en-US" sz="5000" b="1" u="sng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989922" y="778997"/>
            <a:ext cx="733405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</a:t>
            </a:r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NodeList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707909" y="2137812"/>
            <a:ext cx="1191462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14268"/>
            <a:ext cx="2253447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/>
              <a:t>A 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NodeList</a:t>
            </a:r>
            <a:r>
              <a:rPr lang="en-US" sz="5400" dirty="0"/>
              <a:t> is an object just like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Date </a:t>
            </a:r>
            <a:r>
              <a:rPr lang="en-US" sz="5400" dirty="0"/>
              <a:t>,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Math</a:t>
            </a:r>
            <a:r>
              <a:rPr lang="en-US" sz="5400" dirty="0"/>
              <a:t> and other objects in </a:t>
            </a:r>
            <a:r>
              <a:rPr lang="en-US" sz="5400" b="1" dirty="0">
                <a:solidFill>
                  <a:srgbClr val="FFC000"/>
                </a:solidFill>
              </a:rPr>
              <a:t>JS</a:t>
            </a:r>
          </a:p>
          <a:p>
            <a:pPr marL="0" indent="0" algn="l">
              <a:buNone/>
            </a:pPr>
            <a:endParaRPr lang="en-US" sz="5400" dirty="0"/>
          </a:p>
          <a:p>
            <a:pPr marL="0" indent="0" algn="l">
              <a:buNone/>
            </a:pPr>
            <a:endParaRPr lang="en-US" sz="5400" dirty="0"/>
          </a:p>
          <a:p>
            <a:pPr marL="0" indent="0" algn="l">
              <a:buNone/>
            </a:pPr>
            <a:r>
              <a:rPr lang="en-US" sz="5400" dirty="0"/>
              <a:t>A 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NodeList</a:t>
            </a:r>
            <a:r>
              <a:rPr lang="en-US" sz="5400" dirty="0"/>
              <a:t> is a </a:t>
            </a:r>
            <a:r>
              <a:rPr lang="en-US" sz="5400" b="1" dirty="0">
                <a:solidFill>
                  <a:srgbClr val="00B0F0"/>
                </a:solidFill>
              </a:rPr>
              <a:t>list</a:t>
            </a:r>
            <a:r>
              <a:rPr lang="en-US" sz="5400" dirty="0"/>
              <a:t> (collection) of </a:t>
            </a:r>
            <a:r>
              <a:rPr lang="en-US" sz="5400" b="1" dirty="0">
                <a:solidFill>
                  <a:schemeClr val="accent3"/>
                </a:solidFill>
              </a:rPr>
              <a:t>nodes</a:t>
            </a:r>
            <a:r>
              <a:rPr lang="en-US" sz="5400" dirty="0"/>
              <a:t> extracted from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document</a:t>
            </a:r>
            <a:r>
              <a:rPr lang="en-US" sz="5400" dirty="0"/>
              <a:t>.</a:t>
            </a:r>
          </a:p>
          <a:p>
            <a:pPr marL="0" indent="0" algn="l">
              <a:buNone/>
            </a:pPr>
            <a:endParaRPr lang="en-US" sz="5400" dirty="0"/>
          </a:p>
          <a:p>
            <a:pPr marL="0" indent="0" algn="l">
              <a:buNone/>
            </a:pPr>
            <a:endParaRPr lang="en-US" sz="5400" dirty="0"/>
          </a:p>
          <a:p>
            <a:pPr marL="0" indent="0" algn="l">
              <a:buNone/>
            </a:pPr>
            <a:r>
              <a:rPr lang="en-US" sz="5400" dirty="0"/>
              <a:t>It is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very much like </a:t>
            </a:r>
            <a:r>
              <a:rPr lang="en-US" sz="5400" dirty="0"/>
              <a:t>an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/>
              <a:t> and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uses </a:t>
            </a:r>
            <a:r>
              <a:rPr lang="en-US" sz="5400" dirty="0"/>
              <a:t>the same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length</a:t>
            </a:r>
            <a:r>
              <a:rPr lang="en-US" sz="5400" dirty="0"/>
              <a:t> property, iterate over it using 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for..of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/>
              <a:t>or 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forEach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5400" dirty="0"/>
              <a:t>but there are still </a:t>
            </a:r>
            <a:r>
              <a:rPr lang="en-US" sz="5400" b="1" dirty="0">
                <a:solidFill>
                  <a:srgbClr val="FFC000"/>
                </a:solidFill>
              </a:rPr>
              <a:t>certain differences</a:t>
            </a:r>
            <a:r>
              <a:rPr lang="en-US" sz="5400" dirty="0"/>
              <a:t>. </a:t>
            </a:r>
          </a:p>
          <a:p>
            <a:pPr marL="0" indent="0" algn="l">
              <a:buNone/>
            </a:pPr>
            <a:endParaRPr lang="en-US" sz="5400" dirty="0"/>
          </a:p>
          <a:p>
            <a:pPr marL="0" indent="0" algn="l">
              <a:buNone/>
            </a:pPr>
            <a:endParaRPr lang="en-US" sz="5400" dirty="0"/>
          </a:p>
          <a:p>
            <a:pPr mar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</a:rPr>
              <a:t>For example </a:t>
            </a:r>
            <a:r>
              <a:rPr lang="en-US" sz="5400" dirty="0"/>
              <a:t>: We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can not use </a:t>
            </a:r>
            <a:r>
              <a:rPr lang="en-US" sz="5400" dirty="0"/>
              <a:t>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common array methods </a:t>
            </a:r>
            <a:r>
              <a:rPr lang="en-US" sz="5400" dirty="0"/>
              <a:t>like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push()</a:t>
            </a:r>
            <a:r>
              <a:rPr lang="en-US" sz="5400" dirty="0"/>
              <a:t>,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pop()</a:t>
            </a:r>
            <a:r>
              <a:rPr lang="en-US" sz="5400" dirty="0"/>
              <a:t>,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slice()</a:t>
            </a:r>
            <a:r>
              <a:rPr lang="en-US" sz="5400" dirty="0"/>
              <a:t>, and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join()</a:t>
            </a:r>
            <a:r>
              <a:rPr lang="en-US" sz="5400" dirty="0"/>
              <a:t> directly on a 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NodeList</a:t>
            </a:r>
            <a:endParaRPr lang="en-US" sz="50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9923F3-0745-42CE-A2C0-214B827FE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NodeList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object is a list (collection) of nodes extracted from a document.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4122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604546" y="528178"/>
            <a:ext cx="1138805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Method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937838" y="1886993"/>
            <a:ext cx="1105476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14268"/>
            <a:ext cx="2253447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5400" dirty="0"/>
              <a:t>The </a:t>
            </a:r>
            <a:r>
              <a:rPr lang="en-IN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querySelector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r>
              <a:rPr lang="en-IN" sz="5400" dirty="0"/>
              <a:t> method takes an </a:t>
            </a:r>
            <a:r>
              <a:rPr lang="en-IN" sz="5400" b="1" dirty="0">
                <a:solidFill>
                  <a:schemeClr val="accent3"/>
                </a:solidFill>
              </a:rPr>
              <a:t>argument</a:t>
            </a:r>
            <a:r>
              <a:rPr lang="en-IN" sz="5400" dirty="0"/>
              <a:t>, which is 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IN" sz="5400" dirty="0"/>
              <a:t> that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represents</a:t>
            </a:r>
            <a:r>
              <a:rPr lang="en-IN" sz="5400" dirty="0"/>
              <a:t> the </a:t>
            </a:r>
            <a:r>
              <a:rPr lang="en-IN" sz="5400" b="1" dirty="0">
                <a:solidFill>
                  <a:schemeClr val="accent4"/>
                </a:solidFill>
              </a:rPr>
              <a:t>CSS selector </a:t>
            </a:r>
            <a:r>
              <a:rPr lang="en-IN" sz="5400" dirty="0"/>
              <a:t>for 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element</a:t>
            </a:r>
            <a:r>
              <a:rPr lang="en-IN" sz="5400" dirty="0"/>
              <a:t> we wish to </a:t>
            </a:r>
            <a:r>
              <a:rPr lang="en-IN" sz="5400" b="1" dirty="0">
                <a:solidFill>
                  <a:srgbClr val="FFFF00"/>
                </a:solidFill>
              </a:rPr>
              <a:t>find</a:t>
            </a:r>
            <a:r>
              <a:rPr lang="en-IN" sz="5400" dirty="0"/>
              <a:t>.</a:t>
            </a:r>
          </a:p>
          <a:p>
            <a:pPr marL="0" indent="0" algn="l">
              <a:buNone/>
            </a:pPr>
            <a:endParaRPr lang="en-IN" sz="5400" dirty="0"/>
          </a:p>
          <a:p>
            <a:pPr marL="0" indent="0" algn="l">
              <a:buNone/>
            </a:pPr>
            <a:r>
              <a:rPr lang="en-IN" sz="5400" dirty="0"/>
              <a:t> What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gets returned </a:t>
            </a:r>
            <a:r>
              <a:rPr lang="en-IN" sz="5400" dirty="0"/>
              <a:t>by </a:t>
            </a:r>
            <a:r>
              <a:rPr lang="en-IN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querySelector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r>
              <a:rPr lang="en-IN" sz="5400" dirty="0"/>
              <a:t> is the </a:t>
            </a:r>
            <a:r>
              <a:rPr lang="en-IN" sz="5400" b="1" dirty="0">
                <a:solidFill>
                  <a:schemeClr val="accent3"/>
                </a:solidFill>
              </a:rPr>
              <a:t>first element </a:t>
            </a:r>
            <a:r>
              <a:rPr lang="en-IN" sz="5400" dirty="0"/>
              <a:t>it </a:t>
            </a:r>
            <a:r>
              <a:rPr lang="en-IN" sz="5400" b="1" dirty="0">
                <a:solidFill>
                  <a:srgbClr val="FFFF00"/>
                </a:solidFill>
              </a:rPr>
              <a:t>finds</a:t>
            </a:r>
          </a:p>
          <a:p>
            <a:pPr marL="0" indent="0" algn="l">
              <a:buNone/>
            </a:pPr>
            <a:endParaRPr lang="en-US" sz="54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marL="0" indent="0" algn="l">
              <a:buNone/>
            </a:pPr>
            <a:r>
              <a:rPr lang="en-IN" sz="5400" b="1" i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element.querySelector</a:t>
            </a:r>
            <a:r>
              <a:rPr lang="en-IN" sz="54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(selectors)</a:t>
            </a:r>
          </a:p>
          <a:p>
            <a:pPr marL="0" indent="0" algn="l">
              <a:buNone/>
            </a:pPr>
            <a:endParaRPr lang="en-US" sz="5400" b="1" i="1" u="sng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marL="0" indent="0" algn="l">
              <a:buNone/>
            </a:pP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 element = </a:t>
            </a:r>
            <a:r>
              <a:rPr lang="en-IN" sz="54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document.querySelector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("#main");</a:t>
            </a:r>
          </a:p>
          <a:p>
            <a:pPr marL="0" indent="0" algn="l">
              <a:buNone/>
            </a:pPr>
            <a:endParaRPr lang="en-US" sz="54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The above code will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sz="5400" dirty="0">
                <a:solidFill>
                  <a:schemeClr val="tx1"/>
                </a:solidFill>
              </a:rPr>
              <a:t> that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element </a:t>
            </a:r>
            <a:r>
              <a:rPr lang="en-US" sz="5400" dirty="0">
                <a:solidFill>
                  <a:schemeClr val="tx1"/>
                </a:solidFill>
              </a:rPr>
              <a:t>whose </a:t>
            </a:r>
            <a:r>
              <a:rPr lang="en-US" sz="5400" b="1" dirty="0">
                <a:solidFill>
                  <a:schemeClr val="accent3"/>
                </a:solidFill>
              </a:rPr>
              <a:t>id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“main”</a:t>
            </a:r>
            <a:endParaRPr lang="en-US" sz="5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106988" y="778997"/>
            <a:ext cx="1247008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querySelectorAll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Method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440280" y="2137812"/>
            <a:ext cx="1191462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14268"/>
            <a:ext cx="2253447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/>
              <a:t>The </a:t>
            </a:r>
            <a:r>
              <a:rPr lang="en-IN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querySelectorAll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</a:t>
            </a:r>
            <a:r>
              <a:rPr lang="en-IN" sz="5400" dirty="0"/>
              <a:t>method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 all elements </a:t>
            </a:r>
            <a:r>
              <a:rPr lang="en-IN" sz="5400" dirty="0"/>
              <a:t>in the </a:t>
            </a:r>
            <a:r>
              <a:rPr lang="en-IN" sz="5400" b="1" dirty="0">
                <a:solidFill>
                  <a:srgbClr val="FFC000"/>
                </a:solidFill>
              </a:rPr>
              <a:t>document</a:t>
            </a:r>
            <a:r>
              <a:rPr lang="en-IN" sz="5400" dirty="0"/>
              <a:t> that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matches</a:t>
            </a:r>
            <a:r>
              <a:rPr lang="en-IN" sz="5400" dirty="0"/>
              <a:t> a specified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CSS selector(s</a:t>
            </a:r>
            <a:r>
              <a:rPr lang="en-IN" sz="5400" dirty="0"/>
              <a:t>), as a </a:t>
            </a:r>
            <a:r>
              <a:rPr lang="en-IN" sz="5400" b="1" dirty="0">
                <a:solidFill>
                  <a:srgbClr val="00B050"/>
                </a:solidFill>
              </a:rPr>
              <a:t>static</a:t>
            </a:r>
            <a:r>
              <a:rPr lang="en-IN" sz="5400" b="1" dirty="0">
                <a:solidFill>
                  <a:srgbClr val="FFFF00"/>
                </a:solidFill>
              </a:rPr>
              <a:t> </a:t>
            </a:r>
            <a:r>
              <a:rPr lang="en-IN" sz="5400" b="1" u="sng" dirty="0" err="1">
                <a:solidFill>
                  <a:srgbClr val="FFFF00"/>
                </a:solidFill>
              </a:rPr>
              <a:t>NodeList</a:t>
            </a:r>
            <a:r>
              <a:rPr lang="en-IN" sz="5400" b="1" dirty="0">
                <a:solidFill>
                  <a:srgbClr val="FFFF00"/>
                </a:solidFill>
              </a:rPr>
              <a:t>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/>
              <a:t>.</a:t>
            </a:r>
          </a:p>
          <a:p>
            <a:pPr algn="l"/>
            <a:endParaRPr lang="en-IN" sz="5400" dirty="0"/>
          </a:p>
          <a:p>
            <a:pPr algn="l"/>
            <a:endParaRPr lang="en-IN" sz="5400" dirty="0"/>
          </a:p>
          <a:p>
            <a:pPr algn="l"/>
            <a:endParaRPr lang="en-IN" sz="5400" dirty="0"/>
          </a:p>
          <a:p>
            <a:pPr algn="l"/>
            <a:endParaRPr lang="en-IN" sz="5400" dirty="0"/>
          </a:p>
          <a:p>
            <a:pPr algn="l"/>
            <a:r>
              <a:rPr lang="en-IN" sz="5400" dirty="0"/>
              <a:t>The </a:t>
            </a:r>
            <a:r>
              <a:rPr lang="en-IN" sz="5400" b="1" u="sng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NodeList</a:t>
            </a:r>
            <a:r>
              <a:rPr lang="en-IN" sz="5400" dirty="0"/>
              <a:t> object represents a </a:t>
            </a:r>
            <a:r>
              <a:rPr lang="en-IN" sz="5400" b="1" dirty="0">
                <a:solidFill>
                  <a:schemeClr val="accent3"/>
                </a:solidFill>
              </a:rPr>
              <a:t>collection of nodes</a:t>
            </a:r>
            <a:r>
              <a:rPr lang="en-IN" sz="5400" dirty="0"/>
              <a:t> and these </a:t>
            </a:r>
            <a:r>
              <a:rPr lang="en-IN" sz="5400" b="1" dirty="0">
                <a:solidFill>
                  <a:schemeClr val="accent3"/>
                </a:solidFill>
              </a:rPr>
              <a:t>nodes</a:t>
            </a:r>
            <a:r>
              <a:rPr lang="en-IN" sz="5400" dirty="0"/>
              <a:t> can be </a:t>
            </a:r>
            <a:r>
              <a:rPr lang="en-IN" sz="5400" b="1" dirty="0">
                <a:solidFill>
                  <a:srgbClr val="FFC000"/>
                </a:solidFill>
              </a:rPr>
              <a:t>accessed</a:t>
            </a:r>
            <a:r>
              <a:rPr lang="en-IN" sz="5400" dirty="0">
                <a:solidFill>
                  <a:srgbClr val="FFC000"/>
                </a:solidFill>
              </a:rPr>
              <a:t> </a:t>
            </a:r>
            <a:r>
              <a:rPr lang="en-IN" sz="5400" dirty="0"/>
              <a:t>by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index</a:t>
            </a:r>
            <a:r>
              <a:rPr lang="en-IN" sz="5400" dirty="0"/>
              <a:t> numbers which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starts</a:t>
            </a:r>
            <a:r>
              <a:rPr lang="en-IN" sz="5400" dirty="0"/>
              <a:t> at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0.</a:t>
            </a:r>
          </a:p>
          <a:p>
            <a:pPr marL="0" indent="0" algn="l">
              <a:buNone/>
            </a:pPr>
            <a:endParaRPr lang="en-US" sz="54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817056" y="778997"/>
            <a:ext cx="1247008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querySelectorAll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Method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150348" y="2137812"/>
            <a:ext cx="1191462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14268"/>
            <a:ext cx="2253447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marL="0" indent="0" algn="l">
              <a:buNone/>
            </a:pPr>
            <a:r>
              <a:rPr lang="en-IN" sz="5400" b="1" i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element.querySelectorAll</a:t>
            </a:r>
            <a:r>
              <a:rPr lang="en-IN" sz="54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(selectors)</a:t>
            </a:r>
          </a:p>
          <a:p>
            <a:pPr marL="0" indent="0" algn="l">
              <a:buNone/>
            </a:pPr>
            <a:endParaRPr lang="en-US" sz="5400" b="1" i="1" u="sng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marL="0" indent="0" algn="l">
              <a:buNone/>
            </a:pP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 </a:t>
            </a:r>
            <a:r>
              <a:rPr lang="en-IN" sz="54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divs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IN" sz="54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document.querySelectorAll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(“div");</a:t>
            </a:r>
            <a:endParaRPr lang="en-US" sz="5400" b="1" u="sng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above code </a:t>
            </a:r>
            <a:r>
              <a:rPr lang="en-US" sz="5400" dirty="0">
                <a:solidFill>
                  <a:schemeClr val="tx1"/>
                </a:solidFill>
              </a:rPr>
              <a:t>will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sz="5400" dirty="0">
                <a:solidFill>
                  <a:schemeClr val="tx1"/>
                </a:solidFill>
              </a:rPr>
              <a:t> that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div </a:t>
            </a:r>
            <a:r>
              <a:rPr lang="en-US" sz="5400" b="1" dirty="0">
                <a:solidFill>
                  <a:schemeClr val="tx1"/>
                </a:solidFill>
              </a:rPr>
              <a:t>t</a:t>
            </a:r>
            <a:r>
              <a:rPr lang="en-US" sz="5400" dirty="0">
                <a:solidFill>
                  <a:schemeClr val="tx1"/>
                </a:solidFill>
              </a:rPr>
              <a:t>ags</a:t>
            </a:r>
          </a:p>
          <a:p>
            <a:pPr marL="0" indent="0" algn="l">
              <a:buNone/>
            </a:pPr>
            <a:endParaRPr lang="en-US" sz="5400" b="1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IN" sz="5400" dirty="0"/>
              <a:t>We can use the 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length</a:t>
            </a:r>
            <a:r>
              <a:rPr lang="en-IN" sz="5400" dirty="0"/>
              <a:t> property of the </a:t>
            </a:r>
            <a:r>
              <a:rPr lang="en-IN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NodeList</a:t>
            </a:r>
            <a:r>
              <a:rPr lang="en-IN" sz="5400" dirty="0"/>
              <a:t> object to determine 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number of elements </a:t>
            </a:r>
            <a:r>
              <a:rPr lang="en-IN" sz="5400" dirty="0"/>
              <a:t>that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matches</a:t>
            </a:r>
            <a:r>
              <a:rPr lang="en-IN" sz="5400" dirty="0"/>
              <a:t> the </a:t>
            </a:r>
            <a:r>
              <a:rPr lang="en-IN" sz="5400" b="1" dirty="0">
                <a:solidFill>
                  <a:schemeClr val="accent3"/>
                </a:solidFill>
              </a:rPr>
              <a:t>specified selector</a:t>
            </a:r>
            <a:r>
              <a:rPr lang="en-IN" sz="5400" dirty="0"/>
              <a:t>, then we can </a:t>
            </a:r>
            <a:r>
              <a:rPr lang="en-IN" sz="5400" b="1" dirty="0">
                <a:solidFill>
                  <a:srgbClr val="00B050"/>
                </a:solidFill>
              </a:rPr>
              <a:t>loop through </a:t>
            </a:r>
            <a:r>
              <a:rPr lang="en-IN" sz="5400" dirty="0"/>
              <a:t>all </a:t>
            </a:r>
            <a:r>
              <a:rPr lang="en-IN" sz="5400" b="1" dirty="0">
                <a:solidFill>
                  <a:schemeClr val="accent3"/>
                </a:solidFill>
              </a:rPr>
              <a:t>elements</a:t>
            </a:r>
            <a:r>
              <a:rPr lang="en-IN" sz="5400" dirty="0"/>
              <a:t> and </a:t>
            </a:r>
            <a:r>
              <a:rPr lang="en-IN" sz="5400" b="1" dirty="0">
                <a:solidFill>
                  <a:schemeClr val="accent4"/>
                </a:solidFill>
              </a:rPr>
              <a:t>extract</a:t>
            </a:r>
            <a:r>
              <a:rPr lang="en-IN" sz="5400" dirty="0"/>
              <a:t> the </a:t>
            </a:r>
            <a:r>
              <a:rPr lang="en-IN" sz="5400" b="1" dirty="0">
                <a:solidFill>
                  <a:srgbClr val="FFC000"/>
                </a:solidFill>
              </a:rPr>
              <a:t>info</a:t>
            </a:r>
            <a:r>
              <a:rPr lang="en-IN" sz="5400" dirty="0"/>
              <a:t> we want.</a:t>
            </a:r>
            <a:endParaRPr lang="en-US" sz="5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824274" y="1029816"/>
            <a:ext cx="988123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Selection Methods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752241" y="2387043"/>
            <a:ext cx="10335036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Selection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elements </a:t>
            </a:r>
            <a:r>
              <a:rPr lang="en-US" sz="5400" dirty="0">
                <a:solidFill>
                  <a:schemeClr val="tx1"/>
                </a:solidFill>
              </a:rPr>
              <a:t>can be done by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 methods</a:t>
            </a:r>
            <a:r>
              <a:rPr lang="en-US" sz="5400" dirty="0">
                <a:solidFill>
                  <a:schemeClr val="tx1"/>
                </a:solidFill>
              </a:rPr>
              <a:t>: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914400" indent="-914400" algn="l">
              <a:buAutoNum type="arabicPeriod"/>
            </a:pP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getElementById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idvalue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914400" indent="-914400" algn="l">
              <a:buAutoNum type="arabicPeriod"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only that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whose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		value </a:t>
            </a:r>
            <a:r>
              <a:rPr lang="en-US" sz="5400" b="1" dirty="0">
                <a:solidFill>
                  <a:srgbClr val="00B050"/>
                </a:solidFill>
              </a:rPr>
              <a:t>matches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the </a:t>
            </a:r>
            <a:r>
              <a:rPr lang="en-US" sz="5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passed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</a:t>
            </a:r>
            <a:r>
              <a:rPr lang="en-US" sz="5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argument.</a:t>
            </a:r>
          </a:p>
          <a:p>
            <a:pPr marL="0" indent="0" algn="l">
              <a:buNone/>
            </a:pPr>
            <a:endParaRPr lang="en-US" sz="54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marL="0" indent="0" algn="l">
              <a:buNone/>
            </a:pPr>
            <a:endParaRPr lang="en-US" sz="54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x=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document.getElementById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(“p1”);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597641" y="780585"/>
            <a:ext cx="988123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Selection Methods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525608" y="2137812"/>
            <a:ext cx="10335036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 algn="l">
              <a:buAutoNum type="arabicPeriod" startAt="2"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getElementsByTagName( tag name)</a:t>
            </a:r>
          </a:p>
          <a:p>
            <a:pPr marL="914400" indent="-914400" algn="l">
              <a:buAutoNum type="arabicPeriod" startAt="2"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method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en-US" sz="5400" b="1" u="sng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HTMLCollection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those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 elements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whose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tag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5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the </a:t>
            </a:r>
            <a:r>
              <a:rPr lang="en-US" sz="5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passed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	</a:t>
            </a:r>
            <a:r>
              <a:rPr lang="en-US" sz="5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argument.</a:t>
            </a:r>
          </a:p>
          <a:p>
            <a:pPr marL="0" indent="0" algn="l">
              <a:buNone/>
            </a:pPr>
            <a:endParaRPr lang="en-US" sz="54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 algn="l">
              <a:buNone/>
            </a:pPr>
            <a:endParaRPr lang="en-US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x=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document.getElementsByTagName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(“p”);</a:t>
            </a:r>
          </a:p>
          <a:p>
            <a:pPr marL="0" indent="0" algn="l">
              <a:buNone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87299" y="778997"/>
            <a:ext cx="1013931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</a:t>
            </a:r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HTMLCollection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707909" y="2137812"/>
            <a:ext cx="1191462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14268"/>
            <a:ext cx="2253447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/>
              <a:t>An 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HTMLCollection</a:t>
            </a:r>
            <a:r>
              <a:rPr lang="en-US" sz="5400" dirty="0"/>
              <a:t> is an object just like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Date </a:t>
            </a:r>
            <a:r>
              <a:rPr lang="en-US" sz="5400" dirty="0"/>
              <a:t>,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Math</a:t>
            </a:r>
            <a:r>
              <a:rPr lang="en-US" sz="5400" dirty="0"/>
              <a:t> and other objects in </a:t>
            </a:r>
            <a:r>
              <a:rPr lang="en-US" sz="5400" b="1" dirty="0">
                <a:solidFill>
                  <a:srgbClr val="FFC000"/>
                </a:solidFill>
              </a:rPr>
              <a:t>JS</a:t>
            </a:r>
          </a:p>
          <a:p>
            <a:pPr marL="0" indent="0" algn="l">
              <a:buNone/>
            </a:pPr>
            <a:endParaRPr lang="en-US" sz="5400" dirty="0"/>
          </a:p>
          <a:p>
            <a:pPr marL="0" indent="0" algn="l">
              <a:buNone/>
            </a:pPr>
            <a:endParaRPr lang="en-US" sz="5400" dirty="0"/>
          </a:p>
          <a:p>
            <a:pPr marL="0" indent="0" algn="l">
              <a:buNone/>
            </a:pPr>
            <a:r>
              <a:rPr lang="en-US" sz="5400" dirty="0"/>
              <a:t>It is 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array-like object </a:t>
            </a:r>
            <a:r>
              <a:rPr lang="en-US" sz="5400" dirty="0"/>
              <a:t>that </a:t>
            </a:r>
            <a:r>
              <a:rPr lang="en-US" sz="5400" b="1" dirty="0">
                <a:solidFill>
                  <a:schemeClr val="accent3"/>
                </a:solidFill>
              </a:rPr>
              <a:t>represents</a:t>
            </a:r>
            <a:r>
              <a:rPr lang="en-US" sz="5400" dirty="0"/>
              <a:t> a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collection</a:t>
            </a:r>
            <a:r>
              <a:rPr lang="en-US" sz="5400" dirty="0"/>
              <a:t> of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elements </a:t>
            </a:r>
            <a:r>
              <a:rPr lang="en-US" sz="5400" dirty="0">
                <a:solidFill>
                  <a:schemeClr val="tx1"/>
                </a:solidFill>
              </a:rPr>
              <a:t>that are </a:t>
            </a:r>
            <a:r>
              <a:rPr lang="en-US" sz="5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extracted</a:t>
            </a:r>
            <a:r>
              <a:rPr lang="en-US" sz="5400" dirty="0"/>
              <a:t> from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document</a:t>
            </a:r>
            <a:r>
              <a:rPr lang="en-US" sz="5400" dirty="0"/>
              <a:t>.</a:t>
            </a:r>
          </a:p>
          <a:p>
            <a:pPr marL="0" indent="0" algn="l">
              <a:buNone/>
            </a:pPr>
            <a:endParaRPr lang="en-US" sz="5400" dirty="0"/>
          </a:p>
          <a:p>
            <a:pPr marL="0" indent="0" algn="l">
              <a:buNone/>
            </a:pPr>
            <a:endParaRPr lang="en-US" sz="5400" dirty="0"/>
          </a:p>
          <a:p>
            <a:pPr marL="0" indent="0" algn="l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Although</a:t>
            </a:r>
            <a:r>
              <a:rPr lang="en-US" sz="5400" dirty="0"/>
              <a:t> it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may look like an array</a:t>
            </a:r>
            <a:r>
              <a:rPr lang="en-US" sz="5400" dirty="0"/>
              <a:t>, but it is </a:t>
            </a:r>
            <a:r>
              <a:rPr lang="en-US" sz="5400" b="1" dirty="0">
                <a:solidFill>
                  <a:schemeClr val="accent3"/>
                </a:solidFill>
              </a:rPr>
              <a:t>not an array</a:t>
            </a:r>
            <a:r>
              <a:rPr lang="en-US" sz="5400" dirty="0"/>
              <a:t>. </a:t>
            </a:r>
          </a:p>
          <a:p>
            <a:pPr marL="0" indent="0" algn="l">
              <a:buNone/>
            </a:pPr>
            <a:endParaRPr lang="en-US" sz="5400" dirty="0"/>
          </a:p>
          <a:p>
            <a:pPr marL="0" indent="0" algn="l">
              <a:buNone/>
            </a:pPr>
            <a:endParaRPr lang="en-US" sz="5400" dirty="0"/>
          </a:p>
          <a:p>
            <a:pPr mar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Both are </a:t>
            </a:r>
            <a:r>
              <a:rPr lang="en-US" sz="5400" dirty="0"/>
              <a:t>two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completely different things</a:t>
            </a:r>
            <a:r>
              <a:rPr lang="en-US" sz="5400" dirty="0"/>
              <a:t>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9923F3-0745-42CE-A2C0-214B827FE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NodeList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object is a list (collection) of nodes extracted from a document.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1148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2646878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b="1" spc="-200" dirty="0">
                <a:solidFill>
                  <a:schemeClr val="bg1"/>
                </a:solidFill>
              </a:rPr>
              <a:t>DOM</a:t>
            </a:r>
            <a:endParaRPr lang="en-US" b="1" dirty="0">
              <a:solidFill>
                <a:schemeClr val="bg1"/>
              </a:solidFill>
            </a:endParaRP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7200" b="1" spc="-200" dirty="0">
                <a:solidFill>
                  <a:schemeClr val="bg1"/>
                </a:solidFill>
              </a:rPr>
              <a:t>(Part -1)</a:t>
            </a: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87299" y="778997"/>
            <a:ext cx="1013931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</a:t>
            </a:r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HTMLCollection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707909" y="2137812"/>
            <a:ext cx="1191462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14268"/>
            <a:ext cx="2253447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Just like </a:t>
            </a:r>
            <a:r>
              <a:rPr lang="en-US" sz="5400" dirty="0"/>
              <a:t>an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array</a:t>
            </a:r>
            <a:r>
              <a:rPr lang="en-US" sz="5400" dirty="0"/>
              <a:t>, we can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iterate through </a:t>
            </a:r>
            <a:r>
              <a:rPr lang="en-US" sz="5400" dirty="0"/>
              <a:t>the 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HTMLCollection</a:t>
            </a:r>
            <a:r>
              <a:rPr lang="en-US" sz="5400" dirty="0"/>
              <a:t> using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simple for </a:t>
            </a:r>
            <a:r>
              <a:rPr lang="en-US" sz="5400" dirty="0"/>
              <a:t>or 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for..of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/>
              <a:t>loops and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</a:t>
            </a:r>
            <a:r>
              <a:rPr lang="en-US" sz="5400" dirty="0"/>
              <a:t> to its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elements</a:t>
            </a:r>
            <a:r>
              <a:rPr lang="en-US" sz="5400" dirty="0"/>
              <a:t> by an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index number</a:t>
            </a:r>
            <a:r>
              <a:rPr lang="en-US" sz="5400" dirty="0"/>
              <a:t>.</a:t>
            </a:r>
          </a:p>
          <a:p>
            <a:pPr algn="l"/>
            <a:endParaRPr lang="en-US" sz="5400" dirty="0"/>
          </a:p>
          <a:p>
            <a:pPr algn="l"/>
            <a:endParaRPr lang="en-US" sz="5400" dirty="0"/>
          </a:p>
          <a:p>
            <a:pPr algn="l"/>
            <a:r>
              <a:rPr lang="en-US" sz="5400" dirty="0"/>
              <a:t>But we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can not use </a:t>
            </a:r>
            <a:r>
              <a:rPr lang="en-US" sz="5400" dirty="0"/>
              <a:t>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common array methods </a:t>
            </a:r>
            <a:r>
              <a:rPr lang="en-US" sz="5400" dirty="0"/>
              <a:t>like 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forEach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5400" dirty="0"/>
              <a:t>,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push()</a:t>
            </a:r>
            <a:r>
              <a:rPr lang="en-US" sz="5400" dirty="0"/>
              <a:t>,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pop()</a:t>
            </a:r>
            <a:r>
              <a:rPr lang="en-US" sz="5400" dirty="0"/>
              <a:t>,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slice()</a:t>
            </a:r>
            <a:r>
              <a:rPr lang="en-US" sz="5400" dirty="0"/>
              <a:t>, and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join()</a:t>
            </a:r>
            <a:r>
              <a:rPr lang="en-US" sz="5400" dirty="0"/>
              <a:t> directly on a 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HTMLCollection</a:t>
            </a:r>
            <a:endParaRPr lang="en-US" sz="50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9923F3-0745-42CE-A2C0-214B827FE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NodeList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object is a list (collection) of nodes extracted from a document.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9491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232906" y="780585"/>
            <a:ext cx="988123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Selection Methods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623824" y="2137812"/>
            <a:ext cx="905479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 algn="l">
              <a:buAutoNum type="arabicPeriod" startAt="3"/>
            </a:pP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getElementsByClassName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class name)</a:t>
            </a:r>
          </a:p>
          <a:p>
            <a:pPr marL="914400" indent="-914400" algn="l">
              <a:buAutoNum type="arabicPeriod" startAt="3"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en-US" sz="5400" b="1" u="sng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HTMLCollection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those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      elements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whose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name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5400" b="1" dirty="0">
                <a:solidFill>
                  <a:srgbClr val="00B050"/>
                </a:solidFill>
              </a:rPr>
              <a:t>matches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the </a:t>
            </a:r>
            <a:r>
              <a:rPr lang="en-US" sz="5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passed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</a:t>
            </a:r>
            <a:r>
              <a:rPr lang="en-US" sz="5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argument.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x=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document.getElementsByClassName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(“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”);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5530986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Introduction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9795" y="3760012"/>
            <a:ext cx="223470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b="1" dirty="0">
                <a:solidFill>
                  <a:srgbClr val="FFC000"/>
                </a:solidFill>
                <a:cs typeface="Calibri" pitchFamily="34" charset="0"/>
              </a:rPr>
              <a:t>JavaScript</a:t>
            </a:r>
            <a:r>
              <a:rPr lang="en-IN" sz="5400" dirty="0">
                <a:cs typeface="Calibri" pitchFamily="34" charset="0"/>
              </a:rPr>
              <a:t> is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Calibri" pitchFamily="34" charset="0"/>
              </a:rPr>
              <a:t>mostly used </a:t>
            </a:r>
            <a:r>
              <a:rPr lang="en-IN" sz="5400" dirty="0">
                <a:cs typeface="Calibri" pitchFamily="34" charset="0"/>
              </a:rPr>
              <a:t>for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  <a:cs typeface="Calibri" pitchFamily="34" charset="0"/>
              </a:rPr>
              <a:t>allowing </a:t>
            </a:r>
            <a:r>
              <a:rPr lang="en-IN" sz="5400" dirty="0">
                <a:cs typeface="Calibri" pitchFamily="34" charset="0"/>
              </a:rPr>
              <a:t>our </a:t>
            </a:r>
            <a:r>
              <a:rPr lang="en-IN" sz="5400" b="1" dirty="0">
                <a:solidFill>
                  <a:schemeClr val="accent3"/>
                </a:solidFill>
                <a:cs typeface="Calibri" pitchFamily="34" charset="0"/>
              </a:rPr>
              <a:t>visitors</a:t>
            </a:r>
            <a:r>
              <a:rPr lang="en-IN" sz="5400" dirty="0">
                <a:cs typeface="Calibri" pitchFamily="34" charset="0"/>
              </a:rPr>
              <a:t> to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  <a:cs typeface="Calibri" pitchFamily="34" charset="0"/>
              </a:rPr>
              <a:t>interact</a:t>
            </a:r>
            <a:r>
              <a:rPr lang="en-IN" sz="5400" dirty="0">
                <a:cs typeface="Calibri" pitchFamily="34" charset="0"/>
              </a:rPr>
              <a:t> with our </a:t>
            </a:r>
            <a:r>
              <a:rPr lang="en-IN" sz="5400" b="1" dirty="0">
                <a:solidFill>
                  <a:srgbClr val="00B050"/>
                </a:solidFill>
                <a:cs typeface="Calibri" pitchFamily="34" charset="0"/>
              </a:rPr>
              <a:t>web page</a:t>
            </a:r>
            <a:r>
              <a:rPr lang="en-IN" sz="5400" dirty="0">
                <a:cs typeface="Calibri" pitchFamily="34" charset="0"/>
              </a:rPr>
              <a:t>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9077" y="6739105"/>
            <a:ext cx="227038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IN" sz="5400" dirty="0">
                <a:cs typeface="Calibri" pitchFamily="34" charset="0"/>
              </a:rPr>
              <a:t>In order to be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  <a:cs typeface="Calibri" pitchFamily="34" charset="0"/>
              </a:rPr>
              <a:t>able to do this </a:t>
            </a:r>
            <a:r>
              <a:rPr lang="en-IN" sz="5400" dirty="0">
                <a:cs typeface="Calibri" pitchFamily="34" charset="0"/>
              </a:rPr>
              <a:t>we need to have </a:t>
            </a:r>
            <a:r>
              <a:rPr lang="en-IN" sz="5400" b="1" u="sng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 pitchFamily="34" charset="0"/>
              </a:rPr>
              <a:t>some mechanism </a:t>
            </a:r>
            <a:r>
              <a:rPr lang="en-IN" sz="5400" dirty="0">
                <a:cs typeface="Calibri" pitchFamily="34" charset="0"/>
              </a:rPr>
              <a:t>by which our </a:t>
            </a:r>
            <a:r>
              <a:rPr lang="en-IN" sz="5400" b="1" dirty="0">
                <a:solidFill>
                  <a:srgbClr val="FFC000"/>
                </a:solidFill>
                <a:cs typeface="Calibri" pitchFamily="34" charset="0"/>
              </a:rPr>
              <a:t>JavaScript</a:t>
            </a:r>
            <a:r>
              <a:rPr lang="en-IN" sz="5400" dirty="0">
                <a:cs typeface="Calibri" pitchFamily="34" charset="0"/>
              </a:rPr>
              <a:t> code can </a:t>
            </a:r>
            <a:r>
              <a:rPr lang="en-IN" sz="5400" b="1" dirty="0">
                <a:solidFill>
                  <a:schemeClr val="accent4"/>
                </a:solidFill>
                <a:cs typeface="Calibri" pitchFamily="34" charset="0"/>
              </a:rPr>
              <a:t>access</a:t>
            </a:r>
            <a:r>
              <a:rPr lang="en-IN" sz="5400" dirty="0">
                <a:cs typeface="Calibri" pitchFamily="34" charset="0"/>
              </a:rPr>
              <a:t> the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  <a:cs typeface="Calibri" pitchFamily="34" charset="0"/>
              </a:rPr>
              <a:t>components</a:t>
            </a:r>
            <a:r>
              <a:rPr lang="en-IN" sz="5400" dirty="0">
                <a:cs typeface="Calibri" pitchFamily="34" charset="0"/>
              </a:rPr>
              <a:t> of the </a:t>
            </a:r>
            <a:r>
              <a:rPr lang="en-IN" sz="5400" b="1" dirty="0">
                <a:solidFill>
                  <a:srgbClr val="00B050"/>
                </a:solidFill>
                <a:cs typeface="Calibri" pitchFamily="34" charset="0"/>
              </a:rPr>
              <a:t>web page</a:t>
            </a:r>
            <a:r>
              <a:rPr lang="en-IN" sz="5400" dirty="0">
                <a:cs typeface="Calibri" pitchFamily="34" charset="0"/>
              </a:rPr>
              <a:t>.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9077" y="10236820"/>
            <a:ext cx="161505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en-IN" sz="5400" dirty="0">
                <a:solidFill>
                  <a:schemeClr val="tx1"/>
                </a:solidFill>
                <a:cs typeface="Calibri" pitchFamily="34" charset="0"/>
              </a:rPr>
              <a:t>This is done using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Calibri" pitchFamily="34" charset="0"/>
              </a:rPr>
              <a:t>DOM</a:t>
            </a:r>
            <a:r>
              <a:rPr lang="en-IN" sz="5400" b="1" dirty="0">
                <a:solidFill>
                  <a:schemeClr val="accent3"/>
                </a:solidFill>
                <a:cs typeface="Calibri" pitchFamily="34" charset="0"/>
              </a:rPr>
              <a:t> (Document Object Model)</a:t>
            </a:r>
            <a:endParaRPr lang="en-US" sz="5400" b="1" dirty="0">
              <a:solidFill>
                <a:schemeClr val="accent3"/>
              </a:solidFill>
              <a:cs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023481" y="2139400"/>
            <a:ext cx="66558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/>
          <p:cNvCxnSpPr/>
          <p:nvPr/>
        </p:nvCxnSpPr>
        <p:spPr>
          <a:xfrm>
            <a:off x="669077" y="5664820"/>
            <a:ext cx="22703885" cy="1588"/>
          </a:xfrm>
          <a:prstGeom prst="line">
            <a:avLst/>
          </a:prstGeom>
          <a:noFill/>
          <a:ln w="254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/>
          <p:cNvCxnSpPr/>
          <p:nvPr/>
        </p:nvCxnSpPr>
        <p:spPr>
          <a:xfrm>
            <a:off x="669077" y="9190892"/>
            <a:ext cx="22703885" cy="1588"/>
          </a:xfrm>
          <a:prstGeom prst="line">
            <a:avLst/>
          </a:prstGeom>
          <a:noFill/>
          <a:ln w="254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22185" y="822960"/>
            <a:ext cx="616066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DOM ?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608741" y="2180828"/>
            <a:ext cx="546409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49278" y="3564128"/>
            <a:ext cx="22445259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/>
              <a:t>When 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Web browser </a:t>
            </a:r>
            <a:r>
              <a:rPr lang="en-IN" sz="5400" dirty="0"/>
              <a:t>loads an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  <a:r>
              <a:rPr lang="en-IN" sz="5400" dirty="0"/>
              <a:t> file, it </a:t>
            </a:r>
            <a:r>
              <a:rPr lang="en-IN" sz="5400" b="1" dirty="0">
                <a:solidFill>
                  <a:schemeClr val="accent3"/>
                </a:solidFill>
              </a:rPr>
              <a:t>displays</a:t>
            </a:r>
            <a:r>
              <a:rPr lang="en-IN" sz="5400" dirty="0"/>
              <a:t> the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contents</a:t>
            </a:r>
            <a:r>
              <a:rPr lang="en-IN" sz="5400" dirty="0"/>
              <a:t> of that file on the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screen</a:t>
            </a:r>
            <a:r>
              <a:rPr lang="en-IN" sz="5400" dirty="0"/>
              <a:t>.</a:t>
            </a:r>
          </a:p>
          <a:p>
            <a:pPr algn="l"/>
            <a:endParaRPr lang="en-IN" sz="5400" dirty="0"/>
          </a:p>
          <a:p>
            <a:pPr algn="l"/>
            <a:r>
              <a:rPr lang="en-IN" sz="5400" dirty="0"/>
              <a:t>But that’s not all 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Web browser </a:t>
            </a:r>
            <a:r>
              <a:rPr lang="en-IN" sz="5400" dirty="0"/>
              <a:t>does with the </a:t>
            </a:r>
            <a:r>
              <a:rPr lang="en-IN" sz="5400" b="1" dirty="0">
                <a:solidFill>
                  <a:schemeClr val="accent3"/>
                </a:solidFill>
              </a:rPr>
              <a:t>tags</a:t>
            </a:r>
            <a:r>
              <a:rPr lang="en-IN" sz="5400" dirty="0"/>
              <a:t>, </a:t>
            </a:r>
            <a:r>
              <a:rPr lang="en-IN" sz="5400" b="1" dirty="0">
                <a:solidFill>
                  <a:schemeClr val="accent3"/>
                </a:solidFill>
              </a:rPr>
              <a:t>attributes</a:t>
            </a:r>
            <a:r>
              <a:rPr lang="en-IN" sz="5400" dirty="0"/>
              <a:t>, and </a:t>
            </a:r>
            <a:r>
              <a:rPr lang="en-IN" sz="5400" b="1" dirty="0">
                <a:solidFill>
                  <a:schemeClr val="accent3"/>
                </a:solidFill>
              </a:rPr>
              <a:t>contents</a:t>
            </a:r>
            <a:r>
              <a:rPr lang="en-IN" sz="5400" dirty="0"/>
              <a:t> of the file: it also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creates</a:t>
            </a:r>
            <a:r>
              <a:rPr lang="en-IN" sz="5400" dirty="0"/>
              <a:t> and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memorizes</a:t>
            </a:r>
            <a:r>
              <a:rPr lang="en-IN" sz="5400" dirty="0"/>
              <a:t> a “</a:t>
            </a:r>
            <a:r>
              <a:rPr lang="en-IN" sz="5400" b="1" dirty="0">
                <a:solidFill>
                  <a:srgbClr val="00B050"/>
                </a:solidFill>
              </a:rPr>
              <a:t>model</a:t>
            </a:r>
            <a:r>
              <a:rPr lang="en-IN" sz="5400" dirty="0"/>
              <a:t>” of that page’s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  <a:r>
              <a:rPr lang="en-IN" sz="5400" dirty="0"/>
              <a:t>. </a:t>
            </a:r>
          </a:p>
          <a:p>
            <a:pPr algn="l"/>
            <a:endParaRPr lang="en-IN" sz="5400" dirty="0"/>
          </a:p>
          <a:p>
            <a:pPr algn="l"/>
            <a:r>
              <a:rPr lang="en-IN" sz="5400" dirty="0"/>
              <a:t>In </a:t>
            </a:r>
            <a:r>
              <a:rPr lang="en-IN" sz="5400" b="1" dirty="0">
                <a:solidFill>
                  <a:schemeClr val="accent4"/>
                </a:solidFill>
              </a:rPr>
              <a:t>other words</a:t>
            </a:r>
            <a:r>
              <a:rPr lang="en-IN" sz="5400" dirty="0"/>
              <a:t>, 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Web browser </a:t>
            </a:r>
            <a:r>
              <a:rPr lang="en-IN" sz="5400" dirty="0"/>
              <a:t>remembers the </a:t>
            </a:r>
            <a:r>
              <a:rPr lang="en-IN" sz="5400" b="1" dirty="0">
                <a:solidFill>
                  <a:schemeClr val="accent3"/>
                </a:solidFill>
              </a:rPr>
              <a:t>HTML tags</a:t>
            </a:r>
            <a:r>
              <a:rPr lang="en-IN" sz="5400" dirty="0"/>
              <a:t>, their </a:t>
            </a:r>
            <a:r>
              <a:rPr lang="en-IN" sz="5400" b="1" dirty="0">
                <a:solidFill>
                  <a:schemeClr val="accent3"/>
                </a:solidFill>
              </a:rPr>
              <a:t>attributes</a:t>
            </a:r>
            <a:r>
              <a:rPr lang="en-IN" sz="5400" dirty="0"/>
              <a:t>, and the </a:t>
            </a:r>
            <a:r>
              <a:rPr lang="en-IN" sz="5400" b="1" dirty="0">
                <a:solidFill>
                  <a:schemeClr val="accent3"/>
                </a:solidFill>
              </a:rPr>
              <a:t>order</a:t>
            </a:r>
            <a:r>
              <a:rPr lang="en-IN" sz="5400" dirty="0"/>
              <a:t> in which they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appear</a:t>
            </a:r>
            <a:r>
              <a:rPr lang="en-IN" sz="5400" dirty="0"/>
              <a:t> in the file—this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representation</a:t>
            </a:r>
            <a:r>
              <a:rPr lang="en-IN" sz="5400" dirty="0"/>
              <a:t> of the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</a:t>
            </a:r>
            <a:r>
              <a:rPr lang="en-IN" sz="5400" dirty="0"/>
              <a:t> is called the </a:t>
            </a:r>
            <a:r>
              <a:rPr lang="en-IN" sz="5400" b="1" i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 Model</a:t>
            </a:r>
            <a:r>
              <a:rPr lang="en-IN" sz="5400" dirty="0">
                <a:solidFill>
                  <a:schemeClr val="tx1"/>
                </a:solidFill>
              </a:rPr>
              <a:t>,</a:t>
            </a:r>
            <a:r>
              <a:rPr lang="en-IN" sz="5400" dirty="0">
                <a:solidFill>
                  <a:srgbClr val="FFC000"/>
                </a:solidFill>
              </a:rPr>
              <a:t> </a:t>
            </a:r>
            <a:r>
              <a:rPr lang="en-IN" sz="5400" dirty="0">
                <a:solidFill>
                  <a:schemeClr val="tx1"/>
                </a:solidFill>
              </a:rPr>
              <a:t>or </a:t>
            </a:r>
            <a:r>
              <a:rPr lang="en-IN" sz="5400" b="1" i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r>
              <a:rPr lang="en-IN" sz="5400" dirty="0"/>
              <a:t> in short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57074" y="5663232"/>
            <a:ext cx="22292859" cy="1588"/>
          </a:xfrm>
          <a:prstGeom prst="line">
            <a:avLst/>
          </a:prstGeom>
          <a:noFill/>
          <a:ln w="254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/>
          <p:cNvCxnSpPr/>
          <p:nvPr/>
        </p:nvCxnSpPr>
        <p:spPr>
          <a:xfrm>
            <a:off x="901678" y="9051010"/>
            <a:ext cx="22292859" cy="1588"/>
          </a:xfrm>
          <a:prstGeom prst="line">
            <a:avLst/>
          </a:prstGeom>
          <a:noFill/>
          <a:ln w="254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127776" y="569912"/>
            <a:ext cx="926728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en-US" sz="6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(Human View)</a:t>
            </a:r>
            <a:endParaRPr lang="en-IN" sz="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150078" y="1929368"/>
            <a:ext cx="9267282" cy="1588"/>
          </a:xfrm>
          <a:prstGeom prst="line">
            <a:avLst/>
          </a:prstGeom>
          <a:noFill/>
          <a:ln w="104775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892126" y="3093515"/>
            <a:ext cx="24175818" cy="969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&lt;html&gt;</a:t>
            </a:r>
          </a:p>
          <a:p>
            <a:pPr marL="0" indent="0" algn="l">
              <a:buNone/>
            </a:pPr>
            <a:r>
              <a:rPr lang="en-IN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&lt;head&gt;</a:t>
            </a:r>
          </a:p>
          <a:p>
            <a:pPr marL="0" indent="0" algn="l">
              <a:buNone/>
            </a:pPr>
            <a:r>
              <a:rPr lang="en-IN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&lt;title&gt;An Example XHTML Document&lt;/title&gt;</a:t>
            </a:r>
          </a:p>
          <a:p>
            <a:pPr marL="0" indent="0" algn="l">
              <a:buNone/>
            </a:pPr>
            <a:r>
              <a:rPr lang="en-IN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&lt;link </a:t>
            </a:r>
            <a:r>
              <a:rPr lang="en-IN" sz="48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rel</a:t>
            </a:r>
            <a:r>
              <a:rPr lang="en-IN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IN" sz="48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stylesheet</a:t>
            </a:r>
            <a:r>
              <a:rPr lang="en-IN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 </a:t>
            </a:r>
            <a:r>
              <a:rPr lang="en-IN" sz="48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href</a:t>
            </a:r>
            <a:r>
              <a:rPr lang="en-IN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="style.css" type="text/</a:t>
            </a:r>
            <a:r>
              <a:rPr lang="en-IN" sz="48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css</a:t>
            </a:r>
            <a:r>
              <a:rPr lang="en-IN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 /&gt;</a:t>
            </a:r>
          </a:p>
          <a:p>
            <a:pPr marL="0" indent="0" algn="l">
              <a:buNone/>
            </a:pPr>
            <a:r>
              <a:rPr lang="en-IN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&lt;/head&gt;</a:t>
            </a:r>
          </a:p>
          <a:p>
            <a:pPr marL="0" indent="0" algn="l">
              <a:buNone/>
            </a:pPr>
            <a:r>
              <a:rPr lang="en-IN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&lt;body&gt;</a:t>
            </a:r>
          </a:p>
          <a:p>
            <a:pPr marL="0" indent="0" algn="l">
              <a:buNone/>
            </a:pPr>
            <a:r>
              <a:rPr lang="en-IN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&lt;p&gt;This is an example paragraph.&lt;/p&gt;</a:t>
            </a:r>
          </a:p>
          <a:p>
            <a:pPr marL="0" indent="0" algn="l">
              <a:buNone/>
            </a:pPr>
            <a:r>
              <a:rPr lang="en-IN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&lt;p&gt;This is an example paragraph with </a:t>
            </a:r>
          </a:p>
          <a:p>
            <a:pPr marL="0" indent="0" algn="l">
              <a:buNone/>
            </a:pPr>
            <a:r>
              <a:rPr lang="en-IN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	&lt;a </a:t>
            </a:r>
            <a:r>
              <a:rPr lang="en-IN" sz="48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href</a:t>
            </a:r>
            <a:r>
              <a:rPr lang="en-IN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="stuff.html"&gt;a hyperlink&lt;/a&gt; inside of it!&lt;/p&gt;</a:t>
            </a:r>
          </a:p>
          <a:p>
            <a:pPr marL="0" indent="0" algn="l">
              <a:buNone/>
            </a:pPr>
            <a:r>
              <a:rPr lang="en-IN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&lt;p&gt;And here's one with&lt;</a:t>
            </a:r>
            <a:r>
              <a:rPr lang="en-IN" sz="48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</a:t>
            </a:r>
            <a:r>
              <a:rPr lang="en-IN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/&gt;a line break </a:t>
            </a:r>
          </a:p>
          <a:p>
            <a:pPr marL="0" indent="0" algn="l">
              <a:buNone/>
            </a:pPr>
            <a:r>
              <a:rPr lang="en-IN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	and an &lt;</a:t>
            </a:r>
            <a:r>
              <a:rPr lang="en-IN" sz="48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img</a:t>
            </a:r>
            <a:r>
              <a:rPr lang="en-IN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IN" sz="48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src</a:t>
            </a:r>
            <a:r>
              <a:rPr lang="en-IN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="image.jpg" alt="image"&gt;.&lt;/p&gt;</a:t>
            </a:r>
          </a:p>
          <a:p>
            <a:pPr marL="0" indent="0" algn="l">
              <a:buNone/>
            </a:pPr>
            <a:r>
              <a:rPr lang="en-IN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&lt;/body&gt;</a:t>
            </a:r>
          </a:p>
          <a:p>
            <a:pPr marL="0" indent="0" algn="l">
              <a:buNone/>
            </a:pPr>
            <a:r>
              <a:rPr lang="en-IN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&lt;/html&gt;</a:t>
            </a:r>
            <a:endParaRPr lang="en-US" sz="48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79600" y="822960"/>
            <a:ext cx="573746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View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9179600" y="2182416"/>
            <a:ext cx="573746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339" y="3471444"/>
            <a:ext cx="15934282" cy="8928692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488224" y="1074420"/>
            <a:ext cx="498726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Explanation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488224" y="2433876"/>
            <a:ext cx="494265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595805"/>
            <a:ext cx="21566459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/>
              <a:t>In the </a:t>
            </a:r>
            <a:r>
              <a:rPr lang="en-IN" sz="5400" b="1" dirty="0">
                <a:solidFill>
                  <a:schemeClr val="accent3"/>
                </a:solidFill>
              </a:rPr>
              <a:t>HTML DOM</a:t>
            </a:r>
            <a:r>
              <a:rPr lang="en-IN" sz="5400" dirty="0"/>
              <a:t>, everything is 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node</a:t>
            </a:r>
            <a:r>
              <a:rPr lang="en-IN" sz="5400" dirty="0"/>
              <a:t>.</a:t>
            </a:r>
          </a:p>
          <a:p>
            <a:pPr marL="0" indent="0" algn="l">
              <a:buNone/>
            </a:pPr>
            <a:endParaRPr lang="en-IN" sz="5400" dirty="0"/>
          </a:p>
          <a:p>
            <a:pPr algn="l"/>
            <a:r>
              <a:rPr lang="en-IN" sz="5400" dirty="0"/>
              <a:t>The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entire document </a:t>
            </a:r>
            <a:r>
              <a:rPr lang="en-IN" sz="5400" dirty="0"/>
              <a:t>is 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en-IN" sz="5400" dirty="0">
                <a:solidFill>
                  <a:srgbClr val="00B050"/>
                </a:solidFill>
              </a:rPr>
              <a:t> </a:t>
            </a:r>
            <a:r>
              <a:rPr lang="en-IN" sz="5400" dirty="0"/>
              <a:t>node</a:t>
            </a:r>
          </a:p>
          <a:p>
            <a:pPr marL="0" indent="0" algn="l">
              <a:buNone/>
            </a:pPr>
            <a:endParaRPr lang="en-IN" sz="5400" dirty="0"/>
          </a:p>
          <a:p>
            <a:pPr algn="l"/>
            <a:r>
              <a:rPr lang="en-IN" sz="5400" dirty="0"/>
              <a:t>Every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 element </a:t>
            </a:r>
            <a:r>
              <a:rPr lang="en-IN" sz="5400" dirty="0"/>
              <a:t>is an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r>
              <a:rPr lang="en-IN" sz="5400" dirty="0"/>
              <a:t> node</a:t>
            </a:r>
          </a:p>
          <a:p>
            <a:pPr algn="l"/>
            <a:endParaRPr lang="en-IN" sz="5400" dirty="0"/>
          </a:p>
          <a:p>
            <a:pPr algn="l"/>
            <a:r>
              <a:rPr lang="en-IN" sz="5400" dirty="0"/>
              <a:t>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text</a:t>
            </a:r>
            <a:r>
              <a:rPr lang="en-IN" sz="5400" dirty="0"/>
              <a:t> inside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 elements </a:t>
            </a:r>
            <a:r>
              <a:rPr lang="en-IN" sz="5400" dirty="0"/>
              <a:t>are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IN" sz="5400" dirty="0">
                <a:solidFill>
                  <a:srgbClr val="FFC000"/>
                </a:solidFill>
              </a:rPr>
              <a:t> </a:t>
            </a:r>
            <a:r>
              <a:rPr lang="en-IN" sz="5400" dirty="0"/>
              <a:t>nodes</a:t>
            </a:r>
          </a:p>
          <a:p>
            <a:pPr algn="l"/>
            <a:endParaRPr lang="en-IN" sz="5400" dirty="0"/>
          </a:p>
          <a:p>
            <a:pPr algn="l"/>
            <a:r>
              <a:rPr lang="en-IN" sz="5400" dirty="0"/>
              <a:t>Every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HTML attribute </a:t>
            </a:r>
            <a:r>
              <a:rPr lang="en-IN" sz="5400" dirty="0"/>
              <a:t>is an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r>
              <a:rPr lang="en-IN" sz="5400" dirty="0">
                <a:solidFill>
                  <a:srgbClr val="00B050"/>
                </a:solidFill>
              </a:rPr>
              <a:t> </a:t>
            </a:r>
            <a:r>
              <a:rPr lang="en-IN" sz="5400" dirty="0"/>
              <a:t>node</a:t>
            </a:r>
          </a:p>
          <a:p>
            <a:pPr marL="0" indent="0" algn="l">
              <a:buNone/>
            </a:pP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715645" y="936700"/>
            <a:ext cx="1279388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Can Be Done With DOM ?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95746" y="490654"/>
            <a:ext cx="14206654" cy="2185639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8215" y="3895106"/>
            <a:ext cx="21611063" cy="8032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5400" dirty="0"/>
              <a:t>With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</a:t>
            </a:r>
            <a:r>
              <a:rPr lang="en-IN" sz="5400" dirty="0"/>
              <a:t> , a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programmer</a:t>
            </a:r>
            <a:r>
              <a:rPr lang="en-IN" sz="5400" dirty="0"/>
              <a:t>  gets all the </a:t>
            </a:r>
            <a:r>
              <a:rPr lang="en-IN" sz="5400" b="1" dirty="0">
                <a:solidFill>
                  <a:schemeClr val="accent4"/>
                </a:solidFill>
              </a:rPr>
              <a:t>power</a:t>
            </a:r>
            <a:r>
              <a:rPr lang="en-IN" sz="5400" dirty="0"/>
              <a:t> he </a:t>
            </a:r>
            <a:r>
              <a:rPr lang="en-IN" sz="5400" b="1" dirty="0">
                <a:solidFill>
                  <a:srgbClr val="00B050"/>
                </a:solidFill>
              </a:rPr>
              <a:t>needs</a:t>
            </a:r>
            <a:r>
              <a:rPr lang="en-IN" sz="5400" dirty="0"/>
              <a:t> to create </a:t>
            </a:r>
            <a:r>
              <a:rPr lang="en-IN" sz="5400" b="1" dirty="0">
                <a:solidFill>
                  <a:schemeClr val="accent3"/>
                </a:solidFill>
              </a:rPr>
              <a:t>dynamic HTML</a:t>
            </a:r>
            <a:r>
              <a:rPr lang="en-IN" sz="5400" dirty="0"/>
              <a:t>:</a:t>
            </a:r>
          </a:p>
          <a:p>
            <a:pPr marL="0" indent="0" algn="l">
              <a:buNone/>
            </a:pPr>
            <a:endParaRPr lang="en-IN" sz="5400" dirty="0"/>
          </a:p>
          <a:p>
            <a:pPr algn="l"/>
            <a:r>
              <a:rPr lang="en-IN" sz="5400" dirty="0">
                <a:solidFill>
                  <a:schemeClr val="accent3"/>
                </a:solidFill>
              </a:rPr>
              <a:t>	</a:t>
            </a:r>
            <a:r>
              <a:rPr lang="en-IN" sz="5000" dirty="0">
                <a:solidFill>
                  <a:schemeClr val="tx1"/>
                </a:solidFill>
              </a:rPr>
              <a:t>Using </a:t>
            </a:r>
            <a:r>
              <a:rPr lang="en-IN" sz="5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</a:t>
            </a:r>
            <a:r>
              <a:rPr lang="en-IN" sz="5000" dirty="0">
                <a:solidFill>
                  <a:schemeClr val="tx1"/>
                </a:solidFill>
              </a:rPr>
              <a:t> we </a:t>
            </a:r>
            <a:r>
              <a:rPr lang="en-IN" sz="5000">
                <a:solidFill>
                  <a:schemeClr val="tx1"/>
                </a:solidFill>
              </a:rPr>
              <a:t>can  </a:t>
            </a:r>
            <a:r>
              <a:rPr lang="en-IN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</a:t>
            </a:r>
            <a:r>
              <a:rPr lang="en-IN" sz="5000" dirty="0">
                <a:solidFill>
                  <a:schemeClr val="tx1"/>
                </a:solidFill>
              </a:rPr>
              <a:t> new </a:t>
            </a:r>
            <a:r>
              <a:rPr lang="en-IN" sz="5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HTML elements </a:t>
            </a:r>
            <a:r>
              <a:rPr lang="en-IN" sz="5000" dirty="0">
                <a:solidFill>
                  <a:schemeClr val="tx1"/>
                </a:solidFill>
              </a:rPr>
              <a:t>in the </a:t>
            </a:r>
            <a:r>
              <a:rPr lang="en-IN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</a:t>
            </a:r>
          </a:p>
          <a:p>
            <a:pPr algn="l"/>
            <a:endParaRPr lang="en-IN" sz="5000" dirty="0">
              <a:solidFill>
                <a:schemeClr val="tx1"/>
              </a:solidFill>
            </a:endParaRPr>
          </a:p>
          <a:p>
            <a:pPr algn="l"/>
            <a:r>
              <a:rPr lang="en-IN" sz="5000" dirty="0">
                <a:solidFill>
                  <a:schemeClr val="tx1"/>
                </a:solidFill>
              </a:rPr>
              <a:t>	Using </a:t>
            </a:r>
            <a:r>
              <a:rPr lang="en-IN" sz="5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</a:t>
            </a:r>
            <a:r>
              <a:rPr lang="en-IN" sz="5000" dirty="0">
                <a:solidFill>
                  <a:schemeClr val="tx1"/>
                </a:solidFill>
              </a:rPr>
              <a:t> we can can </a:t>
            </a:r>
            <a:r>
              <a:rPr lang="en-IN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change</a:t>
            </a:r>
            <a:r>
              <a:rPr lang="en-IN" sz="5000" dirty="0">
                <a:solidFill>
                  <a:schemeClr val="tx1"/>
                </a:solidFill>
              </a:rPr>
              <a:t>  all the </a:t>
            </a:r>
            <a:r>
              <a:rPr lang="en-IN" sz="5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HTML attributes </a:t>
            </a:r>
            <a:r>
              <a:rPr lang="en-IN" sz="5000" dirty="0">
                <a:solidFill>
                  <a:schemeClr val="tx1"/>
                </a:solidFill>
              </a:rPr>
              <a:t>in the </a:t>
            </a:r>
            <a:r>
              <a:rPr lang="en-IN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</a:t>
            </a:r>
          </a:p>
          <a:p>
            <a:pPr algn="l"/>
            <a:endParaRPr lang="en-IN" sz="5000" dirty="0">
              <a:solidFill>
                <a:schemeClr val="tx1"/>
              </a:solidFill>
            </a:endParaRPr>
          </a:p>
          <a:p>
            <a:pPr algn="l"/>
            <a:r>
              <a:rPr lang="en-IN" sz="5000" dirty="0">
                <a:solidFill>
                  <a:schemeClr val="tx1"/>
                </a:solidFill>
              </a:rPr>
              <a:t>	Using </a:t>
            </a:r>
            <a:r>
              <a:rPr lang="en-IN" sz="5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</a:t>
            </a:r>
            <a:r>
              <a:rPr lang="en-IN" sz="5000" dirty="0">
                <a:solidFill>
                  <a:schemeClr val="tx1"/>
                </a:solidFill>
              </a:rPr>
              <a:t> we can can </a:t>
            </a:r>
            <a:r>
              <a:rPr lang="en-IN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change</a:t>
            </a:r>
            <a:r>
              <a:rPr lang="en-IN" sz="5000" dirty="0">
                <a:solidFill>
                  <a:schemeClr val="tx1"/>
                </a:solidFill>
              </a:rPr>
              <a:t> all the </a:t>
            </a:r>
            <a:r>
              <a:rPr lang="en-IN" sz="5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CSS styles </a:t>
            </a:r>
            <a:r>
              <a:rPr lang="en-IN" sz="5000" dirty="0">
                <a:solidFill>
                  <a:schemeClr val="tx1"/>
                </a:solidFill>
              </a:rPr>
              <a:t>in the </a:t>
            </a:r>
            <a:r>
              <a:rPr lang="en-IN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</a:t>
            </a:r>
          </a:p>
          <a:p>
            <a:pPr algn="l"/>
            <a:endParaRPr lang="en-IN" sz="5000" dirty="0">
              <a:solidFill>
                <a:schemeClr val="tx1"/>
              </a:solidFill>
            </a:endParaRPr>
          </a:p>
          <a:p>
            <a:pPr algn="l"/>
            <a:r>
              <a:rPr lang="en-IN" sz="5000" dirty="0">
                <a:solidFill>
                  <a:schemeClr val="tx1"/>
                </a:solidFill>
              </a:rPr>
              <a:t>	Using </a:t>
            </a:r>
            <a:r>
              <a:rPr lang="en-IN" sz="5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</a:t>
            </a:r>
            <a:r>
              <a:rPr lang="en-IN" sz="5000" dirty="0">
                <a:solidFill>
                  <a:schemeClr val="tx1"/>
                </a:solidFill>
              </a:rPr>
              <a:t> we can can </a:t>
            </a:r>
            <a:r>
              <a:rPr lang="en-IN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react</a:t>
            </a:r>
            <a:r>
              <a:rPr lang="en-IN" sz="5000" dirty="0">
                <a:solidFill>
                  <a:schemeClr val="tx1"/>
                </a:solidFill>
              </a:rPr>
              <a:t> to all the </a:t>
            </a:r>
            <a:r>
              <a:rPr lang="en-IN" sz="5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events</a:t>
            </a:r>
            <a:r>
              <a:rPr lang="en-IN" sz="5000" dirty="0">
                <a:solidFill>
                  <a:schemeClr val="tx1"/>
                </a:solidFill>
              </a:rPr>
              <a:t> in the </a:t>
            </a:r>
            <a:r>
              <a:rPr lang="en-IN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</a:t>
            </a:r>
            <a:endParaRPr lang="en-US" sz="5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1137423" y="6646131"/>
            <a:ext cx="360000" cy="360000"/>
          </a:xfrm>
          <a:prstGeom prst="ellipse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133709" y="8248161"/>
            <a:ext cx="360000" cy="360000"/>
          </a:xfrm>
          <a:prstGeom prst="ellipse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1152297" y="9917097"/>
            <a:ext cx="360000" cy="360000"/>
          </a:xfrm>
          <a:prstGeom prst="ellipse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70885" y="11563731"/>
            <a:ext cx="360000" cy="360000"/>
          </a:xfrm>
          <a:prstGeom prst="ellipse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110868" y="2043108"/>
            <a:ext cx="11463454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668158" y="780585"/>
            <a:ext cx="78518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With DOM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596125" y="2137812"/>
            <a:ext cx="792386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146644"/>
            <a:ext cx="2253447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To work with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</a:t>
            </a:r>
            <a:r>
              <a:rPr lang="en-US" sz="5400" dirty="0">
                <a:solidFill>
                  <a:schemeClr val="tx1"/>
                </a:solidFill>
              </a:rPr>
              <a:t> we just have to follow a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 step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approach</a:t>
            </a:r>
          </a:p>
          <a:p>
            <a:pPr marL="514350" indent="-514350" algn="l">
              <a:buAutoNum type="alphaLcPeriod"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AutoNum type="alphaLcPeriod"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desired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element</a:t>
            </a:r>
          </a:p>
          <a:p>
            <a:pPr marL="514350" indent="-514350" algn="l">
              <a:buAutoNum type="alphaLcPeriod"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Access/Change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properties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that element</a:t>
            </a:r>
          </a:p>
          <a:p>
            <a:pPr marL="0" indent="0" algn="l">
              <a:buNone/>
            </a:pP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When we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change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properties</a:t>
            </a:r>
            <a:r>
              <a:rPr lang="en-US" sz="5400" dirty="0">
                <a:solidFill>
                  <a:schemeClr val="tx1"/>
                </a:solidFill>
              </a:rPr>
              <a:t> of these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elements</a:t>
            </a:r>
            <a:r>
              <a:rPr lang="en-US" sz="5400" dirty="0">
                <a:solidFill>
                  <a:schemeClr val="tx1"/>
                </a:solidFill>
              </a:rPr>
              <a:t> , </a:t>
            </a:r>
            <a:r>
              <a:rPr lang="en-US" sz="5400" b="1" dirty="0">
                <a:solidFill>
                  <a:srgbClr val="FFC000"/>
                </a:solidFill>
              </a:rPr>
              <a:t>JS</a:t>
            </a:r>
            <a:r>
              <a:rPr lang="en-US" sz="5400" dirty="0">
                <a:solidFill>
                  <a:schemeClr val="tx1"/>
                </a:solidFill>
              </a:rPr>
              <a:t> updates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</a:t>
            </a:r>
            <a:r>
              <a:rPr lang="en-US" sz="5400" dirty="0">
                <a:solidFill>
                  <a:schemeClr val="tx1"/>
                </a:solidFill>
              </a:rPr>
              <a:t> and so we say that </a:t>
            </a:r>
            <a:r>
              <a:rPr lang="en-US" sz="5400" b="1" u="sng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is a Live Data Structure</a:t>
            </a:r>
          </a:p>
          <a:p>
            <a:pPr marL="0" lvl="0" indent="0" algn="l">
              <a:buNone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1274</Words>
  <Application>Microsoft Office PowerPoint</Application>
  <PresentationFormat>Custom</PresentationFormat>
  <Paragraphs>172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Consolas</vt:lpstr>
      <vt:lpstr>Helvetica Light</vt:lpstr>
      <vt:lpstr>Helvetica Neue</vt:lpstr>
      <vt:lpstr>Lato Bold</vt:lpstr>
      <vt:lpstr>Lato Light</vt:lpstr>
      <vt:lpstr>Lato Regular</vt:lpstr>
      <vt:lpstr>SignPainter-HouseScript</vt:lpstr>
      <vt:lpstr>Verdana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308</cp:revision>
  <dcterms:modified xsi:type="dcterms:W3CDTF">2023-01-02T06:16:11Z</dcterms:modified>
</cp:coreProperties>
</file>