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87" r:id="rId2"/>
    <p:sldId id="388" r:id="rId3"/>
    <p:sldId id="461" r:id="rId4"/>
    <p:sldId id="462" r:id="rId5"/>
    <p:sldId id="457" r:id="rId6"/>
    <p:sldId id="458" r:id="rId7"/>
    <p:sldId id="459" r:id="rId8"/>
    <p:sldId id="468" r:id="rId9"/>
    <p:sldId id="460" r:id="rId10"/>
    <p:sldId id="464" r:id="rId11"/>
    <p:sldId id="466" r:id="rId12"/>
    <p:sldId id="469" r:id="rId13"/>
    <p:sldId id="467" r:id="rId14"/>
    <p:sldId id="426" r:id="rId15"/>
    <p:sldId id="400" r:id="rId16"/>
    <p:sldId id="443" r:id="rId17"/>
    <p:sldId id="442" r:id="rId18"/>
    <p:sldId id="446" r:id="rId19"/>
    <p:sldId id="437" r:id="rId20"/>
    <p:sldId id="444" r:id="rId21"/>
    <p:sldId id="439" r:id="rId22"/>
    <p:sldId id="438" r:id="rId23"/>
    <p:sldId id="470" r:id="rId24"/>
    <p:sldId id="472" r:id="rId25"/>
    <p:sldId id="471" r:id="rId26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696" y="3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073DDA24-169B-4F48-BD2D-C7F0F3E88321}"/>
    <pc:docChg chg="modSld sldOrd">
      <pc:chgData name="Sharma Computer Academy" userId="08476b32c11f4418" providerId="LiveId" clId="{073DDA24-169B-4F48-BD2D-C7F0F3E88321}" dt="2023-10-27T05:46:17.031" v="86" actId="20577"/>
      <pc:docMkLst>
        <pc:docMk/>
      </pc:docMkLst>
      <pc:sldChg chg="modSp mod">
        <pc:chgData name="Sharma Computer Academy" userId="08476b32c11f4418" providerId="LiveId" clId="{073DDA24-169B-4F48-BD2D-C7F0F3E88321}" dt="2023-10-27T05:46:17.031" v="86" actId="20577"/>
        <pc:sldMkLst>
          <pc:docMk/>
          <pc:sldMk cId="0" sldId="443"/>
        </pc:sldMkLst>
        <pc:spChg chg="mod">
          <ac:chgData name="Sharma Computer Academy" userId="08476b32c11f4418" providerId="LiveId" clId="{073DDA24-169B-4F48-BD2D-C7F0F3E88321}" dt="2023-10-27T05:46:17.031" v="86" actId="20577"/>
          <ac:spMkLst>
            <pc:docMk/>
            <pc:sldMk cId="0" sldId="443"/>
            <ac:spMk id="12" creationId="{00000000-0000-0000-0000-000000000000}"/>
          </ac:spMkLst>
        </pc:spChg>
      </pc:sldChg>
      <pc:sldChg chg="modSp modAnim">
        <pc:chgData name="Sharma Computer Academy" userId="08476b32c11f4418" providerId="LiveId" clId="{073DDA24-169B-4F48-BD2D-C7F0F3E88321}" dt="2023-10-27T05:31:38.176" v="60"/>
        <pc:sldMkLst>
          <pc:docMk/>
          <pc:sldMk cId="0" sldId="464"/>
        </pc:sldMkLst>
        <pc:spChg chg="mod">
          <ac:chgData name="Sharma Computer Academy" userId="08476b32c11f4418" providerId="LiveId" clId="{073DDA24-169B-4F48-BD2D-C7F0F3E88321}" dt="2023-10-27T05:27:34.028" v="53" actId="207"/>
          <ac:spMkLst>
            <pc:docMk/>
            <pc:sldMk cId="0" sldId="464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073DDA24-169B-4F48-BD2D-C7F0F3E88321}" dt="2023-10-27T05:31:04.014" v="59"/>
        <pc:sldMkLst>
          <pc:docMk/>
          <pc:sldMk cId="0" sldId="466"/>
        </pc:sldMkLst>
        <pc:spChg chg="mod">
          <ac:chgData name="Sharma Computer Academy" userId="08476b32c11f4418" providerId="LiveId" clId="{073DDA24-169B-4F48-BD2D-C7F0F3E88321}" dt="2023-10-27T05:31:04.014" v="59"/>
          <ac:spMkLst>
            <pc:docMk/>
            <pc:sldMk cId="0" sldId="466"/>
            <ac:spMk id="16" creationId="{00000000-0000-0000-0000-000000000000}"/>
          </ac:spMkLst>
        </pc:spChg>
      </pc:sldChg>
      <pc:sldChg chg="modSp mod">
        <pc:chgData name="Sharma Computer Academy" userId="08476b32c11f4418" providerId="LiveId" clId="{073DDA24-169B-4F48-BD2D-C7F0F3E88321}" dt="2023-10-27T05:36:22.010" v="74" actId="20577"/>
        <pc:sldMkLst>
          <pc:docMk/>
          <pc:sldMk cId="0" sldId="467"/>
        </pc:sldMkLst>
        <pc:spChg chg="mod">
          <ac:chgData name="Sharma Computer Academy" userId="08476b32c11f4418" providerId="LiveId" clId="{073DDA24-169B-4F48-BD2D-C7F0F3E88321}" dt="2023-10-27T05:36:22.010" v="74" actId="20577"/>
          <ac:spMkLst>
            <pc:docMk/>
            <pc:sldMk cId="0" sldId="467"/>
            <ac:spMk id="12" creationId="{00000000-0000-0000-0000-000000000000}"/>
          </ac:spMkLst>
        </pc:spChg>
      </pc:sldChg>
      <pc:sldChg chg="ord">
        <pc:chgData name="Sharma Computer Academy" userId="08476b32c11f4418" providerId="LiveId" clId="{073DDA24-169B-4F48-BD2D-C7F0F3E88321}" dt="2023-10-27T05:36:02.269" v="62"/>
        <pc:sldMkLst>
          <pc:docMk/>
          <pc:sldMk cId="0" sldId="469"/>
        </pc:sldMkLst>
      </pc:sldChg>
    </pc:docChg>
  </pc:docChgLst>
  <pc:docChgLst>
    <pc:chgData name="Sharma Computer Academy" userId="08476b32c11f4418" providerId="LiveId" clId="{554442E1-E014-4856-941C-FFEDA6B90782}"/>
    <pc:docChg chg="modSld">
      <pc:chgData name="Sharma Computer Academy" userId="08476b32c11f4418" providerId="LiveId" clId="{554442E1-E014-4856-941C-FFEDA6B90782}" dt="2021-02-23T08:19:47.896" v="1" actId="207"/>
      <pc:docMkLst>
        <pc:docMk/>
      </pc:docMkLst>
      <pc:sldChg chg="modSp mod">
        <pc:chgData name="Sharma Computer Academy" userId="08476b32c11f4418" providerId="LiveId" clId="{554442E1-E014-4856-941C-FFEDA6B90782}" dt="2021-02-23T08:19:47.896" v="1" actId="207"/>
        <pc:sldMkLst>
          <pc:docMk/>
          <pc:sldMk cId="0" sldId="439"/>
        </pc:sldMkLst>
        <pc:spChg chg="mod">
          <ac:chgData name="Sharma Computer Academy" userId="08476b32c11f4418" providerId="LiveId" clId="{554442E1-E014-4856-941C-FFEDA6B90782}" dt="2021-02-23T08:19:47.896" v="1" actId="207"/>
          <ac:spMkLst>
            <pc:docMk/>
            <pc:sldMk cId="0" sldId="439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554442E1-E014-4856-941C-FFEDA6B90782}" dt="2021-02-20T07:35:01.092" v="0" actId="113"/>
        <pc:sldMkLst>
          <pc:docMk/>
          <pc:sldMk cId="0" sldId="471"/>
        </pc:sldMkLst>
        <pc:spChg chg="mod">
          <ac:chgData name="Sharma Computer Academy" userId="08476b32c11f4418" providerId="LiveId" clId="{554442E1-E014-4856-941C-FFEDA6B90782}" dt="2021-02-20T07:35:01.092" v="0" actId="113"/>
          <ac:spMkLst>
            <pc:docMk/>
            <pc:sldMk cId="0" sldId="471"/>
            <ac:spMk id="16" creationId="{00000000-0000-0000-0000-000000000000}"/>
          </ac:spMkLst>
        </pc:spChg>
      </pc:sldChg>
    </pc:docChg>
  </pc:docChgLst>
  <pc:docChgLst>
    <pc:chgData name="Sharma Computer Academy" userId="08476b32c11f4418" providerId="LiveId" clId="{19E0BC8C-D30D-4B09-AC7A-83E860C06EC6}"/>
    <pc:docChg chg="modSld">
      <pc:chgData name="Sharma Computer Academy" userId="08476b32c11f4418" providerId="LiveId" clId="{19E0BC8C-D30D-4B09-AC7A-83E860C06EC6}" dt="2023-01-06T11:41:40.443" v="0" actId="20577"/>
      <pc:docMkLst>
        <pc:docMk/>
      </pc:docMkLst>
      <pc:sldChg chg="modSp modAnim">
        <pc:chgData name="Sharma Computer Academy" userId="08476b32c11f4418" providerId="LiveId" clId="{19E0BC8C-D30D-4B09-AC7A-83E860C06EC6}" dt="2023-01-06T11:41:40.443" v="0" actId="20577"/>
        <pc:sldMkLst>
          <pc:docMk/>
          <pc:sldMk cId="0" sldId="462"/>
        </pc:sldMkLst>
        <pc:spChg chg="mod">
          <ac:chgData name="Sharma Computer Academy" userId="08476b32c11f4418" providerId="LiveId" clId="{19E0BC8C-D30D-4B09-AC7A-83E860C06EC6}" dt="2023-01-06T11:41:40.443" v="0" actId="20577"/>
          <ac:spMkLst>
            <pc:docMk/>
            <pc:sldMk cId="0" sldId="462"/>
            <ac:spMk id="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887604" y="574370"/>
            <a:ext cx="98780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Modern DOM 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159097" y="1931597"/>
            <a:ext cx="927781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firstElementChild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first child element </a:t>
            </a:r>
            <a:r>
              <a:rPr lang="en-US" sz="5400" dirty="0">
                <a:solidFill>
                  <a:schemeClr val="bg1"/>
                </a:solidFill>
              </a:rPr>
              <a:t>of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specified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</a:t>
            </a: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lastElementChild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last child element </a:t>
            </a:r>
            <a:r>
              <a:rPr lang="en-US" sz="5400" dirty="0">
                <a:solidFill>
                  <a:schemeClr val="bg1"/>
                </a:solidFill>
              </a:rPr>
              <a:t>of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specified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</a:t>
            </a: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514350" indent="-51435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	children</a:t>
            </a:r>
          </a:p>
          <a:p>
            <a:pPr mar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5400" dirty="0"/>
              <a:t>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collection</a:t>
            </a:r>
            <a:r>
              <a:rPr lang="en-IN" sz="5400" dirty="0"/>
              <a:t> of an element's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child elements</a:t>
            </a:r>
            <a:r>
              <a:rPr lang="en-IN" sz="5400" dirty="0"/>
              <a:t>, as an 	 			 	  </a:t>
            </a:r>
          </a:p>
          <a:p>
            <a:pPr marL="0" indent="0" algn="l">
              <a:buNone/>
            </a:pPr>
            <a:r>
              <a:rPr lang="en-IN" sz="5400" dirty="0"/>
              <a:t>		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HTMLCollection</a:t>
            </a:r>
            <a:r>
              <a:rPr lang="en-IN" sz="5400" dirty="0"/>
              <a:t> object or an </a:t>
            </a:r>
            <a:r>
              <a:rPr lang="en-IN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empty list </a:t>
            </a:r>
            <a:r>
              <a:rPr lang="en-IN" sz="5400" dirty="0"/>
              <a:t>with length 0.</a:t>
            </a: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842996" y="529766"/>
            <a:ext cx="98780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Modern DOM 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292927" y="1888581"/>
            <a:ext cx="90324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65421" y="3815704"/>
            <a:ext cx="23219229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nextElementSibling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5400" dirty="0"/>
              <a:t>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</a:t>
            </a:r>
            <a:r>
              <a:rPr lang="en-IN" sz="5400" dirty="0"/>
              <a:t> immediately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following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specified element </a:t>
            </a: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previousElementSibling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immediately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preceding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specified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 </a:t>
            </a: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parentElement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5400" dirty="0"/>
              <a:t>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parent element </a:t>
            </a:r>
            <a:r>
              <a:rPr lang="en-IN" sz="5400" dirty="0"/>
              <a:t>of the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specified element </a:t>
            </a: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endParaRPr lang="en-US" sz="5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3"/>
                </a:solidFill>
              </a:rPr>
              <a:t>example 1</a:t>
            </a:r>
            <a:r>
              <a:rPr lang="en-US" sz="5400" dirty="0">
                <a:solidFill>
                  <a:schemeClr val="tx1"/>
                </a:solidFill>
              </a:rPr>
              <a:t> so that it  </a:t>
            </a:r>
            <a:r>
              <a:rPr lang="en-US" sz="5400" b="1" dirty="0">
                <a:solidFill>
                  <a:srgbClr val="FFC000"/>
                </a:solidFill>
              </a:rPr>
              <a:t>changes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color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5400" dirty="0">
                <a:solidFill>
                  <a:schemeClr val="tx1"/>
                </a:solidFill>
              </a:rPr>
              <a:t> of  </a:t>
            </a:r>
            <a:r>
              <a:rPr lang="en-US" sz="5400" dirty="0">
                <a:solidFill>
                  <a:srgbClr val="00B050"/>
                </a:solidFill>
              </a:rPr>
              <a:t>all child </a:t>
            </a:r>
            <a:r>
              <a:rPr lang="en-US" sz="5400" b="1" dirty="0">
                <a:solidFill>
                  <a:srgbClr val="00B050"/>
                </a:solidFill>
              </a:rPr>
              <a:t>tags </a:t>
            </a:r>
            <a:r>
              <a:rPr lang="en-US" sz="5400" dirty="0">
                <a:solidFill>
                  <a:schemeClr val="tx1"/>
                </a:solidFill>
              </a:rPr>
              <a:t>of </a:t>
            </a:r>
            <a:r>
              <a:rPr lang="en-US" sz="5400" b="1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4"/>
                </a:solidFill>
              </a:rPr>
              <a:t>&lt;div&gt; </a:t>
            </a:r>
            <a:r>
              <a:rPr lang="en-US" sz="5400" b="1" dirty="0">
                <a:solidFill>
                  <a:schemeClr val="tx1"/>
                </a:solidFill>
              </a:rPr>
              <a:t>tag to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crimson </a:t>
            </a:r>
            <a:r>
              <a:rPr lang="en-US" sz="5400" dirty="0">
                <a:solidFill>
                  <a:schemeClr val="tx1"/>
                </a:solidFill>
              </a:rPr>
              <a:t>using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New DOM Traversal</a:t>
            </a:r>
            <a:r>
              <a:rPr lang="en-US" sz="5400" dirty="0">
                <a:solidFill>
                  <a:schemeClr val="tx1"/>
                </a:solidFill>
              </a:rPr>
              <a:t> Properties.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53225" y="1115115"/>
            <a:ext cx="56685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/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operate( ) </a:t>
            </a:r>
            <a:r>
              <a:rPr lang="en-US" sz="5400" dirty="0">
                <a:solidFill>
                  <a:schemeClr val="tx1"/>
                </a:solidFill>
              </a:rPr>
              <a:t>so that it </a:t>
            </a:r>
            <a:r>
              <a:rPr lang="en-US" sz="5400" b="1" dirty="0">
                <a:solidFill>
                  <a:srgbClr val="FFC000"/>
                </a:solidFill>
              </a:rPr>
              <a:t>coverts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dirty="0">
                <a:solidFill>
                  <a:srgbClr val="00B050"/>
                </a:solidFill>
              </a:rPr>
              <a:t>all </a:t>
            </a:r>
            <a:r>
              <a:rPr lang="en-US" sz="5400" b="1" dirty="0">
                <a:solidFill>
                  <a:srgbClr val="00B050"/>
                </a:solidFill>
              </a:rPr>
              <a:t>tags </a:t>
            </a:r>
            <a:r>
              <a:rPr lang="en-US" sz="5400" b="1" dirty="0">
                <a:solidFill>
                  <a:schemeClr val="tx1"/>
                </a:solidFill>
              </a:rPr>
              <a:t>inside the </a:t>
            </a:r>
            <a:r>
              <a:rPr lang="en-US" sz="5400" b="1" dirty="0">
                <a:solidFill>
                  <a:schemeClr val="accent4"/>
                </a:solidFill>
              </a:rPr>
              <a:t>&lt;div&gt; </a:t>
            </a:r>
            <a:r>
              <a:rPr lang="en-US" sz="5400" b="1" dirty="0">
                <a:solidFill>
                  <a:schemeClr val="tx1"/>
                </a:solidFill>
              </a:rPr>
              <a:t>tag to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uppercase</a:t>
            </a:r>
            <a:r>
              <a:rPr lang="en-US" sz="5400" b="1" dirty="0">
                <a:solidFill>
                  <a:schemeClr val="tx1"/>
                </a:solidFill>
              </a:rPr>
              <a:t>,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bold</a:t>
            </a:r>
            <a:r>
              <a:rPr lang="en-US" sz="5400" b="1" dirty="0">
                <a:solidFill>
                  <a:schemeClr val="tx1"/>
                </a:solidFill>
              </a:rPr>
              <a:t> ,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arial</a:t>
            </a:r>
            <a:r>
              <a:rPr lang="en-US" sz="5400" b="1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20px</a:t>
            </a:r>
            <a:r>
              <a:rPr lang="en-US" sz="5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735434" y="780585"/>
            <a:ext cx="1129668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New HTML Element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6057900" y="2137812"/>
            <a:ext cx="10809514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5400" dirty="0">
                <a:solidFill>
                  <a:schemeClr val="tx1"/>
                </a:solidFill>
              </a:rPr>
              <a:t> new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HTML</a:t>
            </a:r>
            <a:r>
              <a:rPr lang="en-US" sz="5400" dirty="0">
                <a:solidFill>
                  <a:schemeClr val="tx1"/>
                </a:solidFill>
              </a:rPr>
              <a:t> elements we use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en-US" sz="5400" dirty="0">
                <a:solidFill>
                  <a:schemeClr val="tx1"/>
                </a:solidFill>
              </a:rPr>
              <a:t> steps:</a:t>
            </a:r>
          </a:p>
          <a:p>
            <a:pPr marL="514350" indent="-51435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1.</a:t>
            </a:r>
            <a:r>
              <a:rPr lang="en-US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  </a:t>
            </a: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800" dirty="0">
                <a:solidFill>
                  <a:schemeClr val="tx1"/>
                </a:solidFill>
              </a:rPr>
              <a:t>a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new element </a:t>
            </a:r>
            <a:r>
              <a:rPr lang="en-US" sz="4800" dirty="0">
                <a:solidFill>
                  <a:schemeClr val="tx1"/>
                </a:solidFill>
              </a:rPr>
              <a:t>with </a:t>
            </a:r>
            <a:r>
              <a:rPr lang="en-US" sz="4800" b="1" dirty="0" err="1">
                <a:solidFill>
                  <a:schemeClr val="accent3"/>
                </a:solidFill>
              </a:rPr>
              <a:t>createElement</a:t>
            </a:r>
            <a:r>
              <a:rPr lang="en-US" sz="4800" b="1" dirty="0">
                <a:solidFill>
                  <a:schemeClr val="accent3"/>
                </a:solidFill>
              </a:rPr>
              <a:t>( ) </a:t>
            </a:r>
            <a:r>
              <a:rPr lang="en-US" sz="4800" dirty="0">
                <a:solidFill>
                  <a:schemeClr val="tx1"/>
                </a:solidFill>
              </a:rPr>
              <a:t>method</a:t>
            </a:r>
            <a:r>
              <a:rPr lang="en-US" sz="4800" b="1" dirty="0">
                <a:solidFill>
                  <a:schemeClr val="accent3"/>
                </a:solidFill>
              </a:rPr>
              <a:t> 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passing it </a:t>
            </a:r>
            <a:r>
              <a:rPr lang="en-US" sz="4800" dirty="0">
                <a:solidFill>
                  <a:schemeClr val="tx1"/>
                </a:solidFill>
              </a:rPr>
              <a:t>the name of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tag</a:t>
            </a:r>
            <a:r>
              <a:rPr lang="en-US" sz="4800" dirty="0">
                <a:solidFill>
                  <a:schemeClr val="tx1"/>
                </a:solidFill>
              </a:rPr>
              <a:t> as a </a:t>
            </a:r>
            <a:r>
              <a:rPr lang="en-US" sz="4800" b="1" dirty="0">
                <a:solidFill>
                  <a:srgbClr val="FFC000"/>
                </a:solidFill>
              </a:rPr>
              <a:t>string</a:t>
            </a:r>
            <a:r>
              <a:rPr lang="en-US" sz="4800" dirty="0">
                <a:solidFill>
                  <a:schemeClr val="tx1"/>
                </a:solidFill>
              </a:rPr>
              <a:t> argument.</a:t>
            </a:r>
          </a:p>
          <a:p>
            <a:pPr marL="514350" indent="-514350" algn="l">
              <a:buNone/>
            </a:pPr>
            <a:endParaRPr lang="en-US" sz="4800" dirty="0">
              <a:solidFill>
                <a:schemeClr val="tx1"/>
              </a:solidFill>
            </a:endParaRPr>
          </a:p>
          <a:p>
            <a:pPr marL="914400" indent="-914400" algn="l">
              <a:buAutoNum type="arabicPeriod" startAt="2"/>
            </a:pP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4800" dirty="0">
                <a:solidFill>
                  <a:schemeClr val="tx1"/>
                </a:solidFill>
              </a:rPr>
              <a:t> a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 text node </a:t>
            </a:r>
            <a:r>
              <a:rPr lang="en-US" sz="4800" dirty="0">
                <a:solidFill>
                  <a:schemeClr val="tx1"/>
                </a:solidFill>
              </a:rPr>
              <a:t>using </a:t>
            </a:r>
            <a:r>
              <a:rPr lang="en-US" sz="4800" b="1" dirty="0" err="1">
                <a:solidFill>
                  <a:schemeClr val="accent3"/>
                </a:solidFill>
              </a:rPr>
              <a:t>createTextNode</a:t>
            </a:r>
            <a:r>
              <a:rPr lang="en-US" sz="4800" b="1" dirty="0">
                <a:solidFill>
                  <a:schemeClr val="accent3"/>
                </a:solidFill>
              </a:rPr>
              <a:t>()</a:t>
            </a:r>
            <a:r>
              <a:rPr lang="en-US" sz="4800" dirty="0">
                <a:solidFill>
                  <a:srgbClr val="00B050"/>
                </a:solidFill>
              </a:rPr>
              <a:t> </a:t>
            </a:r>
            <a:r>
              <a:rPr lang="en-US" sz="4800" dirty="0">
                <a:solidFill>
                  <a:schemeClr val="tx1"/>
                </a:solidFill>
              </a:rPr>
              <a:t>method 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passing it </a:t>
            </a:r>
            <a:r>
              <a:rPr lang="en-US" sz="4800" dirty="0">
                <a:solidFill>
                  <a:schemeClr val="tx1"/>
                </a:solidFill>
              </a:rPr>
              <a:t>the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4800" dirty="0">
                <a:solidFill>
                  <a:schemeClr val="tx1"/>
                </a:solidFill>
              </a:rPr>
              <a:t> to be added as a </a:t>
            </a:r>
            <a:r>
              <a:rPr lang="en-US" sz="4800" b="1" dirty="0">
                <a:solidFill>
                  <a:srgbClr val="FFC000"/>
                </a:solidFill>
              </a:rPr>
              <a:t>string</a:t>
            </a:r>
            <a:r>
              <a:rPr lang="en-US" sz="4800" dirty="0">
                <a:solidFill>
                  <a:schemeClr val="tx1"/>
                </a:solidFill>
              </a:rPr>
              <a:t> argument.</a:t>
            </a:r>
          </a:p>
          <a:p>
            <a:pPr marL="914400" indent="-914400" algn="l">
              <a:buAutoNum type="arabicPeriod" startAt="2"/>
            </a:pPr>
            <a:endParaRPr lang="en-US" sz="4800" dirty="0">
              <a:solidFill>
                <a:schemeClr val="tx1"/>
              </a:solidFill>
            </a:endParaRPr>
          </a:p>
          <a:p>
            <a:pPr marL="914400" indent="-914400" algn="l">
              <a:buAutoNum type="arabicPeriod" startAt="2"/>
            </a:pP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4800" dirty="0">
                <a:solidFill>
                  <a:schemeClr val="tx1"/>
                </a:solidFill>
              </a:rPr>
              <a:t> the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 node </a:t>
            </a:r>
            <a:r>
              <a:rPr lang="en-US" sz="4800" dirty="0">
                <a:solidFill>
                  <a:schemeClr val="tx1"/>
                </a:solidFill>
              </a:rPr>
              <a:t>to the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 node </a:t>
            </a:r>
            <a:r>
              <a:rPr lang="en-US" sz="4800" dirty="0">
                <a:solidFill>
                  <a:schemeClr val="tx1"/>
                </a:solidFill>
              </a:rPr>
              <a:t>by 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calling</a:t>
            </a:r>
            <a:r>
              <a:rPr lang="en-US" sz="4800" dirty="0">
                <a:solidFill>
                  <a:schemeClr val="tx1"/>
                </a:solidFill>
              </a:rPr>
              <a:t> the method </a:t>
            </a:r>
            <a:r>
              <a:rPr lang="en-US" sz="4800" b="1" dirty="0" err="1">
                <a:solidFill>
                  <a:schemeClr val="accent3"/>
                </a:solidFill>
              </a:rPr>
              <a:t>appendChild</a:t>
            </a:r>
            <a:r>
              <a:rPr lang="en-US" sz="4800" b="1" dirty="0">
                <a:solidFill>
                  <a:schemeClr val="accent3"/>
                </a:solidFill>
              </a:rPr>
              <a:t>() </a:t>
            </a:r>
            <a:r>
              <a:rPr lang="en-US" sz="4800" dirty="0">
                <a:solidFill>
                  <a:schemeClr val="tx1"/>
                </a:solidFill>
              </a:rPr>
              <a:t>on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element node object </a:t>
            </a:r>
            <a:r>
              <a:rPr lang="en-US" sz="4800" dirty="0">
                <a:solidFill>
                  <a:schemeClr val="tx1"/>
                </a:solidFill>
              </a:rPr>
              <a:t>and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passing</a:t>
            </a:r>
            <a:r>
              <a:rPr lang="en-US" sz="4800" dirty="0">
                <a:solidFill>
                  <a:schemeClr val="tx1"/>
                </a:solidFill>
              </a:rPr>
              <a:t> the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 node </a:t>
            </a:r>
            <a:r>
              <a:rPr lang="en-US" sz="4800" dirty="0">
                <a:solidFill>
                  <a:schemeClr val="tx1"/>
                </a:solidFill>
              </a:rPr>
              <a:t>object as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argument</a:t>
            </a:r>
            <a:r>
              <a:rPr lang="en-US" sz="4800" dirty="0">
                <a:solidFill>
                  <a:schemeClr val="tx1"/>
                </a:solidFill>
              </a:rPr>
              <a:t>.</a:t>
            </a:r>
          </a:p>
          <a:p>
            <a:pPr marL="914400" indent="-914400" algn="l">
              <a:buAutoNum type="arabicPeriod" startAt="2"/>
            </a:pPr>
            <a:endParaRPr lang="en-US" sz="4800" dirty="0">
              <a:solidFill>
                <a:schemeClr val="tx1"/>
              </a:solidFill>
            </a:endParaRPr>
          </a:p>
          <a:p>
            <a:pPr marL="914400" indent="-914400" algn="l">
              <a:buAutoNum type="arabicPeriod" startAt="2"/>
            </a:pP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Add </a:t>
            </a:r>
            <a:r>
              <a:rPr lang="en-US" sz="4800" dirty="0">
                <a:solidFill>
                  <a:schemeClr val="tx1"/>
                </a:solidFill>
              </a:rPr>
              <a:t>the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 node </a:t>
            </a:r>
            <a:r>
              <a:rPr lang="en-US" sz="4800" dirty="0">
                <a:solidFill>
                  <a:schemeClr val="tx1"/>
                </a:solidFill>
              </a:rPr>
              <a:t>to it’s 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container</a:t>
            </a:r>
            <a:r>
              <a:rPr lang="en-US" sz="4800" dirty="0">
                <a:solidFill>
                  <a:schemeClr val="tx1"/>
                </a:solidFill>
              </a:rPr>
              <a:t> using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accent3"/>
                </a:solidFill>
              </a:rPr>
              <a:t>appendChild</a:t>
            </a:r>
            <a:r>
              <a:rPr lang="en-US" sz="4800" b="1" dirty="0">
                <a:solidFill>
                  <a:schemeClr val="accent3"/>
                </a:solidFill>
              </a:rPr>
              <a:t>( )</a:t>
            </a:r>
            <a:r>
              <a:rPr lang="en-US" sz="4800" dirty="0">
                <a:solidFill>
                  <a:schemeClr val="accent3"/>
                </a:solidFill>
              </a:rPr>
              <a:t> </a:t>
            </a:r>
            <a:r>
              <a:rPr lang="en-US" sz="4800" dirty="0">
                <a:solidFill>
                  <a:schemeClr val="tx1"/>
                </a:solidFill>
              </a:rPr>
              <a:t>method.</a:t>
            </a:r>
            <a:endParaRPr lang="en-US" sz="48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below</a:t>
            </a:r>
            <a:r>
              <a:rPr lang="en-US" sz="5400" dirty="0">
                <a:solidFill>
                  <a:schemeClr val="tx1"/>
                </a:solidFill>
              </a:rPr>
              <a:t> write the </a:t>
            </a:r>
            <a:r>
              <a:rPr lang="en-US" sz="5400" b="1" dirty="0">
                <a:solidFill>
                  <a:schemeClr val="accent3"/>
                </a:solidFill>
              </a:rPr>
              <a:t>body </a:t>
            </a:r>
            <a:r>
              <a:rPr lang="en-US" sz="5400" dirty="0">
                <a:solidFill>
                  <a:schemeClr val="tx1"/>
                </a:solidFill>
              </a:rPr>
              <a:t>of the function </a:t>
            </a:r>
            <a:r>
              <a:rPr lang="en-US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addPara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>
                <a:solidFill>
                  <a:schemeClr val="tx1"/>
                </a:solidFill>
              </a:rPr>
              <a:t>so that it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generates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rgbClr val="FFC000"/>
                </a:solidFill>
              </a:rPr>
              <a:t>new </a:t>
            </a:r>
            <a:r>
              <a:rPr lang="en-US" sz="5400" b="1" dirty="0" err="1">
                <a:solidFill>
                  <a:srgbClr val="FFC000"/>
                </a:solidFill>
              </a:rPr>
              <a:t>para</a:t>
            </a:r>
            <a:r>
              <a:rPr lang="en-US" sz="5400" b="1" dirty="0">
                <a:solidFill>
                  <a:srgbClr val="FFC000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with the text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“This is 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para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3”</a:t>
            </a:r>
            <a:r>
              <a:rPr lang="en-US" sz="5400" dirty="0">
                <a:solidFill>
                  <a:srgbClr val="FFFF00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whenever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button</a:t>
            </a:r>
            <a:r>
              <a:rPr lang="en-US" sz="5400" dirty="0">
                <a:solidFill>
                  <a:schemeClr val="tx1"/>
                </a:solidFill>
              </a:rPr>
              <a:t> is clicked.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53225" y="1115115"/>
            <a:ext cx="56685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Now </a:t>
            </a: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so that the function </a:t>
            </a:r>
            <a:r>
              <a:rPr lang="en-US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addPara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generates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rgbClr val="FFC000"/>
                </a:solidFill>
              </a:rPr>
              <a:t>new </a:t>
            </a:r>
            <a:r>
              <a:rPr lang="en-US" sz="5400" b="1" dirty="0" err="1">
                <a:solidFill>
                  <a:srgbClr val="FFC000"/>
                </a:solidFill>
              </a:rPr>
              <a:t>para</a:t>
            </a:r>
            <a:r>
              <a:rPr lang="en-US" sz="5400" b="1" dirty="0">
                <a:solidFill>
                  <a:srgbClr val="FFC000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with the text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“This is </a:t>
            </a:r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para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&lt;</a:t>
            </a:r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para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no&gt;” </a:t>
            </a:r>
            <a:r>
              <a:rPr lang="en-US" sz="5400" dirty="0">
                <a:solidFill>
                  <a:schemeClr val="tx1"/>
                </a:solidFill>
              </a:rPr>
              <a:t>where </a:t>
            </a:r>
            <a:r>
              <a:rPr lang="en-US" sz="5400" b="1" dirty="0" err="1">
                <a:solidFill>
                  <a:schemeClr val="accent4"/>
                </a:solidFill>
              </a:rPr>
              <a:t>para</a:t>
            </a:r>
            <a:r>
              <a:rPr lang="en-US" sz="5400" b="1" dirty="0">
                <a:solidFill>
                  <a:schemeClr val="accent4"/>
                </a:solidFill>
              </a:rPr>
              <a:t> no </a:t>
            </a:r>
            <a:r>
              <a:rPr lang="en-US" sz="5400" dirty="0">
                <a:solidFill>
                  <a:schemeClr val="tx1"/>
                </a:solidFill>
              </a:rPr>
              <a:t>should be </a:t>
            </a: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replaced</a:t>
            </a:r>
            <a:r>
              <a:rPr lang="en-US" sz="5400" dirty="0">
                <a:solidFill>
                  <a:schemeClr val="tx1"/>
                </a:solidFill>
              </a:rPr>
              <a:t> with </a:t>
            </a:r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para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number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5400" dirty="0">
                <a:solidFill>
                  <a:schemeClr val="tx1"/>
                </a:solidFill>
              </a:rPr>
              <a:t> ,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r>
              <a:rPr lang="en-US" sz="5400" dirty="0">
                <a:solidFill>
                  <a:schemeClr val="tx1"/>
                </a:solidFill>
              </a:rPr>
              <a:t> ,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 </a:t>
            </a:r>
            <a:r>
              <a:rPr lang="en-US" sz="5400" dirty="0">
                <a:solidFill>
                  <a:schemeClr val="tx1"/>
                </a:solidFill>
              </a:rPr>
              <a:t>and so on </a:t>
            </a:r>
            <a:r>
              <a:rPr lang="en-US" sz="5400" b="1" dirty="0">
                <a:solidFill>
                  <a:srgbClr val="00B050"/>
                </a:solidFill>
              </a:rPr>
              <a:t>whenever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button</a:t>
            </a:r>
            <a:r>
              <a:rPr lang="en-US" sz="5400" dirty="0">
                <a:solidFill>
                  <a:schemeClr val="tx1"/>
                </a:solidFill>
              </a:rPr>
              <a:t> is clicked.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53226" y="1115115"/>
            <a:ext cx="56685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page </a:t>
            </a:r>
            <a:r>
              <a:rPr lang="en-US" sz="5400" dirty="0">
                <a:solidFill>
                  <a:schemeClr val="tx1"/>
                </a:solidFill>
              </a:rPr>
              <a:t>which on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loading</a:t>
            </a:r>
            <a:r>
              <a:rPr lang="en-US" sz="5400" dirty="0">
                <a:solidFill>
                  <a:schemeClr val="tx1"/>
                </a:solidFill>
              </a:rPr>
              <a:t> displays a </a:t>
            </a:r>
            <a:r>
              <a:rPr lang="en-US" sz="5400" b="1" dirty="0">
                <a:solidFill>
                  <a:schemeClr val="accent3"/>
                </a:solidFill>
              </a:rPr>
              <a:t>button</a:t>
            </a:r>
            <a:r>
              <a:rPr lang="en-US" sz="5400" dirty="0">
                <a:solidFill>
                  <a:schemeClr val="tx1"/>
                </a:solidFill>
              </a:rPr>
              <a:t> . As soon as the </a:t>
            </a:r>
            <a:r>
              <a:rPr lang="en-US" sz="5400" b="1" dirty="0">
                <a:solidFill>
                  <a:schemeClr val="accent3"/>
                </a:solidFill>
              </a:rPr>
              <a:t>button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rgbClr val="FFC000"/>
                </a:solidFill>
              </a:rPr>
              <a:t>clicked</a:t>
            </a:r>
            <a:r>
              <a:rPr lang="en-US" sz="5400" dirty="0">
                <a:solidFill>
                  <a:schemeClr val="tx1"/>
                </a:solidFill>
              </a:rPr>
              <a:t> there </a:t>
            </a:r>
            <a:r>
              <a:rPr lang="en-US" sz="5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should appear </a:t>
            </a:r>
            <a:r>
              <a:rPr lang="en-US" sz="5400" dirty="0">
                <a:solidFill>
                  <a:schemeClr val="tx1"/>
                </a:solidFill>
              </a:rPr>
              <a:t>an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unordered list</a:t>
            </a:r>
            <a:r>
              <a:rPr lang="en-US" sz="5400" dirty="0">
                <a:solidFill>
                  <a:schemeClr val="tx1"/>
                </a:solidFill>
              </a:rPr>
              <a:t> containing </a:t>
            </a:r>
            <a:r>
              <a:rPr lang="en-US" sz="5400" b="1" dirty="0">
                <a:solidFill>
                  <a:schemeClr val="accent4"/>
                </a:solidFill>
              </a:rPr>
              <a:t>names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programming languages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53224" y="1115115"/>
            <a:ext cx="56685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page </a:t>
            </a:r>
            <a:r>
              <a:rPr lang="en-US" sz="5400" dirty="0">
                <a:solidFill>
                  <a:schemeClr val="tx1"/>
                </a:solidFill>
              </a:rPr>
              <a:t>which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shows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3"/>
                </a:solidFill>
              </a:rPr>
              <a:t>button </a:t>
            </a:r>
            <a:r>
              <a:rPr lang="en-US" sz="5400" dirty="0">
                <a:solidFill>
                  <a:schemeClr val="tx1"/>
                </a:solidFill>
              </a:rPr>
              <a:t>and when the user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clicks</a:t>
            </a:r>
            <a:r>
              <a:rPr lang="en-US" sz="5400" dirty="0">
                <a:solidFill>
                  <a:schemeClr val="tx1"/>
                </a:solidFill>
              </a:rPr>
              <a:t> it ,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page</a:t>
            </a:r>
            <a:r>
              <a:rPr lang="en-US" sz="5400" dirty="0">
                <a:solidFill>
                  <a:schemeClr val="tx1"/>
                </a:solidFill>
              </a:rPr>
              <a:t> should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display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rgbClr val="FFC000"/>
                </a:solidFill>
              </a:rPr>
              <a:t>digital clock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664549" y="780585"/>
            <a:ext cx="832631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insertBefore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592516" y="2137812"/>
            <a:ext cx="868465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886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appendChild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>
                <a:solidFill>
                  <a:schemeClr val="tx1"/>
                </a:solidFill>
              </a:rPr>
              <a:t>method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always</a:t>
            </a:r>
            <a:r>
              <a:rPr lang="en-US" sz="5400" dirty="0">
                <a:solidFill>
                  <a:schemeClr val="tx1"/>
                </a:solidFill>
              </a:rPr>
              <a:t> adds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 </a:t>
            </a:r>
            <a:r>
              <a:rPr lang="en-US" sz="5400" dirty="0">
                <a:solidFill>
                  <a:schemeClr val="tx1"/>
                </a:solidFill>
              </a:rPr>
              <a:t>at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last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parent element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 case </a:t>
            </a:r>
            <a:r>
              <a:rPr lang="en-US" sz="5400" dirty="0">
                <a:solidFill>
                  <a:schemeClr val="tx1"/>
                </a:solidFill>
              </a:rPr>
              <a:t>we want to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set it </a:t>
            </a:r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mid</a:t>
            </a:r>
            <a:r>
              <a:rPr lang="en-US" sz="5400" dirty="0">
                <a:solidFill>
                  <a:schemeClr val="tx1"/>
                </a:solidFill>
              </a:rPr>
              <a:t> or on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top</a:t>
            </a:r>
            <a:r>
              <a:rPr lang="en-US" sz="5400" dirty="0">
                <a:solidFill>
                  <a:schemeClr val="tx1"/>
                </a:solidFill>
              </a:rPr>
              <a:t> then we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need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dirty="0">
                <a:solidFill>
                  <a:schemeClr val="accent3"/>
                </a:solidFill>
              </a:rPr>
              <a:t>call </a:t>
            </a:r>
            <a:r>
              <a:rPr lang="en-US" sz="5400" dirty="0">
                <a:solidFill>
                  <a:schemeClr val="tx1"/>
                </a:solidFill>
              </a:rPr>
              <a:t>the method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insertBefore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)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It takes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 arguments</a:t>
            </a:r>
            <a:r>
              <a:rPr lang="en-US" sz="5400" dirty="0">
                <a:solidFill>
                  <a:schemeClr val="tx1"/>
                </a:solidFill>
              </a:rPr>
              <a:t>:</a:t>
            </a:r>
          </a:p>
          <a:p>
            <a:pPr marL="514350" indent="-514350" algn="l">
              <a:buNone/>
            </a:pPr>
            <a:r>
              <a:rPr lang="en-US" sz="4800" dirty="0">
                <a:solidFill>
                  <a:schemeClr val="tx1"/>
                </a:solidFill>
              </a:rPr>
              <a:t>	</a:t>
            </a:r>
          </a:p>
          <a:p>
            <a:pPr marL="514350" indent="-514350" algn="l">
              <a:buNone/>
            </a:pPr>
            <a:r>
              <a:rPr lang="en-US" sz="4800" dirty="0">
                <a:solidFill>
                  <a:schemeClr val="tx1"/>
                </a:solidFill>
              </a:rPr>
              <a:t>	1.	</a:t>
            </a:r>
            <a:r>
              <a:rPr lang="en-US" sz="4800" b="1" dirty="0">
                <a:solidFill>
                  <a:srgbClr val="FFC000"/>
                </a:solidFill>
              </a:rPr>
              <a:t>New element </a:t>
            </a:r>
            <a:r>
              <a:rPr lang="en-US" sz="4800" dirty="0">
                <a:solidFill>
                  <a:schemeClr val="tx1"/>
                </a:solidFill>
              </a:rPr>
              <a:t>to be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added</a:t>
            </a:r>
            <a:r>
              <a:rPr lang="en-US" sz="4800" dirty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buNone/>
            </a:pPr>
            <a:endParaRPr lang="en-US" sz="4800" dirty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4800" dirty="0">
                <a:solidFill>
                  <a:schemeClr val="tx1"/>
                </a:solidFill>
              </a:rPr>
              <a:t>	2.	</a:t>
            </a:r>
            <a:r>
              <a:rPr lang="en-US" sz="4800" b="1" dirty="0">
                <a:solidFill>
                  <a:srgbClr val="FFC000"/>
                </a:solidFill>
              </a:rPr>
              <a:t>Element</a:t>
            </a:r>
            <a:r>
              <a:rPr lang="en-US" sz="4800" dirty="0">
                <a:solidFill>
                  <a:schemeClr val="tx1"/>
                </a:solidFill>
              </a:rPr>
              <a:t> before </a:t>
            </a: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which</a:t>
            </a:r>
            <a:r>
              <a:rPr lang="en-US" sz="4800" dirty="0">
                <a:solidFill>
                  <a:schemeClr val="tx1"/>
                </a:solidFill>
              </a:rPr>
              <a:t> it is to be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added</a:t>
            </a:r>
            <a:r>
              <a:rPr lang="en-US" sz="48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4185761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chemeClr val="bg1"/>
                </a:solidFill>
              </a:rPr>
              <a:t>DOM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spc="-200" dirty="0">
                <a:solidFill>
                  <a:schemeClr val="bg1"/>
                </a:solidFill>
              </a:rPr>
              <a:t>(Part-3)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so that the function </a:t>
            </a:r>
            <a:r>
              <a:rPr lang="en-US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addPara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5400" dirty="0">
                <a:solidFill>
                  <a:srgbClr val="FFFF00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generates a </a:t>
            </a:r>
            <a:r>
              <a:rPr lang="en-US" sz="5400" b="1" dirty="0">
                <a:solidFill>
                  <a:srgbClr val="FFC000"/>
                </a:solidFill>
              </a:rPr>
              <a:t>new </a:t>
            </a:r>
            <a:r>
              <a:rPr lang="en-US" sz="5400" b="1" dirty="0" err="1">
                <a:solidFill>
                  <a:srgbClr val="FFC000"/>
                </a:solidFill>
              </a:rPr>
              <a:t>para</a:t>
            </a:r>
            <a:r>
              <a:rPr lang="en-US" sz="5400" dirty="0">
                <a:solidFill>
                  <a:srgbClr val="FFFF00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with the text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“This </a:t>
            </a:r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para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is added </a:t>
            </a:r>
            <a:r>
              <a:rPr lang="en-US" sz="54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at the top” </a:t>
            </a:r>
            <a:r>
              <a:rPr lang="en-US" sz="5400" dirty="0">
                <a:solidFill>
                  <a:schemeClr val="tx1"/>
                </a:solidFill>
              </a:rPr>
              <a:t>before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first 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para</a:t>
            </a:r>
            <a:endParaRPr lang="en-US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53224" y="1115115"/>
            <a:ext cx="56685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399146"/>
            <a:ext cx="202819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page </a:t>
            </a:r>
            <a:r>
              <a:rPr lang="en-US" sz="5400" dirty="0">
                <a:solidFill>
                  <a:schemeClr val="tx1"/>
                </a:solidFill>
              </a:rPr>
              <a:t>which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contains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3"/>
                </a:solidFill>
              </a:rPr>
              <a:t>list</a:t>
            </a:r>
            <a:r>
              <a:rPr lang="en-US" sz="5400" dirty="0">
                <a:solidFill>
                  <a:schemeClr val="tx1"/>
                </a:solidFill>
              </a:rPr>
              <a:t> with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elements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RED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BLUE</a:t>
            </a:r>
            <a:r>
              <a:rPr lang="en-US" sz="5400" dirty="0">
                <a:solidFill>
                  <a:schemeClr val="tx1"/>
                </a:solidFill>
              </a:rPr>
              <a:t> and a </a:t>
            </a:r>
            <a:r>
              <a:rPr lang="en-US" sz="5400" b="1" dirty="0">
                <a:solidFill>
                  <a:schemeClr val="accent3"/>
                </a:solidFill>
              </a:rPr>
              <a:t>button</a:t>
            </a:r>
            <a:r>
              <a:rPr lang="en-US" sz="5400" dirty="0">
                <a:solidFill>
                  <a:schemeClr val="tx1"/>
                </a:solidFill>
              </a:rPr>
              <a:t> titled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 color</a:t>
            </a:r>
            <a:r>
              <a:rPr lang="en-US" sz="5400" dirty="0">
                <a:solidFill>
                  <a:schemeClr val="tx1"/>
                </a:solidFill>
              </a:rPr>
              <a:t>. The moment user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clicks</a:t>
            </a:r>
            <a:r>
              <a:rPr lang="en-US" sz="5400" dirty="0">
                <a:solidFill>
                  <a:schemeClr val="tx1"/>
                </a:solidFill>
              </a:rPr>
              <a:t> it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should ask for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new element </a:t>
            </a:r>
            <a:r>
              <a:rPr lang="en-US" sz="5400" dirty="0">
                <a:solidFill>
                  <a:schemeClr val="tx1"/>
                </a:solidFill>
              </a:rPr>
              <a:t>and an </a:t>
            </a:r>
            <a:r>
              <a:rPr lang="en-US" sz="5400" b="1" dirty="0">
                <a:solidFill>
                  <a:srgbClr val="00B050"/>
                </a:solidFill>
              </a:rPr>
              <a:t>existing element</a:t>
            </a:r>
            <a:r>
              <a:rPr lang="en-US" sz="5400" dirty="0">
                <a:solidFill>
                  <a:schemeClr val="tx1"/>
                </a:solidFill>
              </a:rPr>
              <a:t>. Then it should </a:t>
            </a:r>
            <a:r>
              <a:rPr lang="en-US" sz="5400" b="1" dirty="0">
                <a:solidFill>
                  <a:schemeClr val="accent3"/>
                </a:solidFill>
              </a:rPr>
              <a:t>add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new element </a:t>
            </a:r>
            <a:r>
              <a:rPr lang="en-US" sz="5400" dirty="0">
                <a:solidFill>
                  <a:schemeClr val="tx1"/>
                </a:solidFill>
              </a:rPr>
              <a:t>after the given </a:t>
            </a:r>
            <a:r>
              <a:rPr lang="en-US" sz="5400" b="1" dirty="0">
                <a:solidFill>
                  <a:srgbClr val="00B050"/>
                </a:solidFill>
              </a:rPr>
              <a:t>existing element.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569595" y="778997"/>
            <a:ext cx="1024671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HTML Elements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5878286" y="2136224"/>
            <a:ext cx="969917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remove</a:t>
            </a:r>
            <a:r>
              <a:rPr lang="en-US" sz="5400" dirty="0">
                <a:solidFill>
                  <a:schemeClr val="tx1"/>
                </a:solidFill>
              </a:rPr>
              <a:t> an 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elements</a:t>
            </a:r>
            <a:r>
              <a:rPr lang="en-US" sz="5400" dirty="0">
                <a:solidFill>
                  <a:schemeClr val="tx1"/>
                </a:solidFill>
              </a:rPr>
              <a:t> we use </a:t>
            </a:r>
            <a:r>
              <a:rPr lang="en-US" sz="5400" b="1" dirty="0">
                <a:solidFill>
                  <a:schemeClr val="accent3"/>
                </a:solidFill>
              </a:rPr>
              <a:t>3</a:t>
            </a:r>
            <a:r>
              <a:rPr lang="en-US" sz="5400" dirty="0">
                <a:solidFill>
                  <a:schemeClr val="tx1"/>
                </a:solidFill>
              </a:rPr>
              <a:t> steps:</a:t>
            </a:r>
          </a:p>
          <a:p>
            <a:pPr marL="514350" indent="-51435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>
                <a:solidFill>
                  <a:schemeClr val="tx1"/>
                </a:solidFill>
              </a:rPr>
              <a:t>1.	Obtain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reference</a:t>
            </a:r>
            <a:r>
              <a:rPr lang="en-US" sz="5400" dirty="0">
                <a:solidFill>
                  <a:schemeClr val="tx1"/>
                </a:solidFill>
              </a:rPr>
              <a:t> to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parent element </a:t>
            </a:r>
            <a:r>
              <a:rPr lang="en-US" sz="5400" dirty="0">
                <a:solidFill>
                  <a:schemeClr val="tx1"/>
                </a:solidFill>
              </a:rPr>
              <a:t>of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rgbClr val="00B050"/>
                </a:solidFill>
              </a:rPr>
              <a:t>remove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>
                <a:solidFill>
                  <a:schemeClr val="tx1"/>
                </a:solidFill>
              </a:rPr>
              <a:t>2.	Obtain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reference</a:t>
            </a:r>
            <a:r>
              <a:rPr lang="en-US" sz="5400" dirty="0">
                <a:solidFill>
                  <a:schemeClr val="tx1"/>
                </a:solidFill>
              </a:rPr>
              <a:t> to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child element </a:t>
            </a: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rgbClr val="FFC000"/>
                </a:solidFill>
              </a:rPr>
              <a:t>remove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>
                <a:solidFill>
                  <a:schemeClr val="tx1"/>
                </a:solidFill>
              </a:rPr>
              <a:t>3.	Call the method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removeChild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>
                <a:solidFill>
                  <a:schemeClr val="tx1"/>
                </a:solidFill>
              </a:rPr>
              <a:t>on </a:t>
            </a:r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parent element </a:t>
            </a:r>
            <a:r>
              <a:rPr lang="en-US" sz="5400" dirty="0">
                <a:solidFill>
                  <a:schemeClr val="tx1"/>
                </a:solidFill>
              </a:rPr>
              <a:t>passing it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child element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rgbClr val="FFC000"/>
                </a:solidFill>
              </a:rPr>
              <a:t>remove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638654" y="778997"/>
            <a:ext cx="1133996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append() &amp;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prepend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6253843" y="2136224"/>
            <a:ext cx="10091057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5400" dirty="0">
                <a:solidFill>
                  <a:schemeClr val="tx1"/>
                </a:solidFill>
              </a:rPr>
              <a:t> an  child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elements</a:t>
            </a:r>
            <a:r>
              <a:rPr lang="en-US" sz="5400" dirty="0">
                <a:solidFill>
                  <a:schemeClr val="tx1"/>
                </a:solidFill>
              </a:rPr>
              <a:t> we also can use </a:t>
            </a:r>
            <a:r>
              <a:rPr lang="en-US" sz="5400" b="1" dirty="0">
                <a:solidFill>
                  <a:srgbClr val="00B0F0"/>
                </a:solidFill>
              </a:rPr>
              <a:t>append() </a:t>
            </a:r>
            <a:r>
              <a:rPr lang="en-US" sz="5400" dirty="0">
                <a:solidFill>
                  <a:schemeClr val="tx1"/>
                </a:solidFill>
              </a:rPr>
              <a:t>or </a:t>
            </a:r>
            <a:r>
              <a:rPr lang="en-US" sz="5400" b="1" dirty="0" err="1">
                <a:solidFill>
                  <a:srgbClr val="00B0F0"/>
                </a:solidFill>
              </a:rPr>
              <a:t>prepend</a:t>
            </a:r>
            <a:r>
              <a:rPr lang="en-US" sz="5400" b="1" dirty="0">
                <a:solidFill>
                  <a:srgbClr val="00B0F0"/>
                </a:solidFill>
              </a:rPr>
              <a:t>()</a:t>
            </a:r>
            <a:r>
              <a:rPr lang="en-US" sz="5400" dirty="0">
                <a:solidFill>
                  <a:schemeClr val="tx1"/>
                </a:solidFill>
              </a:rPr>
              <a:t> methods</a:t>
            </a:r>
          </a:p>
          <a:p>
            <a:pPr marL="514350" indent="-514350" algn="l">
              <a:buNone/>
            </a:pPr>
            <a:endParaRPr lang="en-US" sz="5400" b="1" u="sn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514350" indent="-514350" algn="l">
              <a:buNone/>
            </a:pPr>
            <a:r>
              <a:rPr lang="en-US" sz="54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STEPS:</a:t>
            </a:r>
          </a:p>
          <a:p>
            <a:pPr marL="514350" indent="-51435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>
                <a:solidFill>
                  <a:schemeClr val="tx1"/>
                </a:solidFill>
              </a:rPr>
              <a:t>1.	Obtain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reference</a:t>
            </a:r>
            <a:r>
              <a:rPr lang="en-US" sz="5400" dirty="0">
                <a:solidFill>
                  <a:schemeClr val="tx1"/>
                </a:solidFill>
              </a:rPr>
              <a:t> to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parent element</a:t>
            </a: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>
                <a:solidFill>
                  <a:schemeClr val="tx1"/>
                </a:solidFill>
              </a:rPr>
              <a:t>2.	Call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append() </a:t>
            </a:r>
            <a:r>
              <a:rPr lang="en-US" sz="5400" dirty="0">
                <a:solidFill>
                  <a:schemeClr val="tx1"/>
                </a:solidFill>
              </a:rPr>
              <a:t>or 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prepend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>
                <a:solidFill>
                  <a:schemeClr val="tx1"/>
                </a:solidFill>
              </a:rPr>
              <a:t>methods using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parent element </a:t>
            </a:r>
            <a:r>
              <a:rPr lang="en-US" sz="5400" dirty="0">
                <a:solidFill>
                  <a:schemeClr val="tx1"/>
                </a:solidFill>
              </a:rPr>
              <a:t>, passing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child element </a:t>
            </a:r>
            <a:r>
              <a:rPr lang="en-US" sz="5400" dirty="0">
                <a:solidFill>
                  <a:schemeClr val="tx1"/>
                </a:solidFill>
              </a:rPr>
              <a:t>to be added as an </a:t>
            </a:r>
            <a:r>
              <a:rPr lang="en-US" sz="5400" b="1" dirty="0">
                <a:solidFill>
                  <a:srgbClr val="00B050"/>
                </a:solidFill>
              </a:rPr>
              <a:t>argument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</a:p>
          <a:p>
            <a:pPr marL="514350" indent="-51435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441526" y="778997"/>
            <a:ext cx="1120050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append() V/s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appendChild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6874329" y="2137812"/>
            <a:ext cx="10189028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1.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append() </a:t>
            </a:r>
            <a:r>
              <a:rPr lang="en-IN" sz="5400" dirty="0"/>
              <a:t>allows us to also append 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 String</a:t>
            </a:r>
            <a:r>
              <a:rPr lang="en-IN" sz="5400" dirty="0"/>
              <a:t> objects, whereas </a:t>
            </a:r>
            <a:r>
              <a:rPr lang="en-IN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appendChild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5400" dirty="0"/>
              <a:t> only accepts 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Node</a:t>
            </a:r>
            <a:r>
              <a:rPr lang="en-IN" sz="5400" dirty="0"/>
              <a:t> objects.</a:t>
            </a:r>
          </a:p>
          <a:p>
            <a:pPr algn="l"/>
            <a:endParaRPr lang="en-IN" sz="5400" dirty="0"/>
          </a:p>
          <a:p>
            <a:pPr algn="l"/>
            <a:endParaRPr lang="en-IN" sz="5400" dirty="0"/>
          </a:p>
          <a:p>
            <a:pPr algn="l"/>
            <a:r>
              <a:rPr lang="en-IN" sz="5400" dirty="0"/>
              <a:t>2.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append()</a:t>
            </a:r>
            <a:r>
              <a:rPr lang="en-IN" sz="5400" dirty="0"/>
              <a:t> can append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nodes</a:t>
            </a:r>
            <a:r>
              <a:rPr lang="en-IN" sz="5400" dirty="0"/>
              <a:t> and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strings</a:t>
            </a:r>
            <a:r>
              <a:rPr lang="en-IN" sz="5400" dirty="0"/>
              <a:t> together, whereas </a:t>
            </a:r>
            <a:r>
              <a:rPr lang="en-IN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appendChild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5400" dirty="0"/>
              <a:t> can only </a:t>
            </a:r>
            <a:r>
              <a:rPr lang="en-IN" sz="5400" b="1" dirty="0">
                <a:solidFill>
                  <a:schemeClr val="accent3"/>
                </a:solidFill>
              </a:rPr>
              <a:t>append one node</a:t>
            </a:r>
            <a:r>
              <a:rPr lang="en-IN" sz="5400" dirty="0"/>
              <a:t>.</a:t>
            </a:r>
          </a:p>
          <a:p>
            <a:pPr marL="514350" indent="-51435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002666" y="778997"/>
            <a:ext cx="634981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remove()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5717" y="2137812"/>
            <a:ext cx="564251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remove</a:t>
            </a:r>
            <a:r>
              <a:rPr lang="en-US" sz="5400" dirty="0">
                <a:solidFill>
                  <a:schemeClr val="tx1"/>
                </a:solidFill>
              </a:rPr>
              <a:t> an 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elements</a:t>
            </a:r>
            <a:r>
              <a:rPr lang="en-US" sz="5400" dirty="0">
                <a:solidFill>
                  <a:schemeClr val="tx1"/>
                </a:solidFill>
              </a:rPr>
              <a:t> we use </a:t>
            </a:r>
            <a:r>
              <a:rPr lang="en-US" sz="5400" b="1" dirty="0">
                <a:solidFill>
                  <a:schemeClr val="accent3"/>
                </a:solidFill>
              </a:rPr>
              <a:t>2</a:t>
            </a:r>
            <a:r>
              <a:rPr lang="en-US" sz="5400" dirty="0">
                <a:solidFill>
                  <a:schemeClr val="tx1"/>
                </a:solidFill>
              </a:rPr>
              <a:t> steps:</a:t>
            </a:r>
          </a:p>
          <a:p>
            <a:pPr marL="514350" indent="-51435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>
                <a:solidFill>
                  <a:schemeClr val="tx1"/>
                </a:solidFill>
              </a:rPr>
              <a:t>1.	Obtain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reference</a:t>
            </a:r>
            <a:r>
              <a:rPr lang="en-US" sz="5400" dirty="0">
                <a:solidFill>
                  <a:schemeClr val="tx1"/>
                </a:solidFill>
              </a:rPr>
              <a:t> to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 </a:t>
            </a:r>
            <a:r>
              <a:rPr lang="en-US" sz="5400" dirty="0">
                <a:solidFill>
                  <a:schemeClr val="tx1"/>
                </a:solidFill>
              </a:rPr>
              <a:t>to be removed</a:t>
            </a:r>
          </a:p>
          <a:p>
            <a:pPr marL="514350" indent="-51435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>
                <a:solidFill>
                  <a:schemeClr val="tx1"/>
                </a:solidFill>
              </a:rPr>
              <a:t>2.	Call the method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remove( ) </a:t>
            </a:r>
            <a:r>
              <a:rPr lang="en-US" sz="5400" dirty="0">
                <a:solidFill>
                  <a:schemeClr val="tx1"/>
                </a:solidFill>
              </a:rPr>
              <a:t>on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68158" y="780585"/>
            <a:ext cx="84689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Traversing The DOM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939668" y="2139400"/>
            <a:ext cx="819747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146644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Till now </a:t>
            </a:r>
            <a:r>
              <a:rPr lang="en-US" sz="5400" dirty="0">
                <a:solidFill>
                  <a:schemeClr val="tx1"/>
                </a:solidFill>
              </a:rPr>
              <a:t>we have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selected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nodes</a:t>
            </a:r>
            <a:r>
              <a:rPr lang="en-US" sz="5400" dirty="0">
                <a:solidFill>
                  <a:schemeClr val="tx1"/>
                </a:solidFill>
              </a:rPr>
              <a:t> based on their </a:t>
            </a:r>
            <a:r>
              <a:rPr lang="en-US" sz="5400" b="1" dirty="0">
                <a:solidFill>
                  <a:schemeClr val="accent3"/>
                </a:solidFill>
              </a:rPr>
              <a:t>type</a:t>
            </a:r>
            <a:r>
              <a:rPr lang="en-US" sz="5400" dirty="0">
                <a:solidFill>
                  <a:schemeClr val="tx1"/>
                </a:solidFill>
              </a:rPr>
              <a:t> or </a:t>
            </a:r>
            <a:r>
              <a:rPr lang="en-US" sz="5400" b="1" dirty="0">
                <a:solidFill>
                  <a:srgbClr val="FFC000"/>
                </a:solidFill>
              </a:rPr>
              <a:t>class</a:t>
            </a:r>
            <a:r>
              <a:rPr lang="en-US" sz="5400" dirty="0">
                <a:solidFill>
                  <a:schemeClr val="tx1"/>
                </a:solidFill>
              </a:rPr>
              <a:t> or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 </a:t>
            </a:r>
            <a:r>
              <a:rPr lang="en-US" sz="5400" dirty="0">
                <a:solidFill>
                  <a:schemeClr val="tx1"/>
                </a:solidFill>
              </a:rPr>
              <a:t>etc.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But we </a:t>
            </a:r>
            <a:r>
              <a:rPr lang="en-US" sz="5400" b="1" dirty="0">
                <a:solidFill>
                  <a:schemeClr val="accent4"/>
                </a:solidFill>
              </a:rPr>
              <a:t>haven’t selected </a:t>
            </a:r>
            <a:r>
              <a:rPr lang="en-US" sz="5400" dirty="0">
                <a:solidFill>
                  <a:schemeClr val="tx1"/>
                </a:solidFill>
              </a:rPr>
              <a:t>the</a:t>
            </a:r>
            <a:r>
              <a:rPr lang="en-US" sz="5400" b="1" dirty="0">
                <a:solidFill>
                  <a:schemeClr val="accent4"/>
                </a:solidFill>
              </a:rPr>
              <a:t>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nodes</a:t>
            </a:r>
            <a:r>
              <a:rPr lang="en-US" sz="5400" b="1" dirty="0">
                <a:solidFill>
                  <a:schemeClr val="accent4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based on their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relationship</a:t>
            </a:r>
            <a:r>
              <a:rPr lang="en-US" sz="5400" dirty="0">
                <a:solidFill>
                  <a:schemeClr val="tx1"/>
                </a:solidFill>
              </a:rPr>
              <a:t> with other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nodes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example: </a:t>
            </a:r>
            <a:r>
              <a:rPr lang="en-US" sz="5400" dirty="0">
                <a:solidFill>
                  <a:schemeClr val="tx1"/>
                </a:solidFill>
              </a:rPr>
              <a:t>Suppose we want 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5400" dirty="0">
                <a:solidFill>
                  <a:schemeClr val="tx1"/>
                </a:solidFill>
              </a:rPr>
              <a:t> all the </a:t>
            </a:r>
            <a:r>
              <a:rPr lang="en-US" sz="5400" b="1" dirty="0">
                <a:solidFill>
                  <a:srgbClr val="00B050"/>
                </a:solidFill>
              </a:rPr>
              <a:t>child nodes </a:t>
            </a:r>
            <a:r>
              <a:rPr lang="en-US" sz="5400" dirty="0">
                <a:solidFill>
                  <a:schemeClr val="tx1"/>
                </a:solidFill>
              </a:rPr>
              <a:t>of a particular </a:t>
            </a:r>
            <a:r>
              <a:rPr lang="en-US" sz="5400" b="1" dirty="0">
                <a:solidFill>
                  <a:srgbClr val="FFC000"/>
                </a:solidFill>
              </a:rPr>
              <a:t>&lt;div&gt; </a:t>
            </a:r>
            <a:r>
              <a:rPr lang="en-US" sz="5400" dirty="0">
                <a:solidFill>
                  <a:schemeClr val="tx1"/>
                </a:solidFill>
              </a:rPr>
              <a:t>tag ,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irrespective</a:t>
            </a:r>
            <a:r>
              <a:rPr lang="en-US" sz="5400" dirty="0">
                <a:solidFill>
                  <a:schemeClr val="tx1"/>
                </a:solidFill>
              </a:rPr>
              <a:t> of whether these </a:t>
            </a:r>
            <a:r>
              <a:rPr lang="en-US" sz="5400" b="1" dirty="0">
                <a:solidFill>
                  <a:srgbClr val="00B050"/>
                </a:solidFill>
              </a:rPr>
              <a:t>child nodes </a:t>
            </a:r>
            <a:r>
              <a:rPr lang="en-US" sz="5400" dirty="0">
                <a:solidFill>
                  <a:schemeClr val="tx1"/>
                </a:solidFill>
              </a:rPr>
              <a:t>are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headings</a:t>
            </a:r>
            <a:r>
              <a:rPr lang="en-US" sz="5400" dirty="0">
                <a:solidFill>
                  <a:schemeClr val="tx1"/>
                </a:solidFill>
              </a:rPr>
              <a:t> or </a:t>
            </a:r>
            <a:r>
              <a:rPr lang="en-US" sz="5400" b="1" dirty="0">
                <a:solidFill>
                  <a:schemeClr val="accent3"/>
                </a:solidFill>
              </a:rPr>
              <a:t>paragraphs</a:t>
            </a:r>
            <a:r>
              <a:rPr lang="en-US" sz="5400" dirty="0">
                <a:solidFill>
                  <a:schemeClr val="tx1"/>
                </a:solidFill>
              </a:rPr>
              <a:t> or even other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div</a:t>
            </a:r>
            <a:r>
              <a:rPr lang="en-US" sz="5400" dirty="0">
                <a:solidFill>
                  <a:schemeClr val="tx1"/>
                </a:solidFill>
              </a:rPr>
              <a:t> tags.</a:t>
            </a: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68158" y="780585"/>
            <a:ext cx="84689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Traversing The DOM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939668" y="2139400"/>
            <a:ext cx="819747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146644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None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techniques</a:t>
            </a:r>
            <a:r>
              <a:rPr lang="en-US" sz="5400" dirty="0">
                <a:solidFill>
                  <a:schemeClr val="tx1"/>
                </a:solidFill>
              </a:rPr>
              <a:t> that we have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learnt</a:t>
            </a:r>
            <a:r>
              <a:rPr lang="en-US" sz="5400" dirty="0">
                <a:solidFill>
                  <a:schemeClr val="tx1"/>
                </a:solidFill>
              </a:rPr>
              <a:t> till now will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help us </a:t>
            </a:r>
            <a:r>
              <a:rPr lang="en-US" sz="5400" dirty="0">
                <a:solidFill>
                  <a:schemeClr val="tx1"/>
                </a:solidFill>
              </a:rPr>
              <a:t>to do </a:t>
            </a:r>
            <a:r>
              <a:rPr lang="en-US" sz="5400" b="1" dirty="0">
                <a:solidFill>
                  <a:schemeClr val="accent3"/>
                </a:solidFill>
              </a:rPr>
              <a:t>this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So for this , we need to use </a:t>
            </a:r>
            <a:r>
              <a:rPr lang="en-US" sz="5400" b="1" dirty="0">
                <a:solidFill>
                  <a:schemeClr val="accent4"/>
                </a:solidFill>
              </a:rPr>
              <a:t>DOM Traversal technique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As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 indicates </a:t>
            </a:r>
            <a:r>
              <a:rPr lang="en-US" sz="5400" dirty="0">
                <a:solidFill>
                  <a:schemeClr val="bg1"/>
                </a:solidFill>
              </a:rPr>
              <a:t>in this </a:t>
            </a:r>
            <a:r>
              <a:rPr lang="en-US" sz="5400" b="1" dirty="0">
                <a:solidFill>
                  <a:srgbClr val="FFFF00"/>
                </a:solidFill>
              </a:rPr>
              <a:t>approach</a:t>
            </a:r>
            <a:r>
              <a:rPr lang="en-US" sz="5400" dirty="0">
                <a:solidFill>
                  <a:schemeClr val="bg1"/>
                </a:solidFill>
              </a:rPr>
              <a:t> , we traverse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 Tree </a:t>
            </a:r>
            <a:r>
              <a:rPr lang="en-US" sz="5400" dirty="0">
                <a:solidFill>
                  <a:schemeClr val="bg1"/>
                </a:solidFill>
              </a:rPr>
              <a:t>by using </a:t>
            </a:r>
            <a:r>
              <a:rPr lang="en-US" sz="5400" b="1" dirty="0">
                <a:solidFill>
                  <a:schemeClr val="accent3"/>
                </a:solidFill>
              </a:rPr>
              <a:t>special properties </a:t>
            </a:r>
            <a:r>
              <a:rPr lang="en-US" sz="5400" dirty="0">
                <a:solidFill>
                  <a:schemeClr val="bg1"/>
                </a:solidFill>
              </a:rPr>
              <a:t>which give us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access</a:t>
            </a:r>
            <a:r>
              <a:rPr lang="en-US" sz="5400" dirty="0">
                <a:solidFill>
                  <a:schemeClr val="bg1"/>
                </a:solidFill>
              </a:rPr>
              <a:t> to things </a:t>
            </a:r>
            <a:r>
              <a:rPr lang="en-US" sz="5400">
                <a:solidFill>
                  <a:schemeClr val="bg1"/>
                </a:solidFill>
              </a:rPr>
              <a:t>like :</a:t>
            </a:r>
          </a:p>
          <a:p>
            <a:pPr marL="0" indent="0" algn="l">
              <a:buNone/>
            </a:pPr>
            <a:endParaRPr lang="en-US" sz="5400" dirty="0">
              <a:solidFill>
                <a:schemeClr val="bg1"/>
              </a:solidFill>
            </a:endParaRPr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parent</a:t>
            </a:r>
            <a:r>
              <a:rPr lang="en-US" sz="5400" dirty="0">
                <a:solidFill>
                  <a:schemeClr val="bg1"/>
                </a:solidFill>
              </a:rPr>
              <a:t> of a node</a:t>
            </a:r>
          </a:p>
          <a:p>
            <a:pPr marL="914400" indent="-914400" algn="l">
              <a:buAutoNum type="arabicPeriod"/>
            </a:pPr>
            <a:r>
              <a:rPr lang="en-US" sz="5400" dirty="0">
                <a:solidFill>
                  <a:schemeClr val="bg1"/>
                </a:solidFill>
              </a:rPr>
              <a:t>all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children</a:t>
            </a:r>
            <a:r>
              <a:rPr lang="en-US" sz="5400" dirty="0">
                <a:solidFill>
                  <a:schemeClr val="bg1"/>
                </a:solidFill>
              </a:rPr>
              <a:t> of a node</a:t>
            </a:r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next sibling </a:t>
            </a:r>
            <a:r>
              <a:rPr lang="en-US" sz="5400" dirty="0">
                <a:solidFill>
                  <a:schemeClr val="bg1"/>
                </a:solidFill>
              </a:rPr>
              <a:t>or </a:t>
            </a:r>
            <a:r>
              <a:rPr lang="en-US" sz="5400" b="1" dirty="0">
                <a:solidFill>
                  <a:schemeClr val="accent3"/>
                </a:solidFill>
              </a:rPr>
              <a:t>previous sibling  </a:t>
            </a:r>
            <a:r>
              <a:rPr lang="en-US" sz="5400" dirty="0">
                <a:solidFill>
                  <a:schemeClr val="tx1"/>
                </a:solidFill>
              </a:rPr>
              <a:t>etc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493348" y="529766"/>
            <a:ext cx="65838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443617" y="1886993"/>
            <a:ext cx="66558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firstChild</a:t>
            </a:r>
          </a:p>
          <a:p>
            <a:pPr mar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first child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</a:p>
          <a:p>
            <a:pPr mar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lastChild</a:t>
            </a:r>
          </a:p>
          <a:p>
            <a:pPr mar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last child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</a:p>
          <a:p>
            <a:pPr marL="514350" indent="-51435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	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childNodes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NodeList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containing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the children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specified node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 algn="l">
              <a:buNone/>
            </a:pP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14928" y="529766"/>
            <a:ext cx="65838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265197" y="1886993"/>
            <a:ext cx="66558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nextSibling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immediately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following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specified node.</a:t>
            </a:r>
          </a:p>
          <a:p>
            <a:pPr marL="0" indent="0" algn="l">
              <a:buNone/>
            </a:pP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previousSibling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immediately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preceding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specified node.</a:t>
            </a:r>
          </a:p>
          <a:p>
            <a:pPr marL="0" indent="0" algn="l">
              <a:buNone/>
            </a:pP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parentNode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node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specified node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158812" y="780585"/>
            <a:ext cx="65838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58812" y="2139400"/>
            <a:ext cx="66558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102040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nodeName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node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If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node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an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 						returns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name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if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</a:t>
            </a:r>
            <a:r>
              <a:rPr lang="en-US" sz="5400" b="1" dirty="0">
                <a:solidFill>
                  <a:schemeClr val="tx1"/>
                </a:solidFill>
              </a:rPr>
              <a:t>i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 					returns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“#text”.</a:t>
            </a:r>
          </a:p>
          <a:p>
            <a:pPr marL="0" indent="0" algn="l">
              <a:buNone/>
            </a:pP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nodeValue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node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 If it is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text node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 			text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returned and if it is an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null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returned.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nodeType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IN" sz="5400" b="1" dirty="0">
                <a:solidFill>
                  <a:schemeClr val="accent4"/>
                </a:solidFill>
              </a:rPr>
              <a:t> </a:t>
            </a: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numeric value </a:t>
            </a: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representing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type</a:t>
            </a: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node</a:t>
            </a: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 Possible  	 		   values are </a:t>
            </a:r>
            <a:r>
              <a:rPr lang="en-IN" sz="5400" b="1" dirty="0">
                <a:solidFill>
                  <a:srgbClr val="FFC000"/>
                </a:solidFill>
              </a:rPr>
              <a:t>1</a:t>
            </a: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(element node) , </a:t>
            </a:r>
            <a:r>
              <a:rPr lang="en-IN" sz="5400" b="1" dirty="0">
                <a:solidFill>
                  <a:srgbClr val="FFC000"/>
                </a:solidFill>
              </a:rPr>
              <a:t>2</a:t>
            </a: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(attribute node) and </a:t>
            </a:r>
            <a:r>
              <a:rPr lang="en-IN" sz="5400" b="1" dirty="0">
                <a:solidFill>
                  <a:srgbClr val="FFC000"/>
                </a:solidFill>
              </a:rPr>
              <a:t>3</a:t>
            </a: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(text node)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/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operate( ) </a:t>
            </a:r>
            <a:r>
              <a:rPr lang="en-US" sz="5400" dirty="0">
                <a:solidFill>
                  <a:schemeClr val="tx1"/>
                </a:solidFill>
              </a:rPr>
              <a:t>so that it </a:t>
            </a:r>
            <a:r>
              <a:rPr lang="en-US" sz="5400" b="1" dirty="0">
                <a:solidFill>
                  <a:srgbClr val="FFC000"/>
                </a:solidFill>
              </a:rPr>
              <a:t>changes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color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5400" dirty="0">
                <a:solidFill>
                  <a:schemeClr val="tx1"/>
                </a:solidFill>
              </a:rPr>
              <a:t> of  </a:t>
            </a:r>
            <a:r>
              <a:rPr lang="en-US" sz="5400" dirty="0">
                <a:solidFill>
                  <a:srgbClr val="00B050"/>
                </a:solidFill>
              </a:rPr>
              <a:t>all child </a:t>
            </a:r>
            <a:r>
              <a:rPr lang="en-US" sz="5400" b="1" dirty="0">
                <a:solidFill>
                  <a:srgbClr val="00B050"/>
                </a:solidFill>
              </a:rPr>
              <a:t>tags </a:t>
            </a:r>
            <a:r>
              <a:rPr lang="en-US" sz="5400" dirty="0">
                <a:solidFill>
                  <a:schemeClr val="tx1"/>
                </a:solidFill>
              </a:rPr>
              <a:t>of </a:t>
            </a:r>
            <a:r>
              <a:rPr lang="en-US" sz="5400" b="1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4"/>
                </a:solidFill>
              </a:rPr>
              <a:t>&lt;div&gt; </a:t>
            </a:r>
            <a:r>
              <a:rPr lang="en-US" sz="5400" b="1" dirty="0">
                <a:solidFill>
                  <a:schemeClr val="tx1"/>
                </a:solidFill>
              </a:rPr>
              <a:t>tag to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crimson</a:t>
            </a:r>
            <a:r>
              <a:rPr lang="en-US" sz="5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602943" y="778997"/>
            <a:ext cx="1138484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Properties DrawBacks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0400" y="2136224"/>
            <a:ext cx="1062110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146644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Although</a:t>
            </a:r>
            <a:r>
              <a:rPr lang="en-US" sz="5400" dirty="0">
                <a:solidFill>
                  <a:schemeClr val="tx1"/>
                </a:solidFill>
              </a:rPr>
              <a:t> we can </a:t>
            </a:r>
            <a:r>
              <a:rPr lang="en-US" sz="5400" b="1" dirty="0">
                <a:solidFill>
                  <a:schemeClr val="bg1"/>
                </a:solidFill>
              </a:rPr>
              <a:t>select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HTML elements </a:t>
            </a:r>
            <a:r>
              <a:rPr lang="en-US" sz="5400" dirty="0">
                <a:solidFill>
                  <a:schemeClr val="tx1"/>
                </a:solidFill>
              </a:rPr>
              <a:t>using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US" sz="5400" dirty="0">
                <a:solidFill>
                  <a:schemeClr val="tx1"/>
                </a:solidFill>
              </a:rPr>
              <a:t> properties but these properties also consider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ENTER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TAB</a:t>
            </a:r>
            <a:r>
              <a:rPr lang="en-US" sz="5400" dirty="0">
                <a:solidFill>
                  <a:schemeClr val="tx1"/>
                </a:solidFill>
              </a:rPr>
              <a:t> as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child nodes </a:t>
            </a:r>
            <a:r>
              <a:rPr lang="en-US" sz="5400" dirty="0">
                <a:solidFill>
                  <a:schemeClr val="tx1"/>
                </a:solidFill>
              </a:rPr>
              <a:t>of a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node</a:t>
            </a:r>
          </a:p>
          <a:p>
            <a:pPr marL="514350" indent="-514350" algn="l"/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/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/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 , 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overcome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this </a:t>
            </a:r>
            <a:r>
              <a:rPr lang="en-US" sz="5400" b="1" dirty="0">
                <a:solidFill>
                  <a:schemeClr val="accent3"/>
                </a:solidFill>
              </a:rPr>
              <a:t>problem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Modern Browsers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 their </a:t>
            </a:r>
          </a:p>
          <a:p>
            <a:pPr marL="514350" indent="-514350" algn="l"/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alternative properties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only consider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elements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</a:p>
          <a:p>
            <a:pPr marL="514350" indent="-514350" algn="l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ignores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 nodes</a:t>
            </a:r>
          </a:p>
          <a:p>
            <a:pPr marL="0" indent="0" algn="l">
              <a:buNone/>
            </a:pP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1236</Words>
  <Application>Microsoft Office PowerPoint</Application>
  <PresentationFormat>Custom</PresentationFormat>
  <Paragraphs>143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311</cp:revision>
  <dcterms:modified xsi:type="dcterms:W3CDTF">2023-10-27T05:46:21Z</dcterms:modified>
</cp:coreProperties>
</file>