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96" r:id="rId3"/>
    <p:sldId id="259" r:id="rId4"/>
    <p:sldId id="299" r:id="rId5"/>
    <p:sldId id="295" r:id="rId6"/>
    <p:sldId id="300" r:id="rId7"/>
    <p:sldId id="302" r:id="rId8"/>
  </p:sldIdLst>
  <p:sldSz cx="24384000" cy="13716000"/>
  <p:notesSz cx="6858000" cy="9144000"/>
  <p:defaultTextStyle>
    <a:lvl1pPr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1pPr>
    <a:lvl2pPr indent="228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2pPr>
    <a:lvl3pPr indent="457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3pPr>
    <a:lvl4pPr indent="685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4pPr>
    <a:lvl5pPr indent="9144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5pPr>
    <a:lvl6pPr indent="11430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6pPr>
    <a:lvl7pPr indent="1371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7pPr>
    <a:lvl8pPr indent="1600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8pPr>
    <a:lvl9pPr indent="1828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00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B5383"/>
    <a:srgbClr val="FFFF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7591" autoAdjust="0"/>
    <p:restoredTop sz="94704"/>
  </p:normalViewPr>
  <p:slideViewPr>
    <p:cSldViewPr snapToGrid="0" snapToObjects="1">
      <p:cViewPr varScale="1">
        <p:scale>
          <a:sx n="32" d="100"/>
          <a:sy n="32" d="100"/>
        </p:scale>
        <p:origin x="-1056" y="-91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6B2FD9AB-1C3E-45D6-96F5-09226212A523}"/>
    <pc:docChg chg="undo custSel delSld modSld">
      <pc:chgData name="Sharma Computer Academy" userId="08476b32c11f4418" providerId="LiveId" clId="{6B2FD9AB-1C3E-45D6-96F5-09226212A523}" dt="2023-08-11T04:30:55.191" v="91" actId="113"/>
      <pc:docMkLst>
        <pc:docMk/>
      </pc:docMkLst>
      <pc:sldChg chg="modSp mod">
        <pc:chgData name="Sharma Computer Academy" userId="08476b32c11f4418" providerId="LiveId" clId="{6B2FD9AB-1C3E-45D6-96F5-09226212A523}" dt="2023-08-11T04:29:25.237" v="36" actId="20577"/>
        <pc:sldMkLst>
          <pc:docMk/>
          <pc:sldMk cId="0" sldId="295"/>
        </pc:sldMkLst>
        <pc:spChg chg="mod">
          <ac:chgData name="Sharma Computer Academy" userId="08476b32c11f4418" providerId="LiveId" clId="{6B2FD9AB-1C3E-45D6-96F5-09226212A523}" dt="2023-08-11T04:29:25.237" v="36" actId="20577"/>
          <ac:spMkLst>
            <pc:docMk/>
            <pc:sldMk cId="0" sldId="295"/>
            <ac:spMk id="663" creationId="{00000000-0000-0000-0000-000000000000}"/>
          </ac:spMkLst>
        </pc:spChg>
      </pc:sldChg>
      <pc:sldChg chg="del">
        <pc:chgData name="Sharma Computer Academy" userId="08476b32c11f4418" providerId="LiveId" clId="{6B2FD9AB-1C3E-45D6-96F5-09226212A523}" dt="2023-08-11T04:29:55.490" v="87" actId="47"/>
        <pc:sldMkLst>
          <pc:docMk/>
          <pc:sldMk cId="1283475309" sldId="297"/>
        </pc:sldMkLst>
      </pc:sldChg>
      <pc:sldChg chg="modSp mod">
        <pc:chgData name="Sharma Computer Academy" userId="08476b32c11f4418" providerId="LiveId" clId="{6B2FD9AB-1C3E-45D6-96F5-09226212A523}" dt="2023-08-11T04:30:27.454" v="89" actId="1076"/>
        <pc:sldMkLst>
          <pc:docMk/>
          <pc:sldMk cId="3483376632" sldId="300"/>
        </pc:sldMkLst>
        <pc:spChg chg="mod">
          <ac:chgData name="Sharma Computer Academy" userId="08476b32c11f4418" providerId="LiveId" clId="{6B2FD9AB-1C3E-45D6-96F5-09226212A523}" dt="2023-08-11T04:30:27.454" v="89" actId="1076"/>
          <ac:spMkLst>
            <pc:docMk/>
            <pc:sldMk cId="3483376632" sldId="300"/>
            <ac:spMk id="651" creationId="{00000000-0000-0000-0000-000000000000}"/>
          </ac:spMkLst>
        </pc:spChg>
        <pc:spChg chg="mod">
          <ac:chgData name="Sharma Computer Academy" userId="08476b32c11f4418" providerId="LiveId" clId="{6B2FD9AB-1C3E-45D6-96F5-09226212A523}" dt="2023-08-11T04:30:27.454" v="89" actId="1076"/>
          <ac:spMkLst>
            <pc:docMk/>
            <pc:sldMk cId="3483376632" sldId="300"/>
            <ac:spMk id="652" creationId="{00000000-0000-0000-0000-000000000000}"/>
          </ac:spMkLst>
        </pc:spChg>
        <pc:spChg chg="mod">
          <ac:chgData name="Sharma Computer Academy" userId="08476b32c11f4418" providerId="LiveId" clId="{6B2FD9AB-1C3E-45D6-96F5-09226212A523}" dt="2023-08-11T04:30:27.454" v="89" actId="1076"/>
          <ac:spMkLst>
            <pc:docMk/>
            <pc:sldMk cId="3483376632" sldId="300"/>
            <ac:spMk id="655" creationId="{00000000-0000-0000-0000-000000000000}"/>
          </ac:spMkLst>
        </pc:spChg>
        <pc:spChg chg="mod">
          <ac:chgData name="Sharma Computer Academy" userId="08476b32c11f4418" providerId="LiveId" clId="{6B2FD9AB-1C3E-45D6-96F5-09226212A523}" dt="2023-08-11T04:30:27.454" v="89" actId="1076"/>
          <ac:spMkLst>
            <pc:docMk/>
            <pc:sldMk cId="3483376632" sldId="300"/>
            <ac:spMk id="656" creationId="{00000000-0000-0000-0000-000000000000}"/>
          </ac:spMkLst>
        </pc:spChg>
        <pc:spChg chg="mod">
          <ac:chgData name="Sharma Computer Academy" userId="08476b32c11f4418" providerId="LiveId" clId="{6B2FD9AB-1C3E-45D6-96F5-09226212A523}" dt="2023-08-11T04:30:27.454" v="89" actId="1076"/>
          <ac:spMkLst>
            <pc:docMk/>
            <pc:sldMk cId="3483376632" sldId="300"/>
            <ac:spMk id="661" creationId="{00000000-0000-0000-0000-000000000000}"/>
          </ac:spMkLst>
        </pc:spChg>
        <pc:spChg chg="mod">
          <ac:chgData name="Sharma Computer Academy" userId="08476b32c11f4418" providerId="LiveId" clId="{6B2FD9AB-1C3E-45D6-96F5-09226212A523}" dt="2023-08-11T04:30:27.454" v="89" actId="1076"/>
          <ac:spMkLst>
            <pc:docMk/>
            <pc:sldMk cId="3483376632" sldId="300"/>
            <ac:spMk id="662" creationId="{00000000-0000-0000-0000-000000000000}"/>
          </ac:spMkLst>
        </pc:spChg>
        <pc:spChg chg="mod">
          <ac:chgData name="Sharma Computer Academy" userId="08476b32c11f4418" providerId="LiveId" clId="{6B2FD9AB-1C3E-45D6-96F5-09226212A523}" dt="2023-08-11T04:30:27.454" v="89" actId="1076"/>
          <ac:spMkLst>
            <pc:docMk/>
            <pc:sldMk cId="3483376632" sldId="300"/>
            <ac:spMk id="666" creationId="{00000000-0000-0000-0000-000000000000}"/>
          </ac:spMkLst>
        </pc:spChg>
        <pc:spChg chg="mod">
          <ac:chgData name="Sharma Computer Academy" userId="08476b32c11f4418" providerId="LiveId" clId="{6B2FD9AB-1C3E-45D6-96F5-09226212A523}" dt="2023-08-11T04:30:27.454" v="89" actId="1076"/>
          <ac:spMkLst>
            <pc:docMk/>
            <pc:sldMk cId="3483376632" sldId="300"/>
            <ac:spMk id="668" creationId="{00000000-0000-0000-0000-000000000000}"/>
          </ac:spMkLst>
        </pc:spChg>
        <pc:spChg chg="mod">
          <ac:chgData name="Sharma Computer Academy" userId="08476b32c11f4418" providerId="LiveId" clId="{6B2FD9AB-1C3E-45D6-96F5-09226212A523}" dt="2023-08-11T04:30:27.454" v="89" actId="1076"/>
          <ac:spMkLst>
            <pc:docMk/>
            <pc:sldMk cId="3483376632" sldId="300"/>
            <ac:spMk id="673" creationId="{00000000-0000-0000-0000-000000000000}"/>
          </ac:spMkLst>
        </pc:spChg>
        <pc:spChg chg="mod">
          <ac:chgData name="Sharma Computer Academy" userId="08476b32c11f4418" providerId="LiveId" clId="{6B2FD9AB-1C3E-45D6-96F5-09226212A523}" dt="2023-08-11T04:30:27.454" v="89" actId="1076"/>
          <ac:spMkLst>
            <pc:docMk/>
            <pc:sldMk cId="3483376632" sldId="300"/>
            <ac:spMk id="674" creationId="{00000000-0000-0000-0000-000000000000}"/>
          </ac:spMkLst>
        </pc:spChg>
      </pc:sldChg>
      <pc:sldChg chg="del">
        <pc:chgData name="Sharma Computer Academy" userId="08476b32c11f4418" providerId="LiveId" clId="{6B2FD9AB-1C3E-45D6-96F5-09226212A523}" dt="2023-08-11T04:29:55.490" v="87" actId="47"/>
        <pc:sldMkLst>
          <pc:docMk/>
          <pc:sldMk cId="323711584" sldId="301"/>
        </pc:sldMkLst>
      </pc:sldChg>
      <pc:sldChg chg="addSp delSp modSp mod">
        <pc:chgData name="Sharma Computer Academy" userId="08476b32c11f4418" providerId="LiveId" clId="{6B2FD9AB-1C3E-45D6-96F5-09226212A523}" dt="2023-08-11T04:30:55.191" v="91" actId="113"/>
        <pc:sldMkLst>
          <pc:docMk/>
          <pc:sldMk cId="3200367767" sldId="302"/>
        </pc:sldMkLst>
        <pc:spChg chg="add mod">
          <ac:chgData name="Sharma Computer Academy" userId="08476b32c11f4418" providerId="LiveId" clId="{6B2FD9AB-1C3E-45D6-96F5-09226212A523}" dt="2023-08-11T04:25:59.282" v="9" actId="1076"/>
          <ac:spMkLst>
            <pc:docMk/>
            <pc:sldMk cId="3200367767" sldId="302"/>
            <ac:spMk id="2" creationId="{FFFC0B5D-2E30-F405-01DB-F31474F6BACF}"/>
          </ac:spMkLst>
        </pc:spChg>
        <pc:spChg chg="add mod">
          <ac:chgData name="Sharma Computer Academy" userId="08476b32c11f4418" providerId="LiveId" clId="{6B2FD9AB-1C3E-45D6-96F5-09226212A523}" dt="2023-08-11T04:26:49.492" v="10" actId="1076"/>
          <ac:spMkLst>
            <pc:docMk/>
            <pc:sldMk cId="3200367767" sldId="302"/>
            <ac:spMk id="3" creationId="{AEB5E1C9-52CA-FE4C-9FAD-CF1CA415FBA1}"/>
          </ac:spMkLst>
        </pc:spChg>
        <pc:spChg chg="add mod">
          <ac:chgData name="Sharma Computer Academy" userId="08476b32c11f4418" providerId="LiveId" clId="{6B2FD9AB-1C3E-45D6-96F5-09226212A523}" dt="2023-08-11T04:25:59.282" v="9" actId="1076"/>
          <ac:spMkLst>
            <pc:docMk/>
            <pc:sldMk cId="3200367767" sldId="302"/>
            <ac:spMk id="4" creationId="{FDD6433E-6DF9-411D-121B-F0ABF2B5C726}"/>
          </ac:spMkLst>
        </pc:spChg>
        <pc:spChg chg="add mod">
          <ac:chgData name="Sharma Computer Academy" userId="08476b32c11f4418" providerId="LiveId" clId="{6B2FD9AB-1C3E-45D6-96F5-09226212A523}" dt="2023-08-11T04:25:59.282" v="9" actId="1076"/>
          <ac:spMkLst>
            <pc:docMk/>
            <pc:sldMk cId="3200367767" sldId="302"/>
            <ac:spMk id="5" creationId="{A12C9105-BF4B-62A7-B7B7-D7F14AC24322}"/>
          </ac:spMkLst>
        </pc:spChg>
        <pc:spChg chg="add mod">
          <ac:chgData name="Sharma Computer Academy" userId="08476b32c11f4418" providerId="LiveId" clId="{6B2FD9AB-1C3E-45D6-96F5-09226212A523}" dt="2023-08-11T04:26:49.492" v="10" actId="1076"/>
          <ac:spMkLst>
            <pc:docMk/>
            <pc:sldMk cId="3200367767" sldId="302"/>
            <ac:spMk id="6" creationId="{132990F0-2444-5A1F-CD7B-76481A496775}"/>
          </ac:spMkLst>
        </pc:spChg>
        <pc:spChg chg="add mod">
          <ac:chgData name="Sharma Computer Academy" userId="08476b32c11f4418" providerId="LiveId" clId="{6B2FD9AB-1C3E-45D6-96F5-09226212A523}" dt="2023-08-11T04:26:49.492" v="10" actId="1076"/>
          <ac:spMkLst>
            <pc:docMk/>
            <pc:sldMk cId="3200367767" sldId="302"/>
            <ac:spMk id="7" creationId="{C4FDE608-99E0-4984-BF09-BF441AA77F27}"/>
          </ac:spMkLst>
        </pc:spChg>
        <pc:spChg chg="add mod">
          <ac:chgData name="Sharma Computer Academy" userId="08476b32c11f4418" providerId="LiveId" clId="{6B2FD9AB-1C3E-45D6-96F5-09226212A523}" dt="2023-08-11T04:25:59.282" v="9" actId="1076"/>
          <ac:spMkLst>
            <pc:docMk/>
            <pc:sldMk cId="3200367767" sldId="302"/>
            <ac:spMk id="8" creationId="{9D1AF677-587D-D8D7-4D64-8BB359B68C28}"/>
          </ac:spMkLst>
        </pc:spChg>
        <pc:spChg chg="add mod">
          <ac:chgData name="Sharma Computer Academy" userId="08476b32c11f4418" providerId="LiveId" clId="{6B2FD9AB-1C3E-45D6-96F5-09226212A523}" dt="2023-08-11T04:26:49.492" v="10" actId="1076"/>
          <ac:spMkLst>
            <pc:docMk/>
            <pc:sldMk cId="3200367767" sldId="302"/>
            <ac:spMk id="9" creationId="{022217C7-9BA1-7D9F-E445-DDA6B857C570}"/>
          </ac:spMkLst>
        </pc:spChg>
        <pc:spChg chg="add mod">
          <ac:chgData name="Sharma Computer Academy" userId="08476b32c11f4418" providerId="LiveId" clId="{6B2FD9AB-1C3E-45D6-96F5-09226212A523}" dt="2023-08-11T04:29:01.668" v="24" actId="20577"/>
          <ac:spMkLst>
            <pc:docMk/>
            <pc:sldMk cId="3200367767" sldId="302"/>
            <ac:spMk id="10" creationId="{B17F4921-7149-5FA0-9C45-D8787E1EC50E}"/>
          </ac:spMkLst>
        </pc:spChg>
        <pc:spChg chg="add mod">
          <ac:chgData name="Sharma Computer Academy" userId="08476b32c11f4418" providerId="LiveId" clId="{6B2FD9AB-1C3E-45D6-96F5-09226212A523}" dt="2023-08-11T04:29:03.570" v="25" actId="20577"/>
          <ac:spMkLst>
            <pc:docMk/>
            <pc:sldMk cId="3200367767" sldId="302"/>
            <ac:spMk id="11" creationId="{14E5A70C-5800-BFCA-016D-D2C0534F9D82}"/>
          </ac:spMkLst>
        </pc:spChg>
        <pc:spChg chg="add mod">
          <ac:chgData name="Sharma Computer Academy" userId="08476b32c11f4418" providerId="LiveId" clId="{6B2FD9AB-1C3E-45D6-96F5-09226212A523}" dt="2023-08-11T04:28:41.604" v="20" actId="1076"/>
          <ac:spMkLst>
            <pc:docMk/>
            <pc:sldMk cId="3200367767" sldId="302"/>
            <ac:spMk id="12" creationId="{E378B638-E416-41F9-338A-A12417FA20C9}"/>
          </ac:spMkLst>
        </pc:spChg>
        <pc:spChg chg="add mod">
          <ac:chgData name="Sharma Computer Academy" userId="08476b32c11f4418" providerId="LiveId" clId="{6B2FD9AB-1C3E-45D6-96F5-09226212A523}" dt="2023-08-11T04:28:41.604" v="20" actId="1076"/>
          <ac:spMkLst>
            <pc:docMk/>
            <pc:sldMk cId="3200367767" sldId="302"/>
            <ac:spMk id="13" creationId="{978F8C25-3393-6204-8F76-5462153C5CC7}"/>
          </ac:spMkLst>
        </pc:spChg>
        <pc:spChg chg="add mod">
          <ac:chgData name="Sharma Computer Academy" userId="08476b32c11f4418" providerId="LiveId" clId="{6B2FD9AB-1C3E-45D6-96F5-09226212A523}" dt="2023-08-11T04:28:41.604" v="20" actId="1076"/>
          <ac:spMkLst>
            <pc:docMk/>
            <pc:sldMk cId="3200367767" sldId="302"/>
            <ac:spMk id="14" creationId="{496E2506-B17C-D72E-1ECF-360D089602CB}"/>
          </ac:spMkLst>
        </pc:spChg>
        <pc:spChg chg="add mod">
          <ac:chgData name="Sharma Computer Academy" userId="08476b32c11f4418" providerId="LiveId" clId="{6B2FD9AB-1C3E-45D6-96F5-09226212A523}" dt="2023-08-11T04:28:41.604" v="20" actId="1076"/>
          <ac:spMkLst>
            <pc:docMk/>
            <pc:sldMk cId="3200367767" sldId="302"/>
            <ac:spMk id="15" creationId="{996054D5-611C-8F68-450E-613F8CDFFEA7}"/>
          </ac:spMkLst>
        </pc:spChg>
        <pc:spChg chg="add mod">
          <ac:chgData name="Sharma Computer Academy" userId="08476b32c11f4418" providerId="LiveId" clId="{6B2FD9AB-1C3E-45D6-96F5-09226212A523}" dt="2023-08-11T04:28:59.271" v="23" actId="20577"/>
          <ac:spMkLst>
            <pc:docMk/>
            <pc:sldMk cId="3200367767" sldId="302"/>
            <ac:spMk id="16" creationId="{C6F5269D-9B71-FA4B-274A-9F3EB0D2F17F}"/>
          </ac:spMkLst>
        </pc:spChg>
        <pc:spChg chg="del">
          <ac:chgData name="Sharma Computer Academy" userId="08476b32c11f4418" providerId="LiveId" clId="{6B2FD9AB-1C3E-45D6-96F5-09226212A523}" dt="2023-08-11T04:25:46.122" v="7" actId="478"/>
          <ac:spMkLst>
            <pc:docMk/>
            <pc:sldMk cId="3200367767" sldId="302"/>
            <ac:spMk id="651" creationId="{00000000-0000-0000-0000-000000000000}"/>
          </ac:spMkLst>
        </pc:spChg>
        <pc:spChg chg="del">
          <ac:chgData name="Sharma Computer Academy" userId="08476b32c11f4418" providerId="LiveId" clId="{6B2FD9AB-1C3E-45D6-96F5-09226212A523}" dt="2023-08-11T04:25:43.884" v="6" actId="478"/>
          <ac:spMkLst>
            <pc:docMk/>
            <pc:sldMk cId="3200367767" sldId="302"/>
            <ac:spMk id="652" creationId="{00000000-0000-0000-0000-000000000000}"/>
          </ac:spMkLst>
        </pc:spChg>
        <pc:spChg chg="mod">
          <ac:chgData name="Sharma Computer Academy" userId="08476b32c11f4418" providerId="LiveId" clId="{6B2FD9AB-1C3E-45D6-96F5-09226212A523}" dt="2023-08-11T04:28:51.805" v="22" actId="1076"/>
          <ac:spMkLst>
            <pc:docMk/>
            <pc:sldMk cId="3200367767" sldId="302"/>
            <ac:spMk id="654" creationId="{00000000-0000-0000-0000-000000000000}"/>
          </ac:spMkLst>
        </pc:spChg>
        <pc:spChg chg="del">
          <ac:chgData name="Sharma Computer Academy" userId="08476b32c11f4418" providerId="LiveId" clId="{6B2FD9AB-1C3E-45D6-96F5-09226212A523}" dt="2023-08-11T04:25:43.884" v="6" actId="478"/>
          <ac:spMkLst>
            <pc:docMk/>
            <pc:sldMk cId="3200367767" sldId="302"/>
            <ac:spMk id="655" creationId="{00000000-0000-0000-0000-000000000000}"/>
          </ac:spMkLst>
        </pc:spChg>
        <pc:spChg chg="del">
          <ac:chgData name="Sharma Computer Academy" userId="08476b32c11f4418" providerId="LiveId" clId="{6B2FD9AB-1C3E-45D6-96F5-09226212A523}" dt="2023-08-11T04:25:43.884" v="6" actId="478"/>
          <ac:spMkLst>
            <pc:docMk/>
            <pc:sldMk cId="3200367767" sldId="302"/>
            <ac:spMk id="656" creationId="{00000000-0000-0000-0000-000000000000}"/>
          </ac:spMkLst>
        </pc:spChg>
        <pc:spChg chg="mod">
          <ac:chgData name="Sharma Computer Academy" userId="08476b32c11f4418" providerId="LiveId" clId="{6B2FD9AB-1C3E-45D6-96F5-09226212A523}" dt="2023-08-11T04:28:51.805" v="22" actId="1076"/>
          <ac:spMkLst>
            <pc:docMk/>
            <pc:sldMk cId="3200367767" sldId="302"/>
            <ac:spMk id="657" creationId="{00000000-0000-0000-0000-000000000000}"/>
          </ac:spMkLst>
        </pc:spChg>
        <pc:spChg chg="mod">
          <ac:chgData name="Sharma Computer Academy" userId="08476b32c11f4418" providerId="LiveId" clId="{6B2FD9AB-1C3E-45D6-96F5-09226212A523}" dt="2023-08-11T04:28:51.805" v="22" actId="1076"/>
          <ac:spMkLst>
            <pc:docMk/>
            <pc:sldMk cId="3200367767" sldId="302"/>
            <ac:spMk id="658" creationId="{00000000-0000-0000-0000-000000000000}"/>
          </ac:spMkLst>
        </pc:spChg>
        <pc:spChg chg="del">
          <ac:chgData name="Sharma Computer Academy" userId="08476b32c11f4418" providerId="LiveId" clId="{6B2FD9AB-1C3E-45D6-96F5-09226212A523}" dt="2023-08-11T04:25:43.884" v="6" actId="478"/>
          <ac:spMkLst>
            <pc:docMk/>
            <pc:sldMk cId="3200367767" sldId="302"/>
            <ac:spMk id="661" creationId="{00000000-0000-0000-0000-000000000000}"/>
          </ac:spMkLst>
        </pc:spChg>
        <pc:spChg chg="del">
          <ac:chgData name="Sharma Computer Academy" userId="08476b32c11f4418" providerId="LiveId" clId="{6B2FD9AB-1C3E-45D6-96F5-09226212A523}" dt="2023-08-11T04:25:43.884" v="6" actId="478"/>
          <ac:spMkLst>
            <pc:docMk/>
            <pc:sldMk cId="3200367767" sldId="302"/>
            <ac:spMk id="662" creationId="{00000000-0000-0000-0000-000000000000}"/>
          </ac:spMkLst>
        </pc:spChg>
        <pc:spChg chg="mod">
          <ac:chgData name="Sharma Computer Academy" userId="08476b32c11f4418" providerId="LiveId" clId="{6B2FD9AB-1C3E-45D6-96F5-09226212A523}" dt="2023-08-11T04:30:55.191" v="91" actId="113"/>
          <ac:spMkLst>
            <pc:docMk/>
            <pc:sldMk cId="3200367767" sldId="302"/>
            <ac:spMk id="663" creationId="{00000000-0000-0000-0000-000000000000}"/>
          </ac:spMkLst>
        </pc:spChg>
        <pc:spChg chg="mod">
          <ac:chgData name="Sharma Computer Academy" userId="08476b32c11f4418" providerId="LiveId" clId="{6B2FD9AB-1C3E-45D6-96F5-09226212A523}" dt="2023-08-11T04:28:51.805" v="22" actId="1076"/>
          <ac:spMkLst>
            <pc:docMk/>
            <pc:sldMk cId="3200367767" sldId="302"/>
            <ac:spMk id="664" creationId="{00000000-0000-0000-0000-000000000000}"/>
          </ac:spMkLst>
        </pc:spChg>
        <pc:spChg chg="del">
          <ac:chgData name="Sharma Computer Academy" userId="08476b32c11f4418" providerId="LiveId" clId="{6B2FD9AB-1C3E-45D6-96F5-09226212A523}" dt="2023-08-11T04:25:43.884" v="6" actId="478"/>
          <ac:spMkLst>
            <pc:docMk/>
            <pc:sldMk cId="3200367767" sldId="302"/>
            <ac:spMk id="666" creationId="{00000000-0000-0000-0000-000000000000}"/>
          </ac:spMkLst>
        </pc:spChg>
        <pc:spChg chg="del">
          <ac:chgData name="Sharma Computer Academy" userId="08476b32c11f4418" providerId="LiveId" clId="{6B2FD9AB-1C3E-45D6-96F5-09226212A523}" dt="2023-08-11T04:25:43.884" v="6" actId="478"/>
          <ac:spMkLst>
            <pc:docMk/>
            <pc:sldMk cId="3200367767" sldId="302"/>
            <ac:spMk id="668" creationId="{00000000-0000-0000-0000-000000000000}"/>
          </ac:spMkLst>
        </pc:spChg>
        <pc:spChg chg="mod">
          <ac:chgData name="Sharma Computer Academy" userId="08476b32c11f4418" providerId="LiveId" clId="{6B2FD9AB-1C3E-45D6-96F5-09226212A523}" dt="2023-08-11T04:29:06.254" v="26" actId="20577"/>
          <ac:spMkLst>
            <pc:docMk/>
            <pc:sldMk cId="3200367767" sldId="302"/>
            <ac:spMk id="672" creationId="{00000000-0000-0000-0000-000000000000}"/>
          </ac:spMkLst>
        </pc:spChg>
        <pc:spChg chg="del mod">
          <ac:chgData name="Sharma Computer Academy" userId="08476b32c11f4418" providerId="LiveId" clId="{6B2FD9AB-1C3E-45D6-96F5-09226212A523}" dt="2023-08-11T04:25:43.884" v="6" actId="478"/>
          <ac:spMkLst>
            <pc:docMk/>
            <pc:sldMk cId="3200367767" sldId="302"/>
            <ac:spMk id="673" creationId="{00000000-0000-0000-0000-000000000000}"/>
          </ac:spMkLst>
        </pc:spChg>
        <pc:spChg chg="del mod">
          <ac:chgData name="Sharma Computer Academy" userId="08476b32c11f4418" providerId="LiveId" clId="{6B2FD9AB-1C3E-45D6-96F5-09226212A523}" dt="2023-08-11T04:25:43.884" v="6" actId="478"/>
          <ac:spMkLst>
            <pc:docMk/>
            <pc:sldMk cId="3200367767" sldId="302"/>
            <ac:spMk id="67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xmlns="" val="119270755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4" name="Shape 4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5" name="Shape 5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</p:spTree>
    <p:extLst>
      <p:ext uri="{BB962C8B-B14F-4D97-AF65-F5344CB8AC3E}">
        <p14:creationId xmlns:p14="http://schemas.microsoft.com/office/powerpoint/2010/main" xmlns="" val="133609262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8" name="Shape 8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9" name="Shape 9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  <p:sp>
        <p:nvSpPr>
          <p:cNvPr id="10" name="Shape 10"/>
          <p:cNvSpPr/>
          <p:nvPr/>
        </p:nvSpPr>
        <p:spPr>
          <a:xfrm>
            <a:off x="530176" y="74828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30176" y="95029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530176" y="1152304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02641317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40419643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5245668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53" r:id="rId1"/>
    <p:sldLayoutId id="2147483650" r:id="rId2"/>
    <p:sldLayoutId id="2147483654" r:id="rId3"/>
    <p:sldLayoutId id="2147483655" r:id="rId4"/>
    <p:sldLayoutId id="2147483652" r:id="rId5"/>
    <p:sldLayoutId id="2147483656" r:id="rId6"/>
  </p:sldLayoutIdLst>
  <p:transition spd="med"/>
  <p:txStyles>
    <p:titleStyle>
      <a:lvl1pPr algn="ctr" defTabSz="584200">
        <a:defRPr sz="11200">
          <a:latin typeface="Helvetica Light"/>
          <a:ea typeface="Helvetica Light"/>
          <a:cs typeface="Helvetica Light"/>
          <a:sym typeface="Helvetica Light"/>
        </a:defRPr>
      </a:lvl1pPr>
      <a:lvl2pPr indent="228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2pPr>
      <a:lvl3pPr indent="457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3pPr>
      <a:lvl4pPr indent="685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4pPr>
      <a:lvl5pPr indent="9144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5pPr>
      <a:lvl6pPr indent="11430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6pPr>
      <a:lvl7pPr indent="1371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7pPr>
      <a:lvl8pPr indent="1600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8pPr>
      <a:lvl9pPr indent="1828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17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1pPr>
      <a:lvl2pPr marL="1061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2pPr>
      <a:lvl3pPr marL="1506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3pPr>
      <a:lvl4pPr marL="1950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4pPr>
      <a:lvl5pPr marL="2395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5pPr>
      <a:lvl6pPr marL="2839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6pPr>
      <a:lvl7pPr marL="3284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7pPr>
      <a:lvl8pPr marL="3728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8pPr>
      <a:lvl9pPr marL="4173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54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2850" y="4505093"/>
            <a:ext cx="9258300" cy="31782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46"/>
          <p:cNvSpPr/>
          <p:nvPr/>
        </p:nvSpPr>
        <p:spPr>
          <a:xfrm>
            <a:off x="2150554" y="2453268"/>
            <a:ext cx="20082892" cy="86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17000" spc="-200" dirty="0">
                <a:solidFill>
                  <a:srgbClr val="FFFFFF"/>
                </a:solidFill>
              </a:rPr>
              <a:t>The Full Stack</a:t>
            </a:r>
          </a:p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21000" b="1" spc="-200" dirty="0">
                <a:solidFill>
                  <a:srgbClr val="FFFFFF"/>
                </a:solidFill>
              </a:rPr>
              <a:t>JAVASCRIPT</a:t>
            </a:r>
            <a:r>
              <a:rPr lang="en-US" sz="17000" spc="-200" dirty="0">
                <a:solidFill>
                  <a:srgbClr val="FFFFFF"/>
                </a:solidFill>
              </a:rPr>
              <a:t> Course</a:t>
            </a:r>
            <a:endParaRPr sz="17000" spc="-200" dirty="0">
              <a:solidFill>
                <a:srgbClr val="FFFFFF"/>
              </a:solidFill>
            </a:endParaRPr>
          </a:p>
        </p:txBody>
      </p:sp>
      <p:pic>
        <p:nvPicPr>
          <p:cNvPr id="1026" name="Picture 2" descr="C:\Users\Comp08\Desktop\JavaScript-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56880" y="10069918"/>
            <a:ext cx="3419510" cy="3419510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2084899" y="4708563"/>
            <a:ext cx="20082892" cy="4431983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l">
              <a:buFont typeface="Arial" pitchFamily="34" charset="0"/>
              <a:buChar char="•"/>
              <a:defRPr sz="1800" spc="0">
                <a:solidFill>
                  <a:srgbClr val="000000"/>
                </a:solidFill>
              </a:defRPr>
            </a:pPr>
            <a:r>
              <a:rPr lang="en-US" sz="7200" spc="-200" dirty="0">
                <a:solidFill>
                  <a:srgbClr val="FFFFFF"/>
                </a:solidFill>
              </a:rPr>
              <a:t> A </a:t>
            </a:r>
            <a:r>
              <a:rPr lang="en-US" sz="7200" b="1" spc="-200" dirty="0">
                <a:solidFill>
                  <a:srgbClr val="00B0F0"/>
                </a:solidFill>
              </a:rPr>
              <a:t>basic underst</a:t>
            </a:r>
            <a:r>
              <a:rPr lang="en-US" sz="7200" spc="-200" dirty="0">
                <a:solidFill>
                  <a:srgbClr val="00B0F0"/>
                </a:solidFill>
              </a:rPr>
              <a:t>anding </a:t>
            </a:r>
            <a:r>
              <a:rPr lang="en-US" sz="7200" spc="-200" dirty="0">
                <a:solidFill>
                  <a:srgbClr val="FFFFFF"/>
                </a:solidFill>
              </a:rPr>
              <a:t>of </a:t>
            </a:r>
            <a:r>
              <a:rPr lang="en-US" sz="7200" b="1" spc="-200" dirty="0">
                <a:solidFill>
                  <a:schemeClr val="accent3"/>
                </a:solidFill>
              </a:rPr>
              <a:t>HTML</a:t>
            </a:r>
            <a:endParaRPr lang="en-US" sz="7200" spc="-200" dirty="0">
              <a:solidFill>
                <a:srgbClr val="FFFFFF"/>
              </a:solidFill>
            </a:endParaRPr>
          </a:p>
          <a:p>
            <a:pPr lvl="0" algn="l">
              <a:defRPr sz="1800" spc="0">
                <a:solidFill>
                  <a:srgbClr val="000000"/>
                </a:solidFill>
              </a:defRPr>
            </a:pPr>
            <a:endParaRPr lang="en-US" sz="7200" dirty="0"/>
          </a:p>
          <a:p>
            <a:pPr lvl="0" algn="l">
              <a:defRPr sz="1800" spc="0">
                <a:solidFill>
                  <a:srgbClr val="000000"/>
                </a:solidFill>
              </a:defRPr>
            </a:pPr>
            <a:endParaRPr lang="en-US" sz="7200" spc="-200" dirty="0">
              <a:solidFill>
                <a:srgbClr val="FFFFFF"/>
              </a:solidFill>
            </a:endParaRPr>
          </a:p>
          <a:p>
            <a:pPr lvl="0" algn="l">
              <a:buFont typeface="Arial" pitchFamily="34" charset="0"/>
              <a:buChar char="•"/>
              <a:defRPr sz="1800" spc="0">
                <a:solidFill>
                  <a:srgbClr val="000000"/>
                </a:solidFill>
              </a:defRPr>
            </a:pPr>
            <a:r>
              <a:rPr lang="en-US" sz="7200" spc="-200" dirty="0">
                <a:solidFill>
                  <a:srgbClr val="FFFFFF"/>
                </a:solidFill>
              </a:rPr>
              <a:t> A </a:t>
            </a:r>
            <a:r>
              <a:rPr lang="en-US" sz="7200" b="1" spc="-200" dirty="0">
                <a:solidFill>
                  <a:srgbClr val="92D050"/>
                </a:solidFill>
              </a:rPr>
              <a:t>basic underst</a:t>
            </a:r>
            <a:r>
              <a:rPr lang="en-US" sz="7200" spc="-200" dirty="0">
                <a:solidFill>
                  <a:srgbClr val="92D050"/>
                </a:solidFill>
              </a:rPr>
              <a:t>anding </a:t>
            </a:r>
            <a:r>
              <a:rPr lang="en-US" sz="7200" spc="-200" dirty="0">
                <a:solidFill>
                  <a:srgbClr val="FFFFFF"/>
                </a:solidFill>
              </a:rPr>
              <a:t>of </a:t>
            </a:r>
            <a:r>
              <a:rPr lang="en-US" sz="7200" b="1" spc="-200" dirty="0">
                <a:solidFill>
                  <a:schemeClr val="accent4"/>
                </a:solidFill>
              </a:rPr>
              <a:t>CSS</a:t>
            </a:r>
            <a:endParaRPr sz="7200" spc="-200" dirty="0">
              <a:solidFill>
                <a:srgbClr val="FFFFFF"/>
              </a:solidFill>
            </a:endParaRPr>
          </a:p>
        </p:txBody>
      </p:sp>
      <p:sp>
        <p:nvSpPr>
          <p:cNvPr id="39" name="Shape 39"/>
          <p:cNvSpPr/>
          <p:nvPr/>
        </p:nvSpPr>
        <p:spPr>
          <a:xfrm>
            <a:off x="2084899" y="1739590"/>
            <a:ext cx="20082892" cy="1181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9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Pre-Requisite</a:t>
            </a:r>
            <a:endParaRPr sz="9600" spc="891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914400" y="3323572"/>
            <a:ext cx="23137586" cy="7201972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l">
              <a:buFont typeface="Arial" pitchFamily="34" charset="0"/>
              <a:buChar char="•"/>
              <a:defRPr sz="1800" spc="0">
                <a:solidFill>
                  <a:srgbClr val="000000"/>
                </a:solidFill>
              </a:defRPr>
            </a:pPr>
            <a:r>
              <a:rPr lang="en-US" sz="7200" b="1" spc="-200" dirty="0">
                <a:solidFill>
                  <a:schemeClr val="bg1"/>
                </a:solidFill>
              </a:rPr>
              <a:t> </a:t>
            </a:r>
            <a:r>
              <a:rPr lang="en-US" sz="6600" b="1" spc="-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Complete Java Script</a:t>
            </a:r>
          </a:p>
          <a:p>
            <a:pPr lvl="0" algn="l">
              <a:buFont typeface="Arial" pitchFamily="34" charset="0"/>
              <a:buChar char="•"/>
              <a:defRPr sz="1800" spc="0">
                <a:solidFill>
                  <a:srgbClr val="000000"/>
                </a:solidFill>
              </a:defRPr>
            </a:pPr>
            <a:endParaRPr lang="en-US" sz="6600" dirty="0"/>
          </a:p>
          <a:p>
            <a:pPr lvl="0" algn="l">
              <a:buFont typeface="Arial" pitchFamily="34" charset="0"/>
              <a:buChar char="•"/>
              <a:defRPr sz="1800" spc="0">
                <a:solidFill>
                  <a:srgbClr val="000000"/>
                </a:solidFill>
              </a:defRPr>
            </a:pPr>
            <a:r>
              <a:rPr lang="en-US" sz="6600" b="1" spc="-200" dirty="0">
                <a:solidFill>
                  <a:schemeClr val="bg1"/>
                </a:solidFill>
              </a:rPr>
              <a:t> </a:t>
            </a:r>
            <a:r>
              <a:rPr lang="en-US" sz="6600" b="1" spc="-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All Modern Features</a:t>
            </a:r>
          </a:p>
          <a:p>
            <a:pPr lvl="0" algn="l">
              <a:defRPr sz="1800" spc="0">
                <a:solidFill>
                  <a:srgbClr val="000000"/>
                </a:solidFill>
              </a:defRPr>
            </a:pPr>
            <a:endParaRPr lang="en-US" sz="6600" spc="-200" dirty="0">
              <a:solidFill>
                <a:srgbClr val="FFFFFF"/>
              </a:solidFill>
            </a:endParaRPr>
          </a:p>
          <a:p>
            <a:pPr lvl="0" algn="l">
              <a:buFont typeface="Arial" pitchFamily="34" charset="0"/>
              <a:buChar char="•"/>
              <a:defRPr sz="1800" spc="0">
                <a:solidFill>
                  <a:srgbClr val="000000"/>
                </a:solidFill>
              </a:defRPr>
            </a:pPr>
            <a:r>
              <a:rPr lang="en-US" sz="6600" spc="-200" dirty="0">
                <a:solidFill>
                  <a:srgbClr val="FFFFFF"/>
                </a:solidFill>
              </a:rPr>
              <a:t> </a:t>
            </a:r>
            <a:r>
              <a:rPr lang="en-US" sz="6600" b="1" spc="-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Learn How To Use </a:t>
            </a:r>
            <a:r>
              <a:rPr lang="en-US" sz="6600" b="1" spc="-200" dirty="0">
                <a:solidFill>
                  <a:srgbClr val="FB5383"/>
                </a:solidFill>
              </a:rPr>
              <a:t>JS</a:t>
            </a:r>
            <a:r>
              <a:rPr lang="en-US" sz="6600" b="1" spc="-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At </a:t>
            </a:r>
            <a:r>
              <a:rPr lang="en-US" sz="6600" b="1" u="sng" spc="-200" dirty="0">
                <a:solidFill>
                  <a:srgbClr val="FFC000"/>
                </a:solidFill>
              </a:rPr>
              <a:t>Front End </a:t>
            </a:r>
          </a:p>
          <a:p>
            <a:pPr lvl="0" algn="l">
              <a:buFont typeface="Arial" pitchFamily="34" charset="0"/>
              <a:buChar char="•"/>
              <a:defRPr sz="1800" spc="0">
                <a:solidFill>
                  <a:srgbClr val="000000"/>
                </a:solidFill>
              </a:defRPr>
            </a:pPr>
            <a:endParaRPr lang="en-US" sz="6600" b="1" u="sng" dirty="0">
              <a:solidFill>
                <a:srgbClr val="FFC000"/>
              </a:solidFill>
            </a:endParaRPr>
          </a:p>
          <a:p>
            <a:pPr lvl="0" algn="l">
              <a:buFont typeface="Arial" pitchFamily="34" charset="0"/>
              <a:buChar char="•"/>
              <a:defRPr sz="1800" spc="0">
                <a:solidFill>
                  <a:srgbClr val="000000"/>
                </a:solidFill>
              </a:defRPr>
            </a:pPr>
            <a:r>
              <a:rPr lang="en-US" sz="6600" b="1" u="sng" spc="-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MERN Batch </a:t>
            </a:r>
            <a:r>
              <a:rPr lang="en-US" sz="6600" b="1" spc="-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Students Will Also Learn To Use JS At  </a:t>
            </a:r>
            <a:r>
              <a:rPr lang="en-US" sz="6600" b="1" u="sng" spc="-200" dirty="0">
                <a:solidFill>
                  <a:srgbClr val="FFC000"/>
                </a:solidFill>
              </a:rPr>
              <a:t>Back End </a:t>
            </a:r>
            <a:endParaRPr sz="6600" b="1" u="sng" spc="-200" dirty="0">
              <a:solidFill>
                <a:srgbClr val="FFC000"/>
              </a:solidFill>
            </a:endParaRPr>
          </a:p>
        </p:txBody>
      </p:sp>
      <p:sp>
        <p:nvSpPr>
          <p:cNvPr id="39" name="Shape 39"/>
          <p:cNvSpPr/>
          <p:nvPr/>
        </p:nvSpPr>
        <p:spPr>
          <a:xfrm>
            <a:off x="2084899" y="1739590"/>
            <a:ext cx="20082892" cy="1181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9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What We Will Cover</a:t>
            </a:r>
            <a:endParaRPr sz="9600" spc="89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92340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/>
          <p:nvPr/>
        </p:nvSpPr>
        <p:spPr>
          <a:xfrm>
            <a:off x="9763605" y="5047246"/>
            <a:ext cx="4661294" cy="5978490"/>
          </a:xfrm>
          <a:prstGeom prst="roundRect">
            <a:avLst>
              <a:gd name="adj" fmla="val 4914"/>
            </a:avLst>
          </a:prstGeom>
          <a:solidFill>
            <a:srgbClr val="8299A9">
              <a:alpha val="31168"/>
            </a:srgbClr>
          </a:solidFill>
          <a:ln w="25400">
            <a:solidFill>
              <a:srgbClr val="404C55">
                <a:alpha val="31168"/>
              </a:srgbClr>
            </a:solidFill>
            <a:round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52" name="Shape 652"/>
          <p:cNvSpPr/>
          <p:nvPr/>
        </p:nvSpPr>
        <p:spPr>
          <a:xfrm>
            <a:off x="17500778" y="5047246"/>
            <a:ext cx="4661294" cy="5978490"/>
          </a:xfrm>
          <a:prstGeom prst="roundRect">
            <a:avLst>
              <a:gd name="adj" fmla="val 4914"/>
            </a:avLst>
          </a:prstGeom>
          <a:solidFill>
            <a:srgbClr val="8299A9">
              <a:alpha val="31168"/>
            </a:srgbClr>
          </a:solidFill>
          <a:ln w="25400">
            <a:solidFill>
              <a:srgbClr val="404C55">
                <a:alpha val="31168"/>
              </a:srgbClr>
            </a:solidFill>
            <a:round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54" name="Shape 654"/>
          <p:cNvSpPr/>
          <p:nvPr/>
        </p:nvSpPr>
        <p:spPr>
          <a:xfrm>
            <a:off x="2101075" y="5047246"/>
            <a:ext cx="4661294" cy="5978490"/>
          </a:xfrm>
          <a:prstGeom prst="roundRect">
            <a:avLst>
              <a:gd name="adj" fmla="val 4914"/>
            </a:avLst>
          </a:prstGeom>
          <a:solidFill>
            <a:srgbClr val="8299A9">
              <a:alpha val="31168"/>
            </a:srgbClr>
          </a:solidFill>
          <a:ln w="25400">
            <a:solidFill>
              <a:srgbClr val="404C55">
                <a:alpha val="31168"/>
              </a:srgbClr>
            </a:solidFill>
            <a:round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55" name="Shape 655"/>
          <p:cNvSpPr/>
          <p:nvPr/>
        </p:nvSpPr>
        <p:spPr>
          <a:xfrm>
            <a:off x="11074397" y="4452963"/>
            <a:ext cx="2039710" cy="2310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rgbClr val="404C55"/>
          </a:solidFill>
          <a:ln w="38100">
            <a:solidFill>
              <a:srgbClr val="FFDB2C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56" name="Shape 656"/>
          <p:cNvSpPr/>
          <p:nvPr/>
        </p:nvSpPr>
        <p:spPr>
          <a:xfrm>
            <a:off x="10692132" y="4824226"/>
            <a:ext cx="2896626" cy="1288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defTabSz="457200">
              <a:lnSpc>
                <a:spcPct val="2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6200" spc="3472" baseline="-3225">
                <a:solidFill>
                  <a:srgbClr val="FFDB2C"/>
                </a:solidFill>
                <a:latin typeface="linea-basic-elaboration-10"/>
                <a:ea typeface="linea-basic-elaboration-10"/>
                <a:cs typeface="linea-basic-elaboration-10"/>
                <a:sym typeface="linea-basic-elaboration-10"/>
              </a:defRPr>
            </a:lvl1pPr>
          </a:lstStyle>
          <a:p>
            <a:pPr lvl="0">
              <a:defRPr sz="1800" spc="0" baseline="0">
                <a:solidFill>
                  <a:srgbClr val="000000"/>
                </a:solidFill>
              </a:defRPr>
            </a:pPr>
            <a:r>
              <a:rPr lang="en-US" sz="4400" dirty="0">
                <a:solidFill>
                  <a:srgbClr val="FFFF00"/>
                </a:solidFill>
              </a:rPr>
              <a:t>DOM</a:t>
            </a:r>
            <a:endParaRPr sz="4400" spc="3472" baseline="-3225" dirty="0">
              <a:solidFill>
                <a:srgbClr val="FFFF00"/>
              </a:solidFill>
            </a:endParaRPr>
          </a:p>
        </p:txBody>
      </p:sp>
      <p:sp>
        <p:nvSpPr>
          <p:cNvPr id="657" name="Shape 657"/>
          <p:cNvSpPr/>
          <p:nvPr/>
        </p:nvSpPr>
        <p:spPr>
          <a:xfrm flipH="1">
            <a:off x="3411867" y="4452963"/>
            <a:ext cx="2039710" cy="2310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rgbClr val="404C55"/>
          </a:solidFill>
          <a:ln w="38100">
            <a:solidFill>
              <a:srgbClr val="FFDB2C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58" name="Shape 658"/>
          <p:cNvSpPr/>
          <p:nvPr/>
        </p:nvSpPr>
        <p:spPr>
          <a:xfrm>
            <a:off x="2101075" y="4751185"/>
            <a:ext cx="4661294" cy="1308883"/>
          </a:xfrm>
          <a:prstGeom prst="rect">
            <a:avLst/>
          </a:prstGeom>
          <a:noFill/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defTabSz="457200">
              <a:lnSpc>
                <a:spcPct val="2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6200" spc="3472" baseline="-3225">
                <a:solidFill>
                  <a:srgbClr val="FFDB2C"/>
                </a:solidFill>
                <a:latin typeface="linea-basic-elaboration-10"/>
                <a:ea typeface="linea-basic-elaboration-10"/>
                <a:cs typeface="linea-basic-elaboration-10"/>
                <a:sym typeface="linea-basic-elaboration-10"/>
              </a:defRPr>
            </a:lvl1pPr>
          </a:lstStyle>
          <a:p>
            <a:pPr lvl="0">
              <a:defRPr sz="1800" spc="0" baseline="0">
                <a:solidFill>
                  <a:srgbClr val="000000"/>
                </a:solidFill>
              </a:defRPr>
            </a:pPr>
            <a:r>
              <a:rPr lang="en-US" sz="4400" dirty="0">
                <a:solidFill>
                  <a:srgbClr val="FFFF00"/>
                </a:solidFill>
              </a:rPr>
              <a:t>JS Basics</a:t>
            </a:r>
            <a:endParaRPr lang="en-US" sz="4400" spc="3472" baseline="-3225" dirty="0">
              <a:solidFill>
                <a:srgbClr val="FFFF00"/>
              </a:solidFill>
            </a:endParaRPr>
          </a:p>
        </p:txBody>
      </p:sp>
      <p:sp>
        <p:nvSpPr>
          <p:cNvPr id="661" name="Shape 661"/>
          <p:cNvSpPr/>
          <p:nvPr/>
        </p:nvSpPr>
        <p:spPr>
          <a:xfrm flipH="1">
            <a:off x="18811570" y="4452963"/>
            <a:ext cx="2039710" cy="2310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rgbClr val="404C55"/>
          </a:solidFill>
          <a:ln w="38100">
            <a:solidFill>
              <a:srgbClr val="FFDB2C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62" name="Shape 662"/>
          <p:cNvSpPr/>
          <p:nvPr/>
        </p:nvSpPr>
        <p:spPr>
          <a:xfrm>
            <a:off x="19489325" y="4661976"/>
            <a:ext cx="679672" cy="1308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457200">
              <a:lnSpc>
                <a:spcPct val="2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6200" spc="3472" baseline="-3225">
                <a:solidFill>
                  <a:srgbClr val="FFDB2C"/>
                </a:solidFill>
                <a:latin typeface="linea-ecommerce-10"/>
                <a:ea typeface="linea-ecommerce-10"/>
                <a:cs typeface="linea-ecommerce-10"/>
                <a:sym typeface="linea-ecommerce-10"/>
              </a:defRPr>
            </a:lvl1pPr>
          </a:lstStyle>
          <a:p>
            <a:pPr lvl="0">
              <a:defRPr sz="1800" spc="0" baseline="0">
                <a:solidFill>
                  <a:srgbClr val="000000"/>
                </a:solidFill>
              </a:defRPr>
            </a:pPr>
            <a:r>
              <a:rPr lang="en-US" sz="4400" dirty="0">
                <a:solidFill>
                  <a:srgbClr val="FFFF00"/>
                </a:solidFill>
              </a:rPr>
              <a:t>ES</a:t>
            </a:r>
            <a:endParaRPr sz="4400" spc="3472" baseline="-3225" dirty="0">
              <a:solidFill>
                <a:srgbClr val="FFFF00"/>
              </a:solidFill>
            </a:endParaRPr>
          </a:p>
        </p:txBody>
      </p:sp>
      <p:sp>
        <p:nvSpPr>
          <p:cNvPr id="663" name="Shape 663"/>
          <p:cNvSpPr/>
          <p:nvPr/>
        </p:nvSpPr>
        <p:spPr>
          <a:xfrm>
            <a:off x="781689" y="670637"/>
            <a:ext cx="22337517" cy="1006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5600" spc="-112" dirty="0">
                <a:solidFill>
                  <a:srgbClr val="FFFFFF"/>
                </a:solidFill>
              </a:rPr>
              <a:t>What We Will Cover In This Course</a:t>
            </a:r>
            <a:endParaRPr sz="5600" spc="-112" dirty="0">
              <a:solidFill>
                <a:srgbClr val="FFFFFF"/>
              </a:solidFill>
            </a:endParaRPr>
          </a:p>
        </p:txBody>
      </p:sp>
      <p:sp>
        <p:nvSpPr>
          <p:cNvPr id="664" name="Shape 664"/>
          <p:cNvSpPr/>
          <p:nvPr/>
        </p:nvSpPr>
        <p:spPr>
          <a:xfrm>
            <a:off x="2074118" y="7210702"/>
            <a:ext cx="4756276" cy="2806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IN" sz="2800" dirty="0">
                <a:solidFill>
                  <a:schemeClr val="bg1"/>
                </a:solidFill>
              </a:rPr>
              <a:t>All the </a:t>
            </a:r>
            <a:r>
              <a:rPr lang="en-IN" sz="2800" b="1" dirty="0">
                <a:solidFill>
                  <a:srgbClr val="FFC000"/>
                </a:solidFill>
              </a:rPr>
              <a:t>JavaScript </a:t>
            </a:r>
            <a:r>
              <a:rPr lang="en-IN" sz="2800" dirty="0">
                <a:solidFill>
                  <a:schemeClr val="bg1"/>
                </a:solidFill>
              </a:rPr>
              <a:t>fundamentals: things like </a:t>
            </a:r>
            <a:r>
              <a:rPr lang="en-IN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variables</a:t>
            </a:r>
            <a:r>
              <a:rPr lang="en-IN" sz="2800" dirty="0">
                <a:solidFill>
                  <a:schemeClr val="bg1"/>
                </a:solidFill>
              </a:rPr>
              <a:t>, </a:t>
            </a:r>
            <a:r>
              <a:rPr lang="en-IN" sz="2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data types</a:t>
            </a:r>
            <a:r>
              <a:rPr lang="en-IN" sz="2800" dirty="0">
                <a:solidFill>
                  <a:schemeClr val="bg1"/>
                </a:solidFill>
              </a:rPr>
              <a:t>, </a:t>
            </a:r>
            <a:r>
              <a:rPr lang="en-IN" sz="2800" b="1" dirty="0">
                <a:solidFill>
                  <a:srgbClr val="00B0F0"/>
                </a:solidFill>
              </a:rPr>
              <a:t>if/else</a:t>
            </a:r>
            <a:r>
              <a:rPr lang="en-IN" sz="2800" dirty="0">
                <a:solidFill>
                  <a:schemeClr val="bg1"/>
                </a:solidFill>
              </a:rPr>
              <a:t> </a:t>
            </a:r>
            <a:r>
              <a:rPr lang="en-IN" sz="2800" b="1" dirty="0">
                <a:solidFill>
                  <a:srgbClr val="00B0F0"/>
                </a:solidFill>
              </a:rPr>
              <a:t>statements</a:t>
            </a:r>
            <a:r>
              <a:rPr lang="en-IN" sz="2800" dirty="0">
                <a:solidFill>
                  <a:schemeClr val="bg1"/>
                </a:solidFill>
              </a:rPr>
              <a:t>, </a:t>
            </a:r>
            <a:r>
              <a:rPr lang="en-IN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loops</a:t>
            </a:r>
            <a:r>
              <a:rPr lang="en-IN" sz="2800" dirty="0">
                <a:solidFill>
                  <a:schemeClr val="bg1"/>
                </a:solidFill>
              </a:rPr>
              <a:t>, </a:t>
            </a:r>
            <a:r>
              <a:rPr lang="en-IN" sz="2800" b="1" dirty="0">
                <a:solidFill>
                  <a:srgbClr val="FFFF00"/>
                </a:solidFill>
              </a:rPr>
              <a:t>functions</a:t>
            </a:r>
            <a:r>
              <a:rPr lang="en-IN" sz="2800" dirty="0">
                <a:solidFill>
                  <a:schemeClr val="bg1"/>
                </a:solidFill>
              </a:rPr>
              <a:t>, </a:t>
            </a:r>
            <a:r>
              <a:rPr lang="en-IN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objects</a:t>
            </a:r>
            <a:r>
              <a:rPr lang="en-IN" sz="2800" dirty="0">
                <a:solidFill>
                  <a:schemeClr val="bg1"/>
                </a:solidFill>
              </a:rPr>
              <a:t>, </a:t>
            </a:r>
            <a:r>
              <a:rPr lang="en-IN" sz="2800" b="1" dirty="0">
                <a:solidFill>
                  <a:srgbClr val="92D050"/>
                </a:solidFill>
              </a:rPr>
              <a:t>arrays</a:t>
            </a:r>
            <a:r>
              <a:rPr lang="en-IN" sz="2800" dirty="0">
                <a:solidFill>
                  <a:schemeClr val="bg1"/>
                </a:solidFill>
              </a:rPr>
              <a:t>, etc</a:t>
            </a:r>
            <a:endParaRPr sz="2800" b="1" dirty="0">
              <a:solidFill>
                <a:schemeClr val="accent1">
                  <a:lumMod val="60000"/>
                  <a:lumOff val="40000"/>
                </a:schemeClr>
              </a:solidFill>
              <a:latin typeface="Lato Regular"/>
              <a:ea typeface="Lato Regular"/>
              <a:cs typeface="Lato Regular"/>
              <a:sym typeface="Lato Regular"/>
            </a:endParaRPr>
          </a:p>
        </p:txBody>
      </p:sp>
      <p:sp>
        <p:nvSpPr>
          <p:cNvPr id="666" name="Shape 666"/>
          <p:cNvSpPr/>
          <p:nvPr/>
        </p:nvSpPr>
        <p:spPr>
          <a:xfrm>
            <a:off x="10061131" y="7322211"/>
            <a:ext cx="4006935" cy="1895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IN" sz="2800" dirty="0">
                <a:solidFill>
                  <a:schemeClr val="bg1"/>
                </a:solidFill>
              </a:rPr>
              <a:t>How to make </a:t>
            </a:r>
            <a:r>
              <a:rPr lang="en-IN" sz="2800" b="1" dirty="0">
                <a:solidFill>
                  <a:srgbClr val="FFC000"/>
                </a:solidFill>
              </a:rPr>
              <a:t>JavaScript</a:t>
            </a:r>
            <a:r>
              <a:rPr lang="en-IN" sz="2800" dirty="0">
                <a:solidFill>
                  <a:schemeClr val="bg1"/>
                </a:solidFill>
              </a:rPr>
              <a:t> code </a:t>
            </a:r>
            <a:r>
              <a:rPr lang="en-IN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interact </a:t>
            </a:r>
            <a:r>
              <a:rPr lang="en-IN" sz="2800" dirty="0">
                <a:solidFill>
                  <a:schemeClr val="bg1"/>
                </a:solidFill>
              </a:rPr>
              <a:t>with </a:t>
            </a:r>
            <a:r>
              <a:rPr lang="en-IN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web  pages:</a:t>
            </a:r>
            <a:r>
              <a:rPr lang="en-IN" sz="2800" dirty="0">
                <a:solidFill>
                  <a:schemeClr val="bg1"/>
                </a:solidFill>
              </a:rPr>
              <a:t> </a:t>
            </a:r>
            <a:r>
              <a:rPr lang="en-IN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DOM</a:t>
            </a:r>
            <a:r>
              <a:rPr lang="en-IN" sz="2800" dirty="0">
                <a:solidFill>
                  <a:schemeClr val="bg1"/>
                </a:solidFill>
              </a:rPr>
              <a:t> </a:t>
            </a:r>
            <a:r>
              <a:rPr lang="en-IN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manipulation. </a:t>
            </a:r>
            <a:endParaRPr sz="2800" b="1">
              <a:solidFill>
                <a:schemeClr val="accent2">
                  <a:lumMod val="60000"/>
                  <a:lumOff val="40000"/>
                </a:schemeClr>
              </a:solidFill>
              <a:latin typeface="Lato Regular"/>
              <a:ea typeface="Lato Regular"/>
              <a:cs typeface="Lato Regular"/>
              <a:sym typeface="Lato Regular"/>
            </a:endParaRPr>
          </a:p>
        </p:txBody>
      </p:sp>
      <p:sp>
        <p:nvSpPr>
          <p:cNvPr id="668" name="Shape 668"/>
          <p:cNvSpPr/>
          <p:nvPr/>
        </p:nvSpPr>
        <p:spPr>
          <a:xfrm>
            <a:off x="17901095" y="7478326"/>
            <a:ext cx="3860659" cy="23326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rgbClr val="FFFFFF"/>
                </a:solidFill>
                <a:ea typeface="Lato Regular"/>
                <a:cs typeface="Lato Regular"/>
                <a:sym typeface="Lato Regular"/>
              </a:rPr>
              <a:t>A </a:t>
            </a:r>
            <a:r>
              <a:rPr lang="en-US" sz="2800" b="1" dirty="0">
                <a:solidFill>
                  <a:schemeClr val="accent6">
                    <a:lumMod val="40000"/>
                    <a:lumOff val="60000"/>
                  </a:schemeClr>
                </a:solidFill>
                <a:ea typeface="Lato Regular"/>
                <a:cs typeface="Lato Regular"/>
                <a:sym typeface="Lato Regular"/>
              </a:rPr>
              <a:t>deep dive </a:t>
            </a:r>
            <a:r>
              <a:rPr lang="en-US" sz="2800" dirty="0">
                <a:solidFill>
                  <a:srgbClr val="FFFFFF"/>
                </a:solidFill>
                <a:ea typeface="Lato Regular"/>
                <a:cs typeface="Lato Regular"/>
                <a:sym typeface="Lato Regular"/>
              </a:rPr>
              <a:t>into </a:t>
            </a:r>
            <a:r>
              <a:rPr lang="en-US" sz="2800" b="1" dirty="0">
                <a:solidFill>
                  <a:srgbClr val="FFC000"/>
                </a:solidFill>
                <a:ea typeface="Lato Regular"/>
                <a:cs typeface="Lato Regular"/>
                <a:sym typeface="Lato Regular"/>
              </a:rPr>
              <a:t>JavaScript</a:t>
            </a:r>
            <a:r>
              <a:rPr lang="en-US" sz="2800" dirty="0">
                <a:solidFill>
                  <a:srgbClr val="FFFFFF"/>
                </a:solidFill>
                <a:ea typeface="Lato Regular"/>
                <a:cs typeface="Lato Regular"/>
                <a:sym typeface="Lato Regular"/>
              </a:rPr>
              <a:t> </a:t>
            </a:r>
            <a:r>
              <a:rPr lang="en-IN" sz="2800" b="1" dirty="0">
                <a:solidFill>
                  <a:srgbClr val="FFC000"/>
                </a:solidFill>
              </a:rPr>
              <a:t>new features </a:t>
            </a:r>
            <a:r>
              <a:rPr lang="en-IN" sz="2800" dirty="0">
                <a:solidFill>
                  <a:schemeClr val="bg1"/>
                </a:solidFill>
              </a:rPr>
              <a:t>of </a:t>
            </a:r>
            <a:r>
              <a:rPr lang="en-IN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ES6</a:t>
            </a: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  <a:sym typeface="Lato Regular"/>
              </a:rPr>
              <a:t> </a:t>
            </a: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  <a:ea typeface="Lato Regular"/>
                <a:cs typeface="Lato Regular"/>
                <a:sym typeface="Lato Regular"/>
              </a:rPr>
              <a:t> </a:t>
            </a:r>
            <a:r>
              <a:rPr lang="en-US" sz="2800" dirty="0">
                <a:solidFill>
                  <a:schemeClr val="tx1"/>
                </a:solidFill>
                <a:ea typeface="Lato Regular"/>
                <a:cs typeface="Lato Regular"/>
                <a:sym typeface="Lato Regular"/>
              </a:rPr>
              <a:t>like </a:t>
            </a: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  <a:ea typeface="Lato Regular"/>
                <a:cs typeface="Lato Regular"/>
                <a:sym typeface="Lato Regular"/>
              </a:rPr>
              <a:t>arrow functions , </a:t>
            </a:r>
            <a:r>
              <a:rPr lang="en-US" sz="2800" b="1" dirty="0" err="1">
                <a:solidFill>
                  <a:srgbClr val="FFFF00"/>
                </a:solidFill>
                <a:ea typeface="Lato Regular"/>
                <a:cs typeface="Lato Regular"/>
                <a:sym typeface="Lato Regular"/>
              </a:rPr>
              <a:t>forEach</a:t>
            </a:r>
            <a:r>
              <a:rPr lang="en-US" sz="2800" b="1" dirty="0">
                <a:solidFill>
                  <a:srgbClr val="FFFF00"/>
                </a:solidFill>
                <a:ea typeface="Lato Regular"/>
                <a:cs typeface="Lato Regular"/>
                <a:sym typeface="Lato Regular"/>
              </a:rPr>
              <a:t>() method </a:t>
            </a:r>
            <a:r>
              <a:rPr lang="en-US" sz="2800" b="1" dirty="0" err="1">
                <a:solidFill>
                  <a:schemeClr val="accent5">
                    <a:lumMod val="60000"/>
                    <a:lumOff val="40000"/>
                  </a:schemeClr>
                </a:solidFill>
                <a:ea typeface="Lato Regular"/>
                <a:cs typeface="Lato Regular"/>
                <a:sym typeface="Lato Regular"/>
              </a:rPr>
              <a:t>etc</a:t>
            </a: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  <a:ea typeface="Lato Regular"/>
                <a:cs typeface="Lato Regular"/>
                <a:sym typeface="Lato Regular"/>
              </a:rPr>
              <a:t> </a:t>
            </a:r>
            <a:endParaRPr sz="2800" b="1" dirty="0">
              <a:solidFill>
                <a:schemeClr val="accent5">
                  <a:lumMod val="60000"/>
                  <a:lumOff val="40000"/>
                </a:schemeClr>
              </a:solidFill>
              <a:ea typeface="Lato Regular"/>
              <a:cs typeface="Lato Regular"/>
              <a:sym typeface="Lato Regular"/>
            </a:endParaRPr>
          </a:p>
        </p:txBody>
      </p:sp>
      <p:sp>
        <p:nvSpPr>
          <p:cNvPr id="672" name="Shape 672"/>
          <p:cNvSpPr/>
          <p:nvPr/>
        </p:nvSpPr>
        <p:spPr>
          <a:xfrm>
            <a:off x="3897795" y="3337552"/>
            <a:ext cx="1033088" cy="993776"/>
          </a:xfrm>
          <a:prstGeom prst="rect">
            <a:avLst/>
          </a:prstGeom>
          <a:solidFill>
            <a:srgbClr val="404C5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56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FFFFFF"/>
                </a:solidFill>
              </a:rPr>
              <a:t>01</a:t>
            </a:r>
          </a:p>
        </p:txBody>
      </p:sp>
      <p:sp>
        <p:nvSpPr>
          <p:cNvPr id="673" name="Shape 673"/>
          <p:cNvSpPr/>
          <p:nvPr/>
        </p:nvSpPr>
        <p:spPr>
          <a:xfrm>
            <a:off x="11560325" y="3337552"/>
            <a:ext cx="1033088" cy="993776"/>
          </a:xfrm>
          <a:prstGeom prst="rect">
            <a:avLst/>
          </a:prstGeom>
          <a:solidFill>
            <a:srgbClr val="404C5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56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FFFFFF"/>
                </a:solidFill>
              </a:rPr>
              <a:t>02</a:t>
            </a:r>
          </a:p>
        </p:txBody>
      </p:sp>
      <p:sp>
        <p:nvSpPr>
          <p:cNvPr id="674" name="Shape 674"/>
          <p:cNvSpPr/>
          <p:nvPr/>
        </p:nvSpPr>
        <p:spPr>
          <a:xfrm>
            <a:off x="19297498" y="3337552"/>
            <a:ext cx="1067854" cy="993776"/>
          </a:xfrm>
          <a:prstGeom prst="rect">
            <a:avLst/>
          </a:prstGeom>
          <a:solidFill>
            <a:srgbClr val="404C5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56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FFFFFF"/>
                </a:solidFill>
              </a:rPr>
              <a:t>03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/>
          <p:nvPr/>
        </p:nvSpPr>
        <p:spPr>
          <a:xfrm>
            <a:off x="2036884" y="4962111"/>
            <a:ext cx="4661294" cy="5978490"/>
          </a:xfrm>
          <a:prstGeom prst="roundRect">
            <a:avLst>
              <a:gd name="adj" fmla="val 4914"/>
            </a:avLst>
          </a:prstGeom>
          <a:solidFill>
            <a:srgbClr val="8299A9">
              <a:alpha val="31168"/>
            </a:srgbClr>
          </a:solidFill>
          <a:ln w="25400">
            <a:solidFill>
              <a:srgbClr val="404C55">
                <a:alpha val="31168"/>
              </a:srgbClr>
            </a:solidFill>
            <a:round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52" name="Shape 652"/>
          <p:cNvSpPr/>
          <p:nvPr/>
        </p:nvSpPr>
        <p:spPr>
          <a:xfrm>
            <a:off x="9774057" y="4962111"/>
            <a:ext cx="4661294" cy="5978490"/>
          </a:xfrm>
          <a:prstGeom prst="roundRect">
            <a:avLst>
              <a:gd name="adj" fmla="val 4914"/>
            </a:avLst>
          </a:prstGeom>
          <a:solidFill>
            <a:srgbClr val="8299A9">
              <a:alpha val="31168"/>
            </a:srgbClr>
          </a:solidFill>
          <a:ln w="25400">
            <a:solidFill>
              <a:srgbClr val="404C55">
                <a:alpha val="31168"/>
              </a:srgbClr>
            </a:solidFill>
            <a:round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55" name="Shape 655"/>
          <p:cNvSpPr/>
          <p:nvPr/>
        </p:nvSpPr>
        <p:spPr>
          <a:xfrm>
            <a:off x="3347676" y="4367828"/>
            <a:ext cx="2039710" cy="2310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rgbClr val="404C55"/>
          </a:solidFill>
          <a:ln w="38100">
            <a:solidFill>
              <a:srgbClr val="FFDB2C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56" name="Shape 656"/>
          <p:cNvSpPr/>
          <p:nvPr/>
        </p:nvSpPr>
        <p:spPr>
          <a:xfrm>
            <a:off x="2965411" y="4728832"/>
            <a:ext cx="2896626" cy="1308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defTabSz="457200">
              <a:lnSpc>
                <a:spcPct val="2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6200" spc="3472" baseline="-3225">
                <a:solidFill>
                  <a:srgbClr val="FFDB2C"/>
                </a:solidFill>
                <a:latin typeface="linea-basic-elaboration-10"/>
                <a:ea typeface="linea-basic-elaboration-10"/>
                <a:cs typeface="linea-basic-elaboration-10"/>
                <a:sym typeface="linea-basic-elaboration-10"/>
              </a:defRPr>
            </a:lvl1pPr>
          </a:lstStyle>
          <a:p>
            <a:pPr lvl="0">
              <a:defRPr sz="1800" spc="0" baseline="0">
                <a:solidFill>
                  <a:srgbClr val="000000"/>
                </a:solidFill>
              </a:defRPr>
            </a:pPr>
            <a:r>
              <a:rPr lang="en-US" sz="4400" dirty="0">
                <a:solidFill>
                  <a:srgbClr val="FFFF00"/>
                </a:solidFill>
              </a:rPr>
              <a:t>Ajax</a:t>
            </a:r>
            <a:endParaRPr sz="4400" spc="3472" baseline="-3225" dirty="0">
              <a:solidFill>
                <a:srgbClr val="FFFF00"/>
              </a:solidFill>
            </a:endParaRPr>
          </a:p>
        </p:txBody>
      </p:sp>
      <p:sp>
        <p:nvSpPr>
          <p:cNvPr id="661" name="Shape 661"/>
          <p:cNvSpPr/>
          <p:nvPr/>
        </p:nvSpPr>
        <p:spPr>
          <a:xfrm flipH="1">
            <a:off x="11236018" y="4367828"/>
            <a:ext cx="2009393" cy="2310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rgbClr val="404C55"/>
          </a:solidFill>
          <a:ln w="38100">
            <a:solidFill>
              <a:srgbClr val="FFDB2C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62" name="Shape 662"/>
          <p:cNvSpPr/>
          <p:nvPr/>
        </p:nvSpPr>
        <p:spPr>
          <a:xfrm>
            <a:off x="11107780" y="4576841"/>
            <a:ext cx="1989326" cy="1308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457200">
              <a:lnSpc>
                <a:spcPct val="2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6200" spc="3472" baseline="-3225">
                <a:solidFill>
                  <a:srgbClr val="FFDB2C"/>
                </a:solidFill>
                <a:latin typeface="linea-ecommerce-10"/>
                <a:ea typeface="linea-ecommerce-10"/>
                <a:cs typeface="linea-ecommerce-10"/>
                <a:sym typeface="linea-ecommerce-10"/>
              </a:defRPr>
            </a:lvl1pPr>
          </a:lstStyle>
          <a:p>
            <a:pPr lvl="0">
              <a:defRPr sz="1800" spc="0" baseline="0">
                <a:solidFill>
                  <a:srgbClr val="000000"/>
                </a:solidFill>
              </a:defRPr>
            </a:pPr>
            <a:r>
              <a:rPr lang="en-US" sz="4400" dirty="0">
                <a:solidFill>
                  <a:srgbClr val="FFFF00"/>
                </a:solidFill>
              </a:rPr>
              <a:t>  </a:t>
            </a:r>
            <a:r>
              <a:rPr lang="en-US" sz="4400" dirty="0" err="1">
                <a:solidFill>
                  <a:srgbClr val="FFFF00"/>
                </a:solidFill>
              </a:rPr>
              <a:t>JQuery</a:t>
            </a:r>
            <a:endParaRPr sz="4400" spc="3472" baseline="-3225" dirty="0">
              <a:solidFill>
                <a:srgbClr val="FFFF00"/>
              </a:solidFill>
            </a:endParaRPr>
          </a:p>
        </p:txBody>
      </p:sp>
      <p:sp>
        <p:nvSpPr>
          <p:cNvPr id="663" name="Shape 663"/>
          <p:cNvSpPr/>
          <p:nvPr/>
        </p:nvSpPr>
        <p:spPr>
          <a:xfrm>
            <a:off x="781689" y="670637"/>
            <a:ext cx="22337517" cy="1006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5600" spc="-112" dirty="0">
                <a:solidFill>
                  <a:srgbClr val="FFFFFF"/>
                </a:solidFill>
              </a:rPr>
              <a:t>What We Will Cover In This Course</a:t>
            </a:r>
            <a:endParaRPr sz="5600" spc="-112">
              <a:solidFill>
                <a:srgbClr val="FFFFFF"/>
              </a:solidFill>
            </a:endParaRPr>
          </a:p>
        </p:txBody>
      </p:sp>
      <p:sp>
        <p:nvSpPr>
          <p:cNvPr id="666" name="Shape 666"/>
          <p:cNvSpPr/>
          <p:nvPr/>
        </p:nvSpPr>
        <p:spPr>
          <a:xfrm>
            <a:off x="2334410" y="7237076"/>
            <a:ext cx="4006935" cy="28018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bg1"/>
                </a:solidFill>
              </a:rPr>
              <a:t>Learn </a:t>
            </a:r>
            <a:r>
              <a:rPr lang="en-US" sz="2800" dirty="0">
                <a:solidFill>
                  <a:srgbClr val="FFC000"/>
                </a:solidFill>
              </a:rPr>
              <a:t>Ajax</a:t>
            </a:r>
            <a:r>
              <a:rPr lang="en-US" sz="2800" dirty="0">
                <a:solidFill>
                  <a:schemeClr val="bg1"/>
                </a:solidFill>
              </a:rPr>
              <a:t> &amp; 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JSON</a:t>
            </a:r>
            <a:r>
              <a:rPr lang="en-US" sz="2800" dirty="0">
                <a:solidFill>
                  <a:schemeClr val="bg1"/>
                </a:solidFill>
              </a:rPr>
              <a:t> to get data from 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external APIs</a:t>
            </a:r>
            <a:r>
              <a:rPr lang="en-US" sz="2800" dirty="0">
                <a:solidFill>
                  <a:schemeClr val="bg1"/>
                </a:solidFill>
              </a:rPr>
              <a:t>, learn about the </a:t>
            </a:r>
            <a:r>
              <a:rPr lang="en-US" sz="2800" dirty="0">
                <a:solidFill>
                  <a:schemeClr val="accent3"/>
                </a:solidFill>
              </a:rPr>
              <a:t>latest techniques</a:t>
            </a:r>
            <a:r>
              <a:rPr lang="en-US" sz="2800" dirty="0">
                <a:solidFill>
                  <a:schemeClr val="bg1"/>
                </a:solidFill>
              </a:rPr>
              <a:t> (such as the </a:t>
            </a: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Fetch API</a:t>
            </a:r>
            <a:r>
              <a:rPr lang="en-US" sz="2800" dirty="0">
                <a:solidFill>
                  <a:schemeClr val="bg1"/>
                </a:solidFill>
              </a:rPr>
              <a:t>) to make an 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AJAX request</a:t>
            </a:r>
            <a:endParaRPr sz="2800" b="1" dirty="0">
              <a:solidFill>
                <a:schemeClr val="accent2">
                  <a:lumMod val="60000"/>
                  <a:lumOff val="40000"/>
                </a:schemeClr>
              </a:solidFill>
              <a:latin typeface="Lato Regular"/>
              <a:ea typeface="Lato Regular"/>
              <a:cs typeface="Lato Regular"/>
              <a:sym typeface="Lato Regular"/>
            </a:endParaRPr>
          </a:p>
        </p:txBody>
      </p:sp>
      <p:sp>
        <p:nvSpPr>
          <p:cNvPr id="668" name="Shape 668"/>
          <p:cNvSpPr/>
          <p:nvPr/>
        </p:nvSpPr>
        <p:spPr>
          <a:xfrm>
            <a:off x="10174374" y="7393191"/>
            <a:ext cx="3860659" cy="28018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rgbClr val="FFFFFF"/>
                </a:solidFill>
                <a:ea typeface="Lato Regular"/>
                <a:cs typeface="Lato Regular"/>
                <a:sym typeface="Lato Regular"/>
              </a:rPr>
              <a:t>Learn </a:t>
            </a:r>
            <a:r>
              <a:rPr lang="en-US" sz="2800" dirty="0">
                <a:solidFill>
                  <a:schemeClr val="accent3"/>
                </a:solidFill>
                <a:ea typeface="Lato Regular"/>
                <a:cs typeface="Lato Regular"/>
                <a:sym typeface="Lato Regular"/>
              </a:rPr>
              <a:t>all concepts </a:t>
            </a:r>
            <a:r>
              <a:rPr lang="en-US" sz="2800" dirty="0">
                <a:solidFill>
                  <a:srgbClr val="FFFFFF"/>
                </a:solidFill>
                <a:ea typeface="Lato Regular"/>
                <a:cs typeface="Lato Regular"/>
                <a:sym typeface="Lato Regular"/>
              </a:rPr>
              <a:t>of </a:t>
            </a:r>
            <a:r>
              <a:rPr lang="en-US" sz="2800" dirty="0" err="1">
                <a:solidFill>
                  <a:schemeClr val="accent6">
                    <a:lumMod val="60000"/>
                    <a:lumOff val="40000"/>
                  </a:schemeClr>
                </a:solidFill>
                <a:ea typeface="Lato Regular"/>
                <a:cs typeface="Lato Regular"/>
                <a:sym typeface="Lato Regular"/>
              </a:rPr>
              <a:t>JQuery</a:t>
            </a:r>
            <a:r>
              <a:rPr lang="en-US" sz="2800" dirty="0">
                <a:solidFill>
                  <a:srgbClr val="FFFFFF"/>
                </a:solidFill>
                <a:ea typeface="Lato Regular"/>
                <a:cs typeface="Lato Regular"/>
                <a:sym typeface="Lato Regular"/>
              </a:rPr>
              <a:t> from </a:t>
            </a:r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ea typeface="Lato Regular"/>
                <a:cs typeface="Lato Regular"/>
                <a:sym typeface="Lato Regular"/>
              </a:rPr>
              <a:t>basic</a:t>
            </a:r>
            <a:r>
              <a:rPr lang="en-US" sz="2800" dirty="0">
                <a:solidFill>
                  <a:srgbClr val="FFFFFF"/>
                </a:solidFill>
                <a:ea typeface="Lato Regular"/>
                <a:cs typeface="Lato Regular"/>
                <a:sym typeface="Lato Regular"/>
              </a:rPr>
              <a:t> to </a:t>
            </a:r>
            <a:r>
              <a:rPr lang="en-US" sz="2800" dirty="0">
                <a:solidFill>
                  <a:srgbClr val="FFC000"/>
                </a:solidFill>
                <a:ea typeface="Lato Regular"/>
                <a:cs typeface="Lato Regular"/>
                <a:sym typeface="Lato Regular"/>
              </a:rPr>
              <a:t>advanced</a:t>
            </a:r>
            <a:r>
              <a:rPr lang="en-US" sz="2800" dirty="0">
                <a:solidFill>
                  <a:srgbClr val="FFFFFF"/>
                </a:solidFill>
                <a:ea typeface="Lato Regular"/>
                <a:cs typeface="Lato Regular"/>
                <a:sym typeface="Lato Regular"/>
              </a:rPr>
              <a:t>, learn to add </a:t>
            </a:r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ea typeface="Lato Regular"/>
                <a:cs typeface="Lato Regular"/>
                <a:sym typeface="Lato Regular"/>
              </a:rPr>
              <a:t>beautiful Effects </a:t>
            </a:r>
            <a:r>
              <a:rPr lang="en-US" sz="2800" dirty="0">
                <a:solidFill>
                  <a:srgbClr val="FFFFFF"/>
                </a:solidFill>
                <a:ea typeface="Lato Regular"/>
                <a:cs typeface="Lato Regular"/>
                <a:sym typeface="Lato Regular"/>
              </a:rPr>
              <a:t>&amp; </a:t>
            </a:r>
            <a:r>
              <a:rPr lang="en-US" sz="2800" dirty="0">
                <a:solidFill>
                  <a:srgbClr val="92D050"/>
                </a:solidFill>
                <a:ea typeface="Lato Regular"/>
                <a:cs typeface="Lato Regular"/>
                <a:sym typeface="Lato Regular"/>
              </a:rPr>
              <a:t>Animations</a:t>
            </a:r>
            <a:r>
              <a:rPr lang="en-US" sz="2800" dirty="0">
                <a:solidFill>
                  <a:srgbClr val="FFFFFF"/>
                </a:solidFill>
                <a:ea typeface="Lato Regular"/>
                <a:cs typeface="Lato Regular"/>
                <a:sym typeface="Lato Regular"/>
              </a:rPr>
              <a:t> to website as well as </a:t>
            </a: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ea typeface="Lato Regular"/>
                <a:cs typeface="Lato Regular"/>
                <a:sym typeface="Lato Regular"/>
              </a:rPr>
              <a:t>AJAX calls</a:t>
            </a:r>
            <a:endParaRPr sz="2800" b="1" dirty="0">
              <a:solidFill>
                <a:schemeClr val="accent1">
                  <a:lumMod val="40000"/>
                  <a:lumOff val="60000"/>
                </a:schemeClr>
              </a:solidFill>
              <a:ea typeface="Lato Regular"/>
              <a:cs typeface="Lato Regular"/>
              <a:sym typeface="Lato Regular"/>
            </a:endParaRPr>
          </a:p>
        </p:txBody>
      </p:sp>
      <p:sp>
        <p:nvSpPr>
          <p:cNvPr id="673" name="Shape 673"/>
          <p:cNvSpPr/>
          <p:nvPr/>
        </p:nvSpPr>
        <p:spPr>
          <a:xfrm>
            <a:off x="3833604" y="3252417"/>
            <a:ext cx="1033088" cy="861774"/>
          </a:xfrm>
          <a:prstGeom prst="rect">
            <a:avLst/>
          </a:prstGeom>
          <a:solidFill>
            <a:srgbClr val="404C5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56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 dirty="0">
                <a:solidFill>
                  <a:srgbClr val="FFFFFF"/>
                </a:solidFill>
              </a:rPr>
              <a:t>0</a:t>
            </a:r>
            <a:r>
              <a:rPr lang="en-US" sz="5600" dirty="0">
                <a:solidFill>
                  <a:srgbClr val="FFFFFF"/>
                </a:solidFill>
              </a:rPr>
              <a:t>4</a:t>
            </a:r>
            <a:endParaRPr sz="5600" dirty="0">
              <a:solidFill>
                <a:srgbClr val="FFFFFF"/>
              </a:solidFill>
            </a:endParaRPr>
          </a:p>
        </p:txBody>
      </p:sp>
      <p:sp>
        <p:nvSpPr>
          <p:cNvPr id="674" name="Shape 674"/>
          <p:cNvSpPr/>
          <p:nvPr/>
        </p:nvSpPr>
        <p:spPr>
          <a:xfrm>
            <a:off x="11570777" y="3252417"/>
            <a:ext cx="1067854" cy="861774"/>
          </a:xfrm>
          <a:prstGeom prst="rect">
            <a:avLst/>
          </a:prstGeom>
          <a:solidFill>
            <a:srgbClr val="404C5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56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 dirty="0">
                <a:solidFill>
                  <a:srgbClr val="FFFFFF"/>
                </a:solidFill>
              </a:rPr>
              <a:t>0</a:t>
            </a:r>
            <a:r>
              <a:rPr lang="en-US" sz="5600" dirty="0">
                <a:solidFill>
                  <a:srgbClr val="FFFFFF"/>
                </a:solidFill>
              </a:rPr>
              <a:t>5</a:t>
            </a:r>
            <a:endParaRPr sz="5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83376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Shape 654"/>
          <p:cNvSpPr/>
          <p:nvPr/>
        </p:nvSpPr>
        <p:spPr>
          <a:xfrm>
            <a:off x="17592745" y="4840112"/>
            <a:ext cx="4661294" cy="5978490"/>
          </a:xfrm>
          <a:prstGeom prst="roundRect">
            <a:avLst>
              <a:gd name="adj" fmla="val 4914"/>
            </a:avLst>
          </a:prstGeom>
          <a:solidFill>
            <a:srgbClr val="8299A9">
              <a:alpha val="31168"/>
            </a:srgbClr>
          </a:solidFill>
          <a:ln w="25400">
            <a:solidFill>
              <a:srgbClr val="404C55">
                <a:alpha val="31168"/>
              </a:srgbClr>
            </a:solidFill>
            <a:round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57" name="Shape 657"/>
          <p:cNvSpPr/>
          <p:nvPr/>
        </p:nvSpPr>
        <p:spPr>
          <a:xfrm flipH="1">
            <a:off x="18903537" y="4245829"/>
            <a:ext cx="2039710" cy="2310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rgbClr val="404C55"/>
          </a:solidFill>
          <a:ln w="38100">
            <a:solidFill>
              <a:srgbClr val="FFDB2C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58" name="Shape 658"/>
          <p:cNvSpPr/>
          <p:nvPr/>
        </p:nvSpPr>
        <p:spPr>
          <a:xfrm>
            <a:off x="17592745" y="4544051"/>
            <a:ext cx="4661294" cy="1308883"/>
          </a:xfrm>
          <a:prstGeom prst="rect">
            <a:avLst/>
          </a:prstGeom>
          <a:noFill/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defTabSz="457200">
              <a:lnSpc>
                <a:spcPct val="2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6200" spc="3472" baseline="-3225">
                <a:solidFill>
                  <a:srgbClr val="FFDB2C"/>
                </a:solidFill>
                <a:latin typeface="linea-basic-elaboration-10"/>
                <a:ea typeface="linea-basic-elaboration-10"/>
                <a:cs typeface="linea-basic-elaboration-10"/>
                <a:sym typeface="linea-basic-elaboration-10"/>
              </a:defRPr>
            </a:lvl1pPr>
          </a:lstStyle>
          <a:p>
            <a:pPr lvl="0">
              <a:defRPr sz="1800" spc="0" baseline="0">
                <a:solidFill>
                  <a:srgbClr val="000000"/>
                </a:solidFill>
              </a:defRPr>
            </a:pPr>
            <a:r>
              <a:rPr lang="en-US" sz="4400" dirty="0">
                <a:solidFill>
                  <a:srgbClr val="FFFF00"/>
                </a:solidFill>
              </a:rPr>
              <a:t>Mongo</a:t>
            </a:r>
            <a:endParaRPr sz="4400" spc="3472" baseline="-3225" dirty="0">
              <a:solidFill>
                <a:srgbClr val="FFFF00"/>
              </a:solidFill>
            </a:endParaRPr>
          </a:p>
        </p:txBody>
      </p:sp>
      <p:sp>
        <p:nvSpPr>
          <p:cNvPr id="663" name="Shape 663"/>
          <p:cNvSpPr/>
          <p:nvPr/>
        </p:nvSpPr>
        <p:spPr>
          <a:xfrm>
            <a:off x="781689" y="633315"/>
            <a:ext cx="22337517" cy="1006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5600" spc="-112" dirty="0">
                <a:solidFill>
                  <a:srgbClr val="FFFFFF"/>
                </a:solidFill>
              </a:rPr>
              <a:t>If You Are From </a:t>
            </a:r>
            <a:r>
              <a:rPr lang="en-US" sz="5600" b="1" spc="-112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MERN Batch </a:t>
            </a:r>
            <a:r>
              <a:rPr lang="en-US" sz="5600" spc="-112" dirty="0">
                <a:solidFill>
                  <a:srgbClr val="FFFFFF"/>
                </a:solidFill>
              </a:rPr>
              <a:t>, You Will Also Learn</a:t>
            </a:r>
            <a:endParaRPr sz="5600" spc="-112" dirty="0">
              <a:solidFill>
                <a:srgbClr val="FFFFFF"/>
              </a:solidFill>
            </a:endParaRPr>
          </a:p>
        </p:txBody>
      </p:sp>
      <p:sp>
        <p:nvSpPr>
          <p:cNvPr id="664" name="Shape 664"/>
          <p:cNvSpPr/>
          <p:nvPr/>
        </p:nvSpPr>
        <p:spPr>
          <a:xfrm>
            <a:off x="17565788" y="7003568"/>
            <a:ext cx="4756276" cy="1853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Deep dive </a:t>
            </a:r>
            <a:r>
              <a:rPr lang="en-US" sz="2800" dirty="0">
                <a:solidFill>
                  <a:schemeClr val="bg1"/>
                </a:solidFill>
              </a:rPr>
              <a:t>into how to work with data in </a:t>
            </a:r>
            <a:r>
              <a:rPr lang="en-US" sz="2800" b="1" dirty="0">
                <a:solidFill>
                  <a:srgbClr val="FFC000"/>
                </a:solidFill>
              </a:rPr>
              <a:t>NoSQL</a:t>
            </a:r>
            <a:r>
              <a:rPr lang="en-US" sz="2800" dirty="0">
                <a:solidFill>
                  <a:schemeClr val="bg1"/>
                </a:solidFill>
              </a:rPr>
              <a:t> databases , perform 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CRUD operations</a:t>
            </a:r>
            <a:r>
              <a:rPr lang="en-US" sz="2800" dirty="0">
                <a:solidFill>
                  <a:schemeClr val="bg1"/>
                </a:solidFill>
              </a:rPr>
              <a:t> with </a:t>
            </a:r>
            <a:r>
              <a:rPr lang="en-US" sz="2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MongoDB</a:t>
            </a:r>
            <a:endParaRPr sz="2800" b="1" dirty="0">
              <a:solidFill>
                <a:schemeClr val="accent5">
                  <a:lumMod val="40000"/>
                  <a:lumOff val="60000"/>
                </a:schemeClr>
              </a:solidFill>
              <a:latin typeface="Lato Regular"/>
              <a:ea typeface="Lato Regular"/>
              <a:cs typeface="Lato Regular"/>
              <a:sym typeface="Lato Regular"/>
            </a:endParaRPr>
          </a:p>
        </p:txBody>
      </p:sp>
      <p:sp>
        <p:nvSpPr>
          <p:cNvPr id="672" name="Shape 672"/>
          <p:cNvSpPr/>
          <p:nvPr/>
        </p:nvSpPr>
        <p:spPr>
          <a:xfrm>
            <a:off x="19596943" y="3037974"/>
            <a:ext cx="1033088" cy="861774"/>
          </a:xfrm>
          <a:prstGeom prst="rect">
            <a:avLst/>
          </a:prstGeom>
          <a:solidFill>
            <a:srgbClr val="404C5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56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 dirty="0">
                <a:solidFill>
                  <a:srgbClr val="FFFFFF"/>
                </a:solidFill>
              </a:rPr>
              <a:t>0</a:t>
            </a:r>
            <a:r>
              <a:rPr lang="en-US" sz="5600" dirty="0">
                <a:solidFill>
                  <a:srgbClr val="FFFFFF"/>
                </a:solidFill>
              </a:rPr>
              <a:t>9</a:t>
            </a:r>
            <a:endParaRPr sz="5600" dirty="0">
              <a:solidFill>
                <a:srgbClr val="FFFFFF"/>
              </a:solidFill>
            </a:endParaRPr>
          </a:p>
        </p:txBody>
      </p:sp>
      <p:sp>
        <p:nvSpPr>
          <p:cNvPr id="2" name="Shape 651">
            <a:extLst>
              <a:ext uri="{FF2B5EF4-FFF2-40B4-BE49-F238E27FC236}">
                <a16:creationId xmlns:a16="http://schemas.microsoft.com/office/drawing/2014/main" xmlns="" id="{FFFC0B5D-2E30-F405-01DB-F31474F6BACF}"/>
              </a:ext>
            </a:extLst>
          </p:cNvPr>
          <p:cNvSpPr/>
          <p:nvPr/>
        </p:nvSpPr>
        <p:spPr>
          <a:xfrm>
            <a:off x="6413103" y="4926195"/>
            <a:ext cx="4661294" cy="5978490"/>
          </a:xfrm>
          <a:prstGeom prst="roundRect">
            <a:avLst>
              <a:gd name="adj" fmla="val 4914"/>
            </a:avLst>
          </a:prstGeom>
          <a:solidFill>
            <a:srgbClr val="8299A9">
              <a:alpha val="31168"/>
            </a:srgbClr>
          </a:solidFill>
          <a:ln w="25400">
            <a:solidFill>
              <a:srgbClr val="404C55">
                <a:alpha val="31168"/>
              </a:srgbClr>
            </a:solidFill>
            <a:round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" name="Shape 652">
            <a:extLst>
              <a:ext uri="{FF2B5EF4-FFF2-40B4-BE49-F238E27FC236}">
                <a16:creationId xmlns:a16="http://schemas.microsoft.com/office/drawing/2014/main" xmlns="" id="{AEB5E1C9-52CA-FE4C-9FAD-CF1CA415FBA1}"/>
              </a:ext>
            </a:extLst>
          </p:cNvPr>
          <p:cNvSpPr/>
          <p:nvPr/>
        </p:nvSpPr>
        <p:spPr>
          <a:xfrm>
            <a:off x="12002924" y="4838233"/>
            <a:ext cx="4661294" cy="5978490"/>
          </a:xfrm>
          <a:prstGeom prst="roundRect">
            <a:avLst>
              <a:gd name="adj" fmla="val 4914"/>
            </a:avLst>
          </a:prstGeom>
          <a:solidFill>
            <a:srgbClr val="8299A9">
              <a:alpha val="31168"/>
            </a:srgbClr>
          </a:solidFill>
          <a:ln w="25400">
            <a:solidFill>
              <a:srgbClr val="404C55">
                <a:alpha val="31168"/>
              </a:srgbClr>
            </a:solidFill>
            <a:round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" name="Shape 655">
            <a:extLst>
              <a:ext uri="{FF2B5EF4-FFF2-40B4-BE49-F238E27FC236}">
                <a16:creationId xmlns:a16="http://schemas.microsoft.com/office/drawing/2014/main" xmlns="" id="{FDD6433E-6DF9-411D-121B-F0ABF2B5C726}"/>
              </a:ext>
            </a:extLst>
          </p:cNvPr>
          <p:cNvSpPr/>
          <p:nvPr/>
        </p:nvSpPr>
        <p:spPr>
          <a:xfrm>
            <a:off x="7723895" y="4331912"/>
            <a:ext cx="2039710" cy="2310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rgbClr val="404C55"/>
          </a:solidFill>
          <a:ln w="38100">
            <a:solidFill>
              <a:srgbClr val="FFDB2C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" name="Shape 656">
            <a:extLst>
              <a:ext uri="{FF2B5EF4-FFF2-40B4-BE49-F238E27FC236}">
                <a16:creationId xmlns:a16="http://schemas.microsoft.com/office/drawing/2014/main" xmlns="" id="{A12C9105-BF4B-62A7-B7B7-D7F14AC24322}"/>
              </a:ext>
            </a:extLst>
          </p:cNvPr>
          <p:cNvSpPr/>
          <p:nvPr/>
        </p:nvSpPr>
        <p:spPr>
          <a:xfrm>
            <a:off x="7341630" y="4692916"/>
            <a:ext cx="2896626" cy="1308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defTabSz="457200">
              <a:lnSpc>
                <a:spcPct val="2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6200" spc="3472" baseline="-3225">
                <a:solidFill>
                  <a:srgbClr val="FFDB2C"/>
                </a:solidFill>
                <a:latin typeface="linea-basic-elaboration-10"/>
                <a:ea typeface="linea-basic-elaboration-10"/>
                <a:cs typeface="linea-basic-elaboration-10"/>
                <a:sym typeface="linea-basic-elaboration-10"/>
              </a:defRPr>
            </a:lvl1pPr>
          </a:lstStyle>
          <a:p>
            <a:pPr lvl="0">
              <a:defRPr sz="1800" spc="0" baseline="0">
                <a:solidFill>
                  <a:srgbClr val="000000"/>
                </a:solidFill>
              </a:defRPr>
            </a:pPr>
            <a:r>
              <a:rPr lang="en-US" sz="4400" dirty="0">
                <a:solidFill>
                  <a:srgbClr val="FFFF00"/>
                </a:solidFill>
              </a:rPr>
              <a:t>Node JS</a:t>
            </a:r>
            <a:endParaRPr sz="4400" spc="3472" baseline="-3225" dirty="0">
              <a:solidFill>
                <a:srgbClr val="FFFF00"/>
              </a:solidFill>
            </a:endParaRPr>
          </a:p>
        </p:txBody>
      </p:sp>
      <p:sp>
        <p:nvSpPr>
          <p:cNvPr id="6" name="Shape 661">
            <a:extLst>
              <a:ext uri="{FF2B5EF4-FFF2-40B4-BE49-F238E27FC236}">
                <a16:creationId xmlns:a16="http://schemas.microsoft.com/office/drawing/2014/main" xmlns="" id="{132990F0-2444-5A1F-CD7B-76481A496775}"/>
              </a:ext>
            </a:extLst>
          </p:cNvPr>
          <p:cNvSpPr/>
          <p:nvPr/>
        </p:nvSpPr>
        <p:spPr>
          <a:xfrm flipH="1">
            <a:off x="13107416" y="4243950"/>
            <a:ext cx="2447784" cy="2310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rgbClr val="404C55"/>
          </a:solidFill>
          <a:ln w="38100">
            <a:solidFill>
              <a:srgbClr val="FFDB2C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" name="Shape 662">
            <a:extLst>
              <a:ext uri="{FF2B5EF4-FFF2-40B4-BE49-F238E27FC236}">
                <a16:creationId xmlns:a16="http://schemas.microsoft.com/office/drawing/2014/main" xmlns="" id="{C4FDE608-99E0-4984-BF09-BF441AA77F27}"/>
              </a:ext>
            </a:extLst>
          </p:cNvPr>
          <p:cNvSpPr/>
          <p:nvPr/>
        </p:nvSpPr>
        <p:spPr>
          <a:xfrm>
            <a:off x="13107417" y="4452963"/>
            <a:ext cx="2447785" cy="1308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457200">
              <a:lnSpc>
                <a:spcPct val="2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6200" spc="3472" baseline="-3225">
                <a:solidFill>
                  <a:srgbClr val="FFDB2C"/>
                </a:solidFill>
                <a:latin typeface="linea-ecommerce-10"/>
                <a:ea typeface="linea-ecommerce-10"/>
                <a:cs typeface="linea-ecommerce-10"/>
                <a:sym typeface="linea-ecommerce-10"/>
              </a:defRPr>
            </a:lvl1pPr>
          </a:lstStyle>
          <a:p>
            <a:pPr lvl="0">
              <a:defRPr sz="1800" spc="0" baseline="0">
                <a:solidFill>
                  <a:srgbClr val="000000"/>
                </a:solidFill>
              </a:defRPr>
            </a:pPr>
            <a:r>
              <a:rPr lang="en-US" sz="4400" dirty="0">
                <a:solidFill>
                  <a:srgbClr val="FFFF00"/>
                </a:solidFill>
              </a:rPr>
              <a:t>Express JS</a:t>
            </a:r>
            <a:endParaRPr sz="4400" spc="3472" baseline="-3225" dirty="0">
              <a:solidFill>
                <a:srgbClr val="FFFF00"/>
              </a:solidFill>
            </a:endParaRPr>
          </a:p>
        </p:txBody>
      </p:sp>
      <p:sp>
        <p:nvSpPr>
          <p:cNvPr id="8" name="Shape 666">
            <a:extLst>
              <a:ext uri="{FF2B5EF4-FFF2-40B4-BE49-F238E27FC236}">
                <a16:creationId xmlns:a16="http://schemas.microsoft.com/office/drawing/2014/main" xmlns="" id="{9D1AF677-587D-D8D7-4D64-8BB359B68C28}"/>
              </a:ext>
            </a:extLst>
          </p:cNvPr>
          <p:cNvSpPr/>
          <p:nvPr/>
        </p:nvSpPr>
        <p:spPr>
          <a:xfrm>
            <a:off x="6710629" y="7201160"/>
            <a:ext cx="4006935" cy="3275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bg1"/>
                </a:solidFill>
              </a:rPr>
              <a:t>Learn how to use JS </a:t>
            </a: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outside</a:t>
            </a:r>
            <a:r>
              <a:rPr lang="en-US" sz="2800" dirty="0">
                <a:solidFill>
                  <a:schemeClr val="bg1"/>
                </a:solidFill>
              </a:rPr>
              <a:t> the </a:t>
            </a:r>
            <a:r>
              <a:rPr lang="en-US" sz="2800" dirty="0">
                <a:solidFill>
                  <a:srgbClr val="92D050"/>
                </a:solidFill>
              </a:rPr>
              <a:t>browser</a:t>
            </a:r>
            <a:r>
              <a:rPr lang="en-US" sz="2800" dirty="0">
                <a:solidFill>
                  <a:schemeClr val="bg1"/>
                </a:solidFill>
              </a:rPr>
              <a:t> using  </a:t>
            </a:r>
            <a:r>
              <a:rPr lang="en-US" sz="2800" b="1" dirty="0">
                <a:solidFill>
                  <a:srgbClr val="FFC000"/>
                </a:solidFill>
              </a:rPr>
              <a:t>Node</a:t>
            </a:r>
            <a:r>
              <a:rPr lang="en-US" sz="2800" dirty="0">
                <a:solidFill>
                  <a:schemeClr val="bg1"/>
                </a:solidFill>
              </a:rPr>
              <a:t>  through </a:t>
            </a:r>
            <a:r>
              <a:rPr lang="en-US" sz="2800" b="1" dirty="0">
                <a:solidFill>
                  <a:srgbClr val="00B0F0"/>
                </a:solidFill>
              </a:rPr>
              <a:t>event loop</a:t>
            </a:r>
            <a:r>
              <a:rPr lang="en-US" sz="2800" b="1" dirty="0">
                <a:solidFill>
                  <a:schemeClr val="bg1"/>
                </a:solidFill>
              </a:rPr>
              <a:t>, </a:t>
            </a:r>
            <a:r>
              <a:rPr lang="en-US" sz="2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blocking vs non-blocking code</a:t>
            </a:r>
            <a:r>
              <a:rPr lang="en-US" sz="2800" b="1" dirty="0">
                <a:solidFill>
                  <a:schemeClr val="bg1"/>
                </a:solidFill>
              </a:rPr>
              <a:t>, 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streams</a:t>
            </a:r>
            <a:r>
              <a:rPr lang="en-US" sz="2800" b="1" dirty="0">
                <a:solidFill>
                  <a:schemeClr val="bg1"/>
                </a:solidFill>
              </a:rPr>
              <a:t>, </a:t>
            </a:r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modules</a:t>
            </a:r>
            <a:r>
              <a:rPr lang="en-US" sz="2800" b="1" dirty="0">
                <a:solidFill>
                  <a:schemeClr val="bg1"/>
                </a:solidFill>
              </a:rPr>
              <a:t>,  </a:t>
            </a:r>
            <a:r>
              <a:rPr lang="en-US" sz="2800" b="1" dirty="0">
                <a:solidFill>
                  <a:srgbClr val="92D050"/>
                </a:solidFill>
              </a:rPr>
              <a:t>File I/O </a:t>
            </a:r>
            <a:r>
              <a:rPr lang="en-US" sz="2800" b="1" dirty="0" err="1">
                <a:solidFill>
                  <a:schemeClr val="bg1"/>
                </a:solidFill>
              </a:rPr>
              <a:t>etc</a:t>
            </a:r>
            <a:endParaRPr sz="2800" b="1" dirty="0">
              <a:solidFill>
                <a:schemeClr val="bg1"/>
              </a:solidFill>
              <a:latin typeface="Lato Regular"/>
              <a:ea typeface="Lato Regular"/>
              <a:cs typeface="Lato Regular"/>
              <a:sym typeface="Lato Regular"/>
            </a:endParaRPr>
          </a:p>
        </p:txBody>
      </p:sp>
      <p:sp>
        <p:nvSpPr>
          <p:cNvPr id="9" name="Shape 668">
            <a:extLst>
              <a:ext uri="{FF2B5EF4-FFF2-40B4-BE49-F238E27FC236}">
                <a16:creationId xmlns:a16="http://schemas.microsoft.com/office/drawing/2014/main" xmlns="" id="{022217C7-9BA1-7D9F-E445-DDA6B857C570}"/>
              </a:ext>
            </a:extLst>
          </p:cNvPr>
          <p:cNvSpPr/>
          <p:nvPr/>
        </p:nvSpPr>
        <p:spPr>
          <a:xfrm>
            <a:off x="12403241" y="7269313"/>
            <a:ext cx="3860659" cy="1853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rgbClr val="FFFFFF"/>
                </a:solidFill>
                <a:ea typeface="Lato Regular"/>
                <a:cs typeface="Lato Regular"/>
                <a:sym typeface="Lato Regular"/>
              </a:rPr>
              <a:t>Learn to build </a:t>
            </a: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  <a:ea typeface="Lato Regular"/>
                <a:cs typeface="Lato Regular"/>
                <a:sym typeface="Lato Regular"/>
              </a:rPr>
              <a:t>Express web servers</a:t>
            </a:r>
            <a:r>
              <a:rPr lang="en-US" sz="2800" dirty="0">
                <a:solidFill>
                  <a:srgbClr val="FFFFFF"/>
                </a:solidFill>
                <a:ea typeface="Lato Regular"/>
                <a:cs typeface="Lato Regular"/>
                <a:sym typeface="Lato Regular"/>
              </a:rPr>
              <a:t> and </a:t>
            </a: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ea typeface="Lato Regular"/>
                <a:cs typeface="Lato Regular"/>
                <a:sym typeface="Lato Regular"/>
              </a:rPr>
              <a:t>APIs</a:t>
            </a:r>
            <a:r>
              <a:rPr lang="en-US" sz="2800" dirty="0">
                <a:solidFill>
                  <a:srgbClr val="FFFFFF"/>
                </a:solidFill>
                <a:ea typeface="Lato Regular"/>
                <a:cs typeface="Lato Regular"/>
                <a:sym typeface="Lato Regular"/>
              </a:rPr>
              <a:t>, </a:t>
            </a: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  <a:ea typeface="Lato Regular"/>
                <a:cs typeface="Lato Regular"/>
                <a:sym typeface="Lato Regular"/>
              </a:rPr>
              <a:t>add routes </a:t>
            </a:r>
            <a:r>
              <a:rPr lang="en-US" sz="2800" dirty="0">
                <a:solidFill>
                  <a:srgbClr val="FFFFFF"/>
                </a:solidFill>
                <a:ea typeface="Lato Regular"/>
                <a:cs typeface="Lato Regular"/>
                <a:sym typeface="Lato Regular"/>
              </a:rPr>
              <a:t>, learn to use </a:t>
            </a:r>
            <a:r>
              <a:rPr lang="en-US" sz="2800" b="1" dirty="0">
                <a:solidFill>
                  <a:schemeClr val="accent5">
                    <a:lumMod val="40000"/>
                    <a:lumOff val="60000"/>
                  </a:schemeClr>
                </a:solidFill>
                <a:ea typeface="Lato Regular"/>
                <a:cs typeface="Lato Regular"/>
                <a:sym typeface="Lato Regular"/>
              </a:rPr>
              <a:t>templates</a:t>
            </a:r>
            <a:r>
              <a:rPr lang="en-US" sz="2800" dirty="0">
                <a:solidFill>
                  <a:srgbClr val="FFFFFF"/>
                </a:solidFill>
                <a:ea typeface="Lato Regular"/>
                <a:cs typeface="Lato Regular"/>
                <a:sym typeface="Lato Regular"/>
              </a:rPr>
              <a:t> </a:t>
            </a:r>
            <a:r>
              <a:rPr lang="en-US" sz="2800" dirty="0" err="1">
                <a:solidFill>
                  <a:srgbClr val="FFFFFF"/>
                </a:solidFill>
                <a:ea typeface="Lato Regular"/>
                <a:cs typeface="Lato Regular"/>
                <a:sym typeface="Lato Regular"/>
              </a:rPr>
              <a:t>etc</a:t>
            </a:r>
            <a:endParaRPr sz="2800" b="1" dirty="0">
              <a:solidFill>
                <a:schemeClr val="accent5">
                  <a:lumMod val="60000"/>
                  <a:lumOff val="40000"/>
                </a:schemeClr>
              </a:solidFill>
              <a:ea typeface="Lato Regular"/>
              <a:cs typeface="Lato Regular"/>
              <a:sym typeface="Lato Regular"/>
            </a:endParaRPr>
          </a:p>
        </p:txBody>
      </p:sp>
      <p:sp>
        <p:nvSpPr>
          <p:cNvPr id="10" name="Shape 673">
            <a:extLst>
              <a:ext uri="{FF2B5EF4-FFF2-40B4-BE49-F238E27FC236}">
                <a16:creationId xmlns:a16="http://schemas.microsoft.com/office/drawing/2014/main" xmlns="" id="{B17F4921-7149-5FA0-9C45-D8787E1EC50E}"/>
              </a:ext>
            </a:extLst>
          </p:cNvPr>
          <p:cNvSpPr/>
          <p:nvPr/>
        </p:nvSpPr>
        <p:spPr>
          <a:xfrm>
            <a:off x="8209823" y="3216501"/>
            <a:ext cx="1033088" cy="861774"/>
          </a:xfrm>
          <a:prstGeom prst="rect">
            <a:avLst/>
          </a:prstGeom>
          <a:solidFill>
            <a:srgbClr val="404C5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56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 dirty="0">
                <a:solidFill>
                  <a:srgbClr val="FFFFFF"/>
                </a:solidFill>
              </a:rPr>
              <a:t>0</a:t>
            </a:r>
            <a:r>
              <a:rPr lang="en-US" sz="5600" dirty="0">
                <a:solidFill>
                  <a:srgbClr val="FFFFFF"/>
                </a:solidFill>
              </a:rPr>
              <a:t>7</a:t>
            </a:r>
            <a:endParaRPr sz="5600" dirty="0">
              <a:solidFill>
                <a:srgbClr val="FFFFFF"/>
              </a:solidFill>
            </a:endParaRPr>
          </a:p>
        </p:txBody>
      </p:sp>
      <p:sp>
        <p:nvSpPr>
          <p:cNvPr id="11" name="Shape 674">
            <a:extLst>
              <a:ext uri="{FF2B5EF4-FFF2-40B4-BE49-F238E27FC236}">
                <a16:creationId xmlns:a16="http://schemas.microsoft.com/office/drawing/2014/main" xmlns="" id="{14E5A70C-5800-BFCA-016D-D2C0534F9D82}"/>
              </a:ext>
            </a:extLst>
          </p:cNvPr>
          <p:cNvSpPr/>
          <p:nvPr/>
        </p:nvSpPr>
        <p:spPr>
          <a:xfrm>
            <a:off x="13799644" y="3128539"/>
            <a:ext cx="1067854" cy="861774"/>
          </a:xfrm>
          <a:prstGeom prst="rect">
            <a:avLst/>
          </a:prstGeom>
          <a:solidFill>
            <a:srgbClr val="404C5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56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 dirty="0">
                <a:solidFill>
                  <a:srgbClr val="FFFFFF"/>
                </a:solidFill>
              </a:rPr>
              <a:t>0</a:t>
            </a:r>
            <a:r>
              <a:rPr lang="en-US" sz="5600" dirty="0">
                <a:solidFill>
                  <a:srgbClr val="FFFFFF"/>
                </a:solidFill>
              </a:rPr>
              <a:t>8</a:t>
            </a:r>
            <a:endParaRPr sz="5600" dirty="0">
              <a:solidFill>
                <a:srgbClr val="FFFFFF"/>
              </a:solidFill>
            </a:endParaRPr>
          </a:p>
        </p:txBody>
      </p:sp>
      <p:sp>
        <p:nvSpPr>
          <p:cNvPr id="12" name="Shape 654">
            <a:extLst>
              <a:ext uri="{FF2B5EF4-FFF2-40B4-BE49-F238E27FC236}">
                <a16:creationId xmlns:a16="http://schemas.microsoft.com/office/drawing/2014/main" xmlns="" id="{E378B638-E416-41F9-338A-A12417FA20C9}"/>
              </a:ext>
            </a:extLst>
          </p:cNvPr>
          <p:cNvSpPr/>
          <p:nvPr/>
        </p:nvSpPr>
        <p:spPr>
          <a:xfrm>
            <a:off x="802771" y="4840112"/>
            <a:ext cx="4661294" cy="5978490"/>
          </a:xfrm>
          <a:prstGeom prst="roundRect">
            <a:avLst>
              <a:gd name="adj" fmla="val 4914"/>
            </a:avLst>
          </a:prstGeom>
          <a:solidFill>
            <a:srgbClr val="8299A9">
              <a:alpha val="31168"/>
            </a:srgbClr>
          </a:solidFill>
          <a:ln w="25400">
            <a:solidFill>
              <a:srgbClr val="404C55">
                <a:alpha val="31168"/>
              </a:srgbClr>
            </a:solidFill>
            <a:round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" name="Shape 657">
            <a:extLst>
              <a:ext uri="{FF2B5EF4-FFF2-40B4-BE49-F238E27FC236}">
                <a16:creationId xmlns:a16="http://schemas.microsoft.com/office/drawing/2014/main" xmlns="" id="{978F8C25-3393-6204-8F76-5462153C5CC7}"/>
              </a:ext>
            </a:extLst>
          </p:cNvPr>
          <p:cNvSpPr/>
          <p:nvPr/>
        </p:nvSpPr>
        <p:spPr>
          <a:xfrm flipH="1">
            <a:off x="2113563" y="4245829"/>
            <a:ext cx="2039710" cy="2310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rgbClr val="404C55"/>
          </a:solidFill>
          <a:ln w="38100">
            <a:solidFill>
              <a:srgbClr val="FFDB2C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" name="Shape 658">
            <a:extLst>
              <a:ext uri="{FF2B5EF4-FFF2-40B4-BE49-F238E27FC236}">
                <a16:creationId xmlns:a16="http://schemas.microsoft.com/office/drawing/2014/main" xmlns="" id="{496E2506-B17C-D72E-1ECF-360D089602CB}"/>
              </a:ext>
            </a:extLst>
          </p:cNvPr>
          <p:cNvSpPr/>
          <p:nvPr/>
        </p:nvSpPr>
        <p:spPr>
          <a:xfrm>
            <a:off x="802771" y="4544051"/>
            <a:ext cx="4661294" cy="1308883"/>
          </a:xfrm>
          <a:prstGeom prst="rect">
            <a:avLst/>
          </a:prstGeom>
          <a:noFill/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defTabSz="457200">
              <a:lnSpc>
                <a:spcPct val="2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6200" spc="3472" baseline="-3225">
                <a:solidFill>
                  <a:srgbClr val="FFDB2C"/>
                </a:solidFill>
                <a:latin typeface="linea-basic-elaboration-10"/>
                <a:ea typeface="linea-basic-elaboration-10"/>
                <a:cs typeface="linea-basic-elaboration-10"/>
                <a:sym typeface="linea-basic-elaboration-10"/>
              </a:defRPr>
            </a:lvl1pPr>
          </a:lstStyle>
          <a:p>
            <a:pPr lvl="0">
              <a:defRPr sz="1800" spc="0" baseline="0">
                <a:solidFill>
                  <a:srgbClr val="000000"/>
                </a:solidFill>
              </a:defRPr>
            </a:pPr>
            <a:r>
              <a:rPr lang="en-US" sz="4400" dirty="0">
                <a:solidFill>
                  <a:srgbClr val="FFFF00"/>
                </a:solidFill>
              </a:rPr>
              <a:t>React JS</a:t>
            </a:r>
            <a:endParaRPr sz="4400" spc="3472" baseline="-3225" dirty="0">
              <a:solidFill>
                <a:srgbClr val="FFFF00"/>
              </a:solidFill>
            </a:endParaRPr>
          </a:p>
        </p:txBody>
      </p:sp>
      <p:sp>
        <p:nvSpPr>
          <p:cNvPr id="15" name="Shape 664">
            <a:extLst>
              <a:ext uri="{FF2B5EF4-FFF2-40B4-BE49-F238E27FC236}">
                <a16:creationId xmlns:a16="http://schemas.microsoft.com/office/drawing/2014/main" xmlns="" id="{996054D5-611C-8F68-450E-613F8CDFFEA7}"/>
              </a:ext>
            </a:extLst>
          </p:cNvPr>
          <p:cNvSpPr/>
          <p:nvPr/>
        </p:nvSpPr>
        <p:spPr>
          <a:xfrm>
            <a:off x="775814" y="7003568"/>
            <a:ext cx="4756276" cy="13799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IN" sz="2800" dirty="0">
                <a:solidFill>
                  <a:schemeClr val="bg1"/>
                </a:solidFill>
              </a:rPr>
              <a:t>All important </a:t>
            </a:r>
            <a:r>
              <a:rPr lang="en-IN" sz="2800" b="1" dirty="0">
                <a:solidFill>
                  <a:srgbClr val="FFC000"/>
                </a:solidFill>
              </a:rPr>
              <a:t>React 18  </a:t>
            </a:r>
            <a:r>
              <a:rPr lang="en-IN" sz="2800" dirty="0">
                <a:solidFill>
                  <a:schemeClr val="bg1"/>
                </a:solidFill>
              </a:rPr>
              <a:t>concepts like </a:t>
            </a:r>
            <a:r>
              <a:rPr lang="en-IN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JSX</a:t>
            </a:r>
            <a:r>
              <a:rPr lang="en-IN" sz="2800" dirty="0">
                <a:solidFill>
                  <a:schemeClr val="bg1"/>
                </a:solidFill>
              </a:rPr>
              <a:t>, </a:t>
            </a:r>
            <a:r>
              <a:rPr lang="en-IN" sz="2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Props</a:t>
            </a:r>
            <a:r>
              <a:rPr lang="en-IN" sz="2800" dirty="0">
                <a:solidFill>
                  <a:schemeClr val="bg1"/>
                </a:solidFill>
              </a:rPr>
              <a:t>, </a:t>
            </a:r>
            <a:r>
              <a:rPr lang="en-IN" sz="2800" b="1" dirty="0">
                <a:solidFill>
                  <a:srgbClr val="00B0F0"/>
                </a:solidFill>
              </a:rPr>
              <a:t>State</a:t>
            </a:r>
            <a:r>
              <a:rPr lang="en-IN" sz="2800" dirty="0">
                <a:solidFill>
                  <a:schemeClr val="bg1"/>
                </a:solidFill>
              </a:rPr>
              <a:t>, </a:t>
            </a:r>
            <a:r>
              <a:rPr lang="en-IN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Hooks</a:t>
            </a:r>
            <a:r>
              <a:rPr lang="en-IN" sz="2800" dirty="0">
                <a:solidFill>
                  <a:schemeClr val="bg1"/>
                </a:solidFill>
              </a:rPr>
              <a:t>,  </a:t>
            </a:r>
            <a:r>
              <a:rPr lang="en-IN" sz="2800" b="1" dirty="0">
                <a:solidFill>
                  <a:srgbClr val="92D050"/>
                </a:solidFill>
              </a:rPr>
              <a:t>arrays</a:t>
            </a:r>
            <a:r>
              <a:rPr lang="en-IN" sz="2800" dirty="0">
                <a:solidFill>
                  <a:schemeClr val="bg1"/>
                </a:solidFill>
              </a:rPr>
              <a:t>, etc</a:t>
            </a:r>
            <a:endParaRPr sz="2800" b="1" dirty="0">
              <a:solidFill>
                <a:schemeClr val="accent1">
                  <a:lumMod val="60000"/>
                  <a:lumOff val="40000"/>
                </a:schemeClr>
              </a:solidFill>
              <a:latin typeface="Lato Regular"/>
              <a:ea typeface="Lato Regular"/>
              <a:cs typeface="Lato Regular"/>
              <a:sym typeface="Lato Regular"/>
            </a:endParaRPr>
          </a:p>
        </p:txBody>
      </p:sp>
      <p:sp>
        <p:nvSpPr>
          <p:cNvPr id="16" name="Shape 672">
            <a:extLst>
              <a:ext uri="{FF2B5EF4-FFF2-40B4-BE49-F238E27FC236}">
                <a16:creationId xmlns:a16="http://schemas.microsoft.com/office/drawing/2014/main" xmlns="" id="{C6F5269D-9B71-FA4B-274A-9F3EB0D2F17F}"/>
              </a:ext>
            </a:extLst>
          </p:cNvPr>
          <p:cNvSpPr/>
          <p:nvPr/>
        </p:nvSpPr>
        <p:spPr>
          <a:xfrm>
            <a:off x="2599491" y="3130418"/>
            <a:ext cx="1033088" cy="861774"/>
          </a:xfrm>
          <a:prstGeom prst="rect">
            <a:avLst/>
          </a:prstGeom>
          <a:solidFill>
            <a:srgbClr val="404C5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56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 dirty="0">
                <a:solidFill>
                  <a:srgbClr val="FFFFFF"/>
                </a:solidFill>
              </a:rPr>
              <a:t>0</a:t>
            </a:r>
            <a:r>
              <a:rPr lang="en-US" sz="5600" dirty="0">
                <a:solidFill>
                  <a:srgbClr val="FFFFFF"/>
                </a:solidFill>
              </a:rPr>
              <a:t>6</a:t>
            </a:r>
            <a:endParaRPr sz="5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0367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288</Words>
  <Application>Microsoft Office PowerPoint</Application>
  <PresentationFormat>Custom</PresentationFormat>
  <Paragraphs>45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White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Sharma Computer Academy</cp:lastModifiedBy>
  <cp:revision>58</cp:revision>
  <dcterms:modified xsi:type="dcterms:W3CDTF">2023-08-11T15:51:14Z</dcterms:modified>
</cp:coreProperties>
</file>