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45" r:id="rId5"/>
    <p:sldId id="446" r:id="rId6"/>
    <p:sldId id="448" r:id="rId7"/>
    <p:sldId id="449" r:id="rId8"/>
    <p:sldId id="454" r:id="rId9"/>
    <p:sldId id="450" r:id="rId10"/>
    <p:sldId id="463" r:id="rId11"/>
    <p:sldId id="451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52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BB6C2FF-C54E-40D6-A17F-6E4F3EA1C9D6}"/>
    <pc:docChg chg="addSld modSld">
      <pc:chgData name="Sharma Computer Academy" userId="08476b32c11f4418" providerId="LiveId" clId="{DBB6C2FF-C54E-40D6-A17F-6E4F3EA1C9D6}" dt="2023-01-13T04:50:28.858" v="66" actId="113"/>
      <pc:docMkLst>
        <pc:docMk/>
      </pc:docMkLst>
      <pc:sldChg chg="modSp mod">
        <pc:chgData name="Sharma Computer Academy" userId="08476b32c11f4418" providerId="LiveId" clId="{DBB6C2FF-C54E-40D6-A17F-6E4F3EA1C9D6}" dt="2023-01-13T04:50:28.858" v="66" actId="113"/>
        <pc:sldMkLst>
          <pc:docMk/>
          <pc:sldMk cId="0" sldId="450"/>
        </pc:sldMkLst>
        <pc:spChg chg="mod">
          <ac:chgData name="Sharma Computer Academy" userId="08476b32c11f4418" providerId="LiveId" clId="{DBB6C2FF-C54E-40D6-A17F-6E4F3EA1C9D6}" dt="2023-01-13T04:50:28.858" v="66" actId="113"/>
          <ac:spMkLst>
            <pc:docMk/>
            <pc:sldMk cId="0" sldId="450"/>
            <ac:spMk id="9" creationId="{00000000-0000-0000-0000-000000000000}"/>
          </ac:spMkLst>
        </pc:spChg>
        <pc:spChg chg="mod">
          <ac:chgData name="Sharma Computer Academy" userId="08476b32c11f4418" providerId="LiveId" clId="{DBB6C2FF-C54E-40D6-A17F-6E4F3EA1C9D6}" dt="2023-01-13T04:46:24.515" v="30" actId="20577"/>
          <ac:spMkLst>
            <pc:docMk/>
            <pc:sldMk cId="0" sldId="450"/>
            <ac:spMk id="23" creationId="{00000000-0000-0000-0000-000000000000}"/>
          </ac:spMkLst>
        </pc:spChg>
        <pc:cxnChg chg="mod">
          <ac:chgData name="Sharma Computer Academy" userId="08476b32c11f4418" providerId="LiveId" clId="{DBB6C2FF-C54E-40D6-A17F-6E4F3EA1C9D6}" dt="2023-01-13T04:46:34.399" v="32" actId="14100"/>
          <ac:cxnSpMkLst>
            <pc:docMk/>
            <pc:sldMk cId="0" sldId="450"/>
            <ac:cxnSpMk id="5" creationId="{00000000-0000-0000-0000-000000000000}"/>
          </ac:cxnSpMkLst>
        </pc:cxnChg>
      </pc:sldChg>
      <pc:sldChg chg="add">
        <pc:chgData name="Sharma Computer Academy" userId="08476b32c11f4418" providerId="LiveId" clId="{DBB6C2FF-C54E-40D6-A17F-6E4F3EA1C9D6}" dt="2023-01-13T04:46:08.427" v="0" actId="2890"/>
        <pc:sldMkLst>
          <pc:docMk/>
          <pc:sldMk cId="722794603" sldId="463"/>
        </pc:sldMkLst>
      </pc:sldChg>
    </pc:docChg>
  </pc:docChgLst>
  <pc:docChgLst>
    <pc:chgData name="Sharma Computer Academy" userId="08476b32c11f4418" providerId="LiveId" clId="{B27931E3-2625-45F1-BECD-C5A5DFC968EE}"/>
    <pc:docChg chg="undo custSel modSld">
      <pc:chgData name="Sharma Computer Academy" userId="08476b32c11f4418" providerId="LiveId" clId="{B27931E3-2625-45F1-BECD-C5A5DFC968EE}" dt="2021-07-19T07:05:12.980" v="5" actId="2711"/>
      <pc:docMkLst>
        <pc:docMk/>
      </pc:docMkLst>
      <pc:sldChg chg="modSp">
        <pc:chgData name="Sharma Computer Academy" userId="08476b32c11f4418" providerId="LiveId" clId="{B27931E3-2625-45F1-BECD-C5A5DFC968EE}" dt="2021-07-19T07:04:41.960" v="0" actId="2711"/>
        <pc:sldMkLst>
          <pc:docMk/>
          <pc:sldMk cId="0" sldId="446"/>
        </pc:sldMkLst>
        <pc:spChg chg="mod">
          <ac:chgData name="Sharma Computer Academy" userId="08476b32c11f4418" providerId="LiveId" clId="{B27931E3-2625-45F1-BECD-C5A5DFC968EE}" dt="2021-07-19T07:04:41.960" v="0" actId="2711"/>
          <ac:spMkLst>
            <pc:docMk/>
            <pc:sldMk cId="0" sldId="44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B27931E3-2625-45F1-BECD-C5A5DFC968EE}" dt="2021-07-19T07:05:02.226" v="2" actId="2711"/>
        <pc:sldMkLst>
          <pc:docMk/>
          <pc:sldMk cId="0" sldId="460"/>
        </pc:sldMkLst>
        <pc:spChg chg="mod">
          <ac:chgData name="Sharma Computer Academy" userId="08476b32c11f4418" providerId="LiveId" clId="{B27931E3-2625-45F1-BECD-C5A5DFC968EE}" dt="2021-07-19T07:05:02.226" v="2" actId="2711"/>
          <ac:spMkLst>
            <pc:docMk/>
            <pc:sldMk cId="0" sldId="460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B27931E3-2625-45F1-BECD-C5A5DFC968EE}" dt="2021-07-19T07:05:12.980" v="5" actId="2711"/>
        <pc:sldMkLst>
          <pc:docMk/>
          <pc:sldMk cId="0" sldId="461"/>
        </pc:sldMkLst>
        <pc:spChg chg="mod">
          <ac:chgData name="Sharma Computer Academy" userId="08476b32c11f4418" providerId="LiveId" clId="{B27931E3-2625-45F1-BECD-C5A5DFC968EE}" dt="2021-07-19T07:05:12.980" v="5" actId="2711"/>
          <ac:spMkLst>
            <pc:docMk/>
            <pc:sldMk cId="0" sldId="461"/>
            <ac:spMk id="9" creationId="{00000000-0000-0000-0000-000000000000}"/>
          </ac:spMkLst>
        </pc:spChg>
      </pc:sldChg>
    </pc:docChg>
  </pc:docChgLst>
  <pc:docChgLst>
    <pc:chgData name="Sharma Computer Academy" userId="08476b32c11f4418" providerId="LiveId" clId="{C22B5B73-0C78-467B-966F-9620AC00D950}"/>
    <pc:docChg chg="delSld">
      <pc:chgData name="Sharma Computer Academy" userId="08476b32c11f4418" providerId="LiveId" clId="{C22B5B73-0C78-467B-966F-9620AC00D950}" dt="2023-11-08T05:08:01.793" v="0" actId="2696"/>
      <pc:docMkLst>
        <pc:docMk/>
      </pc:docMkLst>
      <pc:sldChg chg="del">
        <pc:chgData name="Sharma Computer Academy" userId="08476b32c11f4418" providerId="LiveId" clId="{C22B5B73-0C78-467B-966F-9620AC00D950}" dt="2023-11-08T05:08:01.793" v="0" actId="2696"/>
        <pc:sldMkLst>
          <pc:docMk/>
          <pc:sldMk cId="0" sldId="452"/>
        </pc:sldMkLst>
      </pc:sldChg>
    </pc:docChg>
  </pc:docChgLst>
  <pc:docChgLst>
    <pc:chgData name="Sharma Computer Academy" userId="08476b32c11f4418" providerId="LiveId" clId="{6B85EAC9-5650-4880-9446-A159B13712FE}"/>
    <pc:docChg chg="modSld">
      <pc:chgData name="Sharma Computer Academy" userId="08476b32c11f4418" providerId="LiveId" clId="{6B85EAC9-5650-4880-9446-A159B13712FE}" dt="2021-03-02T15:02:05.971" v="22" actId="20577"/>
      <pc:docMkLst>
        <pc:docMk/>
      </pc:docMkLst>
      <pc:sldChg chg="modSp">
        <pc:chgData name="Sharma Computer Academy" userId="08476b32c11f4418" providerId="LiveId" clId="{6B85EAC9-5650-4880-9446-A159B13712FE}" dt="2021-02-27T06:24:55.525" v="0" actId="113"/>
        <pc:sldMkLst>
          <pc:docMk/>
          <pc:sldMk cId="0" sldId="389"/>
        </pc:sldMkLst>
        <pc:spChg chg="mod">
          <ac:chgData name="Sharma Computer Academy" userId="08476b32c11f4418" providerId="LiveId" clId="{6B85EAC9-5650-4880-9446-A159B13712FE}" dt="2021-02-27T06:24:55.525" v="0" actId="113"/>
          <ac:spMkLst>
            <pc:docMk/>
            <pc:sldMk cId="0" sldId="389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6B85EAC9-5650-4880-9446-A159B13712FE}" dt="2021-02-27T06:25:22.945" v="1" actId="14100"/>
        <pc:sldMkLst>
          <pc:docMk/>
          <pc:sldMk cId="0" sldId="449"/>
        </pc:sldMkLst>
        <pc:spChg chg="mod">
          <ac:chgData name="Sharma Computer Academy" userId="08476b32c11f4418" providerId="LiveId" clId="{6B85EAC9-5650-4880-9446-A159B13712FE}" dt="2021-02-27T06:25:22.945" v="1" actId="14100"/>
          <ac:spMkLst>
            <pc:docMk/>
            <pc:sldMk cId="0" sldId="44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15:02:05.971" v="22" actId="20577"/>
        <pc:sldMkLst>
          <pc:docMk/>
          <pc:sldMk cId="0" sldId="456"/>
        </pc:sldMkLst>
        <pc:spChg chg="mod">
          <ac:chgData name="Sharma Computer Academy" userId="08476b32c11f4418" providerId="LiveId" clId="{6B85EAC9-5650-4880-9446-A159B13712FE}" dt="2021-03-02T15:02:05.971" v="22" actId="20577"/>
          <ac:spMkLst>
            <pc:docMk/>
            <pc:sldMk cId="0" sldId="45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06:42:55.637" v="4" actId="20577"/>
        <pc:sldMkLst>
          <pc:docMk/>
          <pc:sldMk cId="0" sldId="460"/>
        </pc:sldMkLst>
        <pc:spChg chg="mod">
          <ac:chgData name="Sharma Computer Academy" userId="08476b32c11f4418" providerId="LiveId" clId="{6B85EAC9-5650-4880-9446-A159B13712FE}" dt="2021-03-02T06:42:55.637" v="4" actId="20577"/>
          <ac:spMkLst>
            <pc:docMk/>
            <pc:sldMk cId="0" sldId="46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9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When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listener’s event occurs </a:t>
            </a:r>
            <a:r>
              <a:rPr lang="en-IN" sz="5400" dirty="0"/>
              <a:t>and it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calls</a:t>
            </a:r>
            <a:r>
              <a:rPr lang="en-IN" sz="5400" dirty="0"/>
              <a:t> its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associated function</a:t>
            </a:r>
            <a:r>
              <a:rPr lang="en-IN" sz="5400" dirty="0"/>
              <a:t>, it also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passes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single argument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rgbClr val="FFFF00"/>
                </a:solidFill>
              </a:rPr>
              <a:t>function—a reference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object. </a:t>
            </a:r>
          </a:p>
          <a:p>
            <a:pPr algn="l" fontAlgn="base"/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contains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properties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3"/>
                </a:solidFill>
              </a:rPr>
              <a:t>describe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occurred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87883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227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05094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</a:t>
            </a:r>
            <a:r>
              <a:rPr lang="en-IN" sz="5400" dirty="0"/>
              <a:t> of it’s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important properties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target: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originated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ype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topPropagation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propagating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  <a:r>
              <a:rPr lang="en-IN" sz="5400" dirty="0"/>
              <a:t> in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preventDefault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cancel</a:t>
            </a:r>
            <a:r>
              <a:rPr lang="en-US" sz="5400" dirty="0">
                <a:solidFill>
                  <a:schemeClr val="tx1"/>
                </a:solidFill>
              </a:rPr>
              <a:t> the default </a:t>
            </a:r>
            <a:r>
              <a:rPr lang="en-US" sz="5400" b="1" dirty="0" err="1">
                <a:solidFill>
                  <a:schemeClr val="accent3"/>
                </a:solidFill>
              </a:rPr>
              <a:t>behaviour</a:t>
            </a:r>
            <a:r>
              <a:rPr lang="en-US" sz="5400" b="1" dirty="0">
                <a:solidFill>
                  <a:schemeClr val="accent3"/>
                </a:solidFill>
              </a:rPr>
              <a:t> </a:t>
            </a:r>
            <a:endParaRPr lang="en-IN" sz="5400" b="1" dirty="0">
              <a:solidFill>
                <a:schemeClr val="accent3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61991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The Previous Code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Although our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&lt;li&gt; elements </a:t>
            </a:r>
            <a:r>
              <a:rPr lang="en-IN" sz="5400" dirty="0"/>
              <a:t>when they were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/>
              <a:t> , worked </a:t>
            </a:r>
            <a:r>
              <a:rPr lang="en-IN" sz="5400" b="1" dirty="0">
                <a:solidFill>
                  <a:srgbClr val="FFC000"/>
                </a:solidFill>
              </a:rPr>
              <a:t>successfully</a:t>
            </a:r>
            <a:r>
              <a:rPr lang="en-IN" sz="5400" dirty="0"/>
              <a:t> , but it has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drawbacks</a:t>
            </a:r>
            <a:r>
              <a:rPr lang="en-IN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We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attaching one event handler each </a:t>
            </a:r>
            <a:r>
              <a:rPr lang="en-US" sz="5400" dirty="0"/>
              <a:t>to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tag, and this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 the performance </a:t>
            </a:r>
            <a:r>
              <a:rPr lang="en-US" sz="5400" dirty="0"/>
              <a:t>of the code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If 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tags were added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they will not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respond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unless 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an event handler </a:t>
            </a:r>
            <a:r>
              <a:rPr lang="en-US" sz="5400" dirty="0"/>
              <a:t>to them</a:t>
            </a:r>
            <a:endParaRPr lang="en-IN" sz="5400" dirty="0"/>
          </a:p>
          <a:p>
            <a:pPr algn="l" fontAlgn="base"/>
            <a:endParaRPr lang="en-IN" sz="5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31023" y="2458324"/>
            <a:ext cx="1360448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</a:t>
            </a:r>
            <a:r>
              <a:rPr lang="en-US" sz="5400" dirty="0"/>
              <a:t> both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problems </a:t>
            </a:r>
            <a:r>
              <a:rPr lang="en-US" sz="5400" dirty="0"/>
              <a:t>we need to </a:t>
            </a:r>
            <a:r>
              <a:rPr lang="en-US" sz="5400" b="1" dirty="0">
                <a:solidFill>
                  <a:schemeClr val="accent3"/>
                </a:solidFill>
              </a:rPr>
              <a:t>understand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very important </a:t>
            </a:r>
            <a:r>
              <a:rPr lang="en-US" sz="5400" dirty="0">
                <a:solidFill>
                  <a:schemeClr val="bg1"/>
                </a:solidFill>
              </a:rPr>
              <a:t>concepts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/>
              <a:t>which are </a:t>
            </a:r>
            <a:r>
              <a:rPr lang="en-US" sz="5400" b="1" dirty="0">
                <a:solidFill>
                  <a:srgbClr val="FFC000"/>
                </a:solidFill>
              </a:rPr>
              <a:t>called as </a:t>
            </a:r>
            <a:r>
              <a:rPr lang="en-US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Bubbling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Delegation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46888" y="2459912"/>
            <a:ext cx="486193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/>
              <a:t> , whenever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occurs </a:t>
            </a:r>
            <a:r>
              <a:rPr lang="en-US" sz="5400" dirty="0"/>
              <a:t>on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 </a:t>
            </a:r>
            <a:r>
              <a:rPr lang="en-US" sz="5400" dirty="0"/>
              <a:t>,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after running </a:t>
            </a:r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attached to it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moves up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/>
              <a:t>searching for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for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event </a:t>
            </a:r>
            <a:r>
              <a:rPr lang="en-US" sz="5400" dirty="0"/>
              <a:t>in the </a:t>
            </a:r>
            <a:r>
              <a:rPr lang="en-US" sz="5400" b="1" dirty="0">
                <a:solidFill>
                  <a:schemeClr val="accent3"/>
                </a:solidFill>
              </a:rPr>
              <a:t>parent elements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4"/>
                </a:solidFill>
              </a:rPr>
              <a:t>predecessors</a:t>
            </a:r>
            <a:r>
              <a:rPr lang="en-US" sz="5400" dirty="0"/>
              <a:t> of that </a:t>
            </a:r>
            <a:r>
              <a:rPr lang="en-US" sz="5400" b="1" dirty="0">
                <a:solidFill>
                  <a:srgbClr val="00B050"/>
                </a:solidFill>
              </a:rPr>
              <a:t>node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it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finds</a:t>
            </a:r>
            <a:r>
              <a:rPr lang="en-US" sz="5400" dirty="0"/>
              <a:t> any such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then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/>
              <a:t> them . </a:t>
            </a:r>
          </a:p>
          <a:p>
            <a:pPr algn="l" fontAlgn="base"/>
            <a:endParaRPr lang="en-US" sz="5400" dirty="0"/>
          </a:p>
          <a:p>
            <a:pPr algn="l" fontAlgn="base"/>
            <a:endParaRPr lang="en-US" sz="5400" dirty="0"/>
          </a:p>
          <a:p>
            <a:pPr algn="l" fontAlgn="base"/>
            <a:endParaRPr lang="en-US" sz="5400" b="1" dirty="0">
              <a:solidFill>
                <a:srgbClr val="FFFF00"/>
              </a:solidFill>
            </a:endParaRP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occurs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then after </a:t>
            </a:r>
            <a:r>
              <a:rPr lang="en-US" sz="5400" dirty="0">
                <a:solidFill>
                  <a:schemeClr val="tx1"/>
                </a:solidFill>
              </a:rPr>
              <a:t>running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</a:t>
            </a:r>
            <a:r>
              <a:rPr lang="en-US" sz="5400" dirty="0"/>
              <a:t>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will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move up </a:t>
            </a: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then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 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5400" dirty="0"/>
              <a:t>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b="1" dirty="0">
                <a:solidFill>
                  <a:schemeClr val="accent3"/>
                </a:solidFill>
              </a:rPr>
              <a:t> object </a:t>
            </a:r>
            <a:r>
              <a:rPr lang="en-US" sz="5400" dirty="0"/>
              <a:t>running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attached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elements 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Bubbling.</a:t>
            </a: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Code: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Read a book&lt;/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 Code: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console.log(“li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en-IN" sz="5400" dirty="0"/>
          </a:p>
          <a:p>
            <a:pPr algn="l" fontAlgn="base"/>
            <a:endParaRPr 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endParaRPr lang="en-US" sz="5400" dirty="0"/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71356" y="2461500"/>
            <a:ext cx="343457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418878" y="3694388"/>
            <a:ext cx="12800106" cy="4114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tx1"/>
                </a:solidFill>
              </a:rPr>
              <a:t>Now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</a:t>
            </a:r>
            <a:r>
              <a:rPr lang="en-US" sz="4400" dirty="0">
                <a:solidFill>
                  <a:schemeClr val="tx1"/>
                </a:solidFill>
              </a:rPr>
              <a:t> user </a:t>
            </a: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4400" dirty="0">
                <a:solidFill>
                  <a:schemeClr val="tx1"/>
                </a:solidFill>
              </a:rPr>
              <a:t> on the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4400" dirty="0">
                <a:solidFill>
                  <a:schemeClr val="tx1"/>
                </a:solidFill>
              </a:rPr>
              <a:t>tag , then </a:t>
            </a:r>
          </a:p>
          <a:p>
            <a:pPr algn="l" rtl="0" latinLnBrk="1" hangingPunct="0"/>
            <a:r>
              <a:rPr lang="en-US" sz="4400" dirty="0">
                <a:solidFill>
                  <a:schemeClr val="tx1"/>
                </a:solidFill>
              </a:rPr>
              <a:t>the output will be: </a:t>
            </a:r>
            <a:endParaRPr lang="en-IN" sz="4400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accent3"/>
                </a:solidFill>
              </a:rPr>
              <a:t>li</a:t>
            </a:r>
            <a:r>
              <a:rPr lang="en-US" sz="4000" dirty="0">
                <a:solidFill>
                  <a:schemeClr val="accent3"/>
                </a:solidFill>
              </a:rPr>
              <a:t> clicked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clicked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stop this event bubbling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98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Yes</a:t>
            </a:r>
            <a:r>
              <a:rPr lang="en-US" sz="5400" dirty="0"/>
              <a:t> ,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stop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/>
              <a:t>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stopPropogation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belonging to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/>
              <a:t> passed 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3"/>
                </a:solidFill>
              </a:rPr>
              <a:t>event handler</a:t>
            </a:r>
          </a:p>
          <a:p>
            <a:pPr algn="l" fontAlgn="base"/>
            <a:endParaRPr lang="en-US" sz="5400" b="1" dirty="0">
              <a:solidFill>
                <a:schemeClr val="accent3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5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</a:t>
            </a:r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5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e.stopPropogation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5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 fontAlgn="base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 fontAlgn="base"/>
            <a:endParaRPr lang="en-IN" sz="5400" b="1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03631" y="2463088"/>
            <a:ext cx="128719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Delegation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, we have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Delegation.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In this , if we set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 event </a:t>
            </a:r>
            <a:r>
              <a:rPr lang="en-US" sz="5400" dirty="0"/>
              <a:t>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/>
              <a:t> then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runs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/>
              <a:t>also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/>
              <a:t> that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takes place on </a:t>
            </a:r>
            <a:r>
              <a:rPr lang="en-US" sz="5400" b="1" dirty="0">
                <a:solidFill>
                  <a:srgbClr val="00B050"/>
                </a:solidFill>
              </a:rPr>
              <a:t>child element </a:t>
            </a:r>
            <a:r>
              <a:rPr lang="en-US" sz="5400" dirty="0"/>
              <a:t>, even 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handler</a:t>
            </a:r>
            <a:r>
              <a:rPr lang="en-US" sz="5400" dirty="0"/>
              <a:t> for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defined on the </a:t>
            </a:r>
            <a:r>
              <a:rPr lang="en-US" sz="5400" b="1" dirty="0">
                <a:solidFill>
                  <a:srgbClr val="00B050"/>
                </a:solidFill>
              </a:rPr>
              <a:t>child element.</a:t>
            </a:r>
          </a:p>
          <a:p>
            <a:pPr algn="l" fontAlgn="base"/>
            <a:endParaRPr lang="en-US" sz="5400" b="1" dirty="0">
              <a:solidFill>
                <a:srgbClr val="00B050"/>
              </a:solidFill>
            </a:endParaRPr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Delegation.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LEVEL 2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 gets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5400" dirty="0">
                <a:solidFill>
                  <a:schemeClr val="tx1"/>
                </a:solidFill>
              </a:rPr>
              <a:t> from the list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1534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Level 2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dirty="0">
                <a:solidFill>
                  <a:schemeClr val="tx1"/>
                </a:solidFill>
              </a:rPr>
              <a:t>, there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handling events </a:t>
            </a:r>
            <a:r>
              <a:rPr lang="en-US" sz="5400" dirty="0">
                <a:solidFill>
                  <a:schemeClr val="tx1"/>
                </a:solidFill>
              </a:rPr>
              <a:t>and it is using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DOM Level 2 Event Handler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b="1" dirty="0">
              <a:solidFill>
                <a:schemeClr val="tx1"/>
              </a:solidFill>
            </a:endParaRPr>
          </a:p>
          <a:p>
            <a:pPr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2 Event Handlers </a:t>
            </a:r>
            <a:r>
              <a:rPr lang="en-IN" sz="5400" dirty="0"/>
              <a:t>provide </a:t>
            </a:r>
            <a:r>
              <a:rPr lang="en-IN" sz="5400" b="1" dirty="0">
                <a:solidFill>
                  <a:srgbClr val="FFC000"/>
                </a:solidFill>
              </a:rPr>
              <a:t>two main methods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00B050"/>
                </a:solidFill>
              </a:rPr>
              <a:t>dealing with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/>
                </a:solidFill>
              </a:rPr>
              <a:t>registering</a:t>
            </a:r>
            <a:r>
              <a:rPr lang="en-IN" sz="5400" dirty="0"/>
              <a:t>/</a:t>
            </a:r>
            <a:r>
              <a:rPr lang="en-IN" sz="5400" b="1" dirty="0">
                <a:solidFill>
                  <a:schemeClr val="accent4"/>
                </a:solidFill>
              </a:rPr>
              <a:t>deregistering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listeners</a:t>
            </a:r>
            <a:r>
              <a:rPr lang="en-IN" sz="5400" dirty="0"/>
              <a:t>:</a:t>
            </a:r>
          </a:p>
          <a:p>
            <a:pPr algn="l"/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register an event handler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r</a:t>
            </a:r>
            <a:r>
              <a:rPr lang="en-IN" sz="5400" b="1" dirty="0" err="1">
                <a:solidFill>
                  <a:srgbClr val="FFC000"/>
                </a:solidFill>
              </a:rPr>
              <a:t>emoveEventListener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remove an event handler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These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</a:t>
            </a:r>
            <a:r>
              <a:rPr lang="en-IN" sz="5400" dirty="0"/>
              <a:t> in all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nodes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43239" y="2458324"/>
            <a:ext cx="133368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449066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method accepts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arguments</a:t>
            </a:r>
            <a:r>
              <a:rPr lang="en-IN" sz="5400" dirty="0"/>
              <a:t>: </a:t>
            </a:r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r>
              <a:rPr lang="en-IN" sz="5400" b="1" dirty="0">
                <a:solidFill>
                  <a:schemeClr val="tx1"/>
                </a:solidFill>
              </a:rPr>
              <a:t>an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name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tx1"/>
                </a:solidFill>
              </a:rPr>
              <a:t>a</a:t>
            </a:r>
            <a:r>
              <a:rPr lang="en-IN" sz="5400" b="1" dirty="0">
                <a:solidFill>
                  <a:schemeClr val="tx1"/>
                </a:solidFill>
              </a:rPr>
              <a:t>n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function</a:t>
            </a:r>
          </a:p>
          <a:p>
            <a:pPr marL="914400" indent="-914400" algn="l" fontAlgn="base"/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828200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914400" indent="-914400"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&lt;element&gt;.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addEventListener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&gt;’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// body of the event handler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914400" indent="-914400" algn="l" fontAlgn="base"/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(“#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mybtn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”);</a:t>
            </a:r>
          </a:p>
          <a:p>
            <a:pPr marL="914400" indent="-914400" algn="l" fontAlgn="base"/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btn.addEventListener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click’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console.log(“Button clicked!”);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for the following: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, it’s font should become </a:t>
            </a:r>
            <a:r>
              <a:rPr lang="en-US" sz="5400" b="1" dirty="0">
                <a:solidFill>
                  <a:schemeClr val="accent3"/>
                </a:solidFill>
              </a:rPr>
              <a:t>italic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Also change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20588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when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things happen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914400" indent="-914400" algn="l">
              <a:buFontTx/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FontTx/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At first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current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should change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sz="5400" dirty="0">
                <a:solidFill>
                  <a:schemeClr val="tx1"/>
                </a:solidFill>
              </a:rPr>
              <a:t> later ,the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1. </a:t>
            </a:r>
            <a:r>
              <a:rPr lang="en-US" sz="5400" dirty="0"/>
              <a:t>It allows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adding more than one handler </a:t>
            </a:r>
            <a:r>
              <a:rPr lang="en-US" sz="5400" dirty="0"/>
              <a:t>for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event</a:t>
            </a:r>
            <a:r>
              <a:rPr lang="en-US" sz="5400" dirty="0"/>
              <a:t>. This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particularly useful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rgbClr val="92D050"/>
                </a:solidFill>
              </a:rPr>
              <a:t>libraries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modules</a:t>
            </a:r>
            <a:r>
              <a:rPr lang="en-US" sz="5400" dirty="0"/>
              <a:t>, or any other kind of code that needs to work well with other </a:t>
            </a:r>
            <a:r>
              <a:rPr lang="en-US" sz="5400" b="1" dirty="0">
                <a:solidFill>
                  <a:srgbClr val="FFC000"/>
                </a:solidFill>
              </a:rPr>
              <a:t>libraries</a:t>
            </a:r>
            <a:r>
              <a:rPr lang="en-US" sz="5400" dirty="0"/>
              <a:t> 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extensions</a:t>
            </a:r>
            <a:r>
              <a:rPr lang="en-US" sz="5400" dirty="0"/>
              <a:t>.</a:t>
            </a:r>
            <a:r>
              <a:rPr lang="en-IN" sz="5400" dirty="0"/>
              <a:t> </a:t>
            </a:r>
          </a:p>
          <a:p>
            <a:pPr algn="l" fontAlgn="base"/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2. </a:t>
            </a:r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contrast</a:t>
            </a:r>
            <a:r>
              <a:rPr lang="en-US" sz="5400" dirty="0"/>
              <a:t> to using an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onXYZ</a:t>
            </a:r>
            <a:r>
              <a:rPr lang="en-US" sz="5400" dirty="0"/>
              <a:t> property, it gives you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finer-grained control</a:t>
            </a:r>
            <a:r>
              <a:rPr lang="en-US" sz="5400" dirty="0"/>
              <a:t> of the phase when the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listener</a:t>
            </a:r>
            <a:r>
              <a:rPr lang="en-US" sz="5400" dirty="0"/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activated</a:t>
            </a:r>
            <a:r>
              <a:rPr lang="en-US" sz="5400" dirty="0"/>
              <a:t> (capturing vs. bubbling).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727371" y="2461500"/>
            <a:ext cx="112830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981</Words>
  <Application>Microsoft Office PowerPoint</Application>
  <PresentationFormat>Custom</PresentationFormat>
  <Paragraphs>126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351</cp:revision>
  <dcterms:modified xsi:type="dcterms:W3CDTF">2023-11-08T05:08:07Z</dcterms:modified>
</cp:coreProperties>
</file>