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87" r:id="rId2"/>
    <p:sldId id="388" r:id="rId3"/>
    <p:sldId id="390" r:id="rId4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23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686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2E09823-6FE0-4D44-B54C-396CF8413FE8}"/>
    <pc:docChg chg="modSld">
      <pc:chgData name="Sharma Computer Academy" userId="08476b32c11f4418" providerId="LiveId" clId="{E2E09823-6FE0-4D44-B54C-396CF8413FE8}" dt="2021-01-09T07:15:28.244" v="2"/>
      <pc:docMkLst>
        <pc:docMk/>
      </pc:docMkLst>
      <pc:sldChg chg="modAnim">
        <pc:chgData name="Sharma Computer Academy" userId="08476b32c11f4418" providerId="LiveId" clId="{E2E09823-6FE0-4D44-B54C-396CF8413FE8}" dt="2021-01-09T07:15:28.244" v="2"/>
        <pc:sldMkLst>
          <pc:docMk/>
          <pc:sldMk cId="0" sldId="390"/>
        </pc:sldMkLst>
      </pc:sldChg>
    </pc:docChg>
  </pc:docChgLst>
  <pc:docChgLst>
    <pc:chgData name="Sharma Computer Academy" userId="08476b32c11f4418" providerId="LiveId" clId="{C4DAB147-ABF4-499E-92E2-87DAA4696EAD}"/>
    <pc:docChg chg="modSld">
      <pc:chgData name="Sharma Computer Academy" userId="08476b32c11f4418" providerId="LiveId" clId="{C4DAB147-ABF4-499E-92E2-87DAA4696EAD}" dt="2022-11-22T07:24:13.297" v="13" actId="1037"/>
      <pc:docMkLst>
        <pc:docMk/>
      </pc:docMkLst>
      <pc:sldChg chg="modSp mod">
        <pc:chgData name="Sharma Computer Academy" userId="08476b32c11f4418" providerId="LiveId" clId="{C4DAB147-ABF4-499E-92E2-87DAA4696EAD}" dt="2022-11-22T07:24:13.297" v="13" actId="1037"/>
        <pc:sldMkLst>
          <pc:docMk/>
          <pc:sldMk cId="0" sldId="390"/>
        </pc:sldMkLst>
        <pc:spChg chg="mod">
          <ac:chgData name="Sharma Computer Academy" userId="08476b32c11f4418" providerId="LiveId" clId="{C4DAB147-ABF4-499E-92E2-87DAA4696EAD}" dt="2022-11-22T07:24:13.297" v="13" actId="1037"/>
          <ac:spMkLst>
            <pc:docMk/>
            <pc:sldMk cId="0" sldId="390"/>
            <ac:spMk id="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1021680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rgbClr val="FFFFFF"/>
                </a:solidFill>
              </a:rPr>
              <a:t>TOOLS REQUIRED FOR JAVASCRIPT </a:t>
            </a:r>
            <a:endParaRPr sz="10000" spc="-200">
              <a:solidFill>
                <a:srgbClr val="FFFFFF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905892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/>
        </p:nvSpPr>
        <p:spPr>
          <a:xfrm>
            <a:off x="13475278" y="2505347"/>
            <a:ext cx="8068837" cy="2163337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870856" y="403013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5600" spc="-112" dirty="0">
                <a:solidFill>
                  <a:schemeClr val="tx1">
                    <a:lumMod val="85000"/>
                  </a:schemeClr>
                </a:solidFill>
              </a:rPr>
              <a:t>TOOLS</a:t>
            </a:r>
            <a:endParaRPr sz="5600" spc="-112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6899" y="2966274"/>
            <a:ext cx="4331055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Code </a:t>
            </a:r>
            <a:r>
              <a:rPr kumimoji="0" lang="en-US" sz="54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Editor</a:t>
            </a: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7" name="Shape 680"/>
          <p:cNvSpPr/>
          <p:nvPr/>
        </p:nvSpPr>
        <p:spPr>
          <a:xfrm>
            <a:off x="2253474" y="2561109"/>
            <a:ext cx="8068837" cy="2163337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" name="TextBox 27"/>
          <p:cNvSpPr txBox="1"/>
          <p:nvPr/>
        </p:nvSpPr>
        <p:spPr>
          <a:xfrm>
            <a:off x="14228921" y="2946983"/>
            <a:ext cx="6200078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/>
              <a:t>Web Browser</a:t>
            </a: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9" name="Shape 709"/>
          <p:cNvSpPr/>
          <p:nvPr/>
        </p:nvSpPr>
        <p:spPr>
          <a:xfrm>
            <a:off x="5940781" y="5835731"/>
            <a:ext cx="5800354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sz="3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FFFFFF"/>
                </a:solidFill>
              </a:rPr>
              <a:t>Windows (Free)  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30" name="Shape 710"/>
          <p:cNvSpPr/>
          <p:nvPr/>
        </p:nvSpPr>
        <p:spPr>
          <a:xfrm>
            <a:off x="952692" y="7068024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1" name="Shape 711"/>
          <p:cNvSpPr/>
          <p:nvPr/>
        </p:nvSpPr>
        <p:spPr>
          <a:xfrm>
            <a:off x="5940783" y="7579027"/>
            <a:ext cx="580035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sz="3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FFFFFF"/>
                </a:solidFill>
              </a:rPr>
              <a:t>Windows And Mac (Paid)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32" name="Shape 712"/>
          <p:cNvSpPr/>
          <p:nvPr/>
        </p:nvSpPr>
        <p:spPr>
          <a:xfrm>
            <a:off x="952691" y="8849288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" name="Shape 713"/>
          <p:cNvSpPr/>
          <p:nvPr/>
        </p:nvSpPr>
        <p:spPr>
          <a:xfrm>
            <a:off x="5940783" y="9360292"/>
            <a:ext cx="5800354" cy="1301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sz="3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FFFFFF"/>
                </a:solidFill>
              </a:rPr>
              <a:t>Windows ,</a:t>
            </a:r>
            <a:r>
              <a:rPr lang="en-US" sz="4000">
                <a:solidFill>
                  <a:srgbClr val="FFFFFF"/>
                </a:solidFill>
              </a:rPr>
              <a:t>Linux And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>
                <a:solidFill>
                  <a:srgbClr val="FFFFFF"/>
                </a:solidFill>
              </a:rPr>
              <a:t>Mac </a:t>
            </a:r>
            <a:r>
              <a:rPr lang="en-US" sz="4000" dirty="0">
                <a:solidFill>
                  <a:srgbClr val="FFFFFF"/>
                </a:solidFill>
              </a:rPr>
              <a:t>(Free)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34" name="Shape 714"/>
          <p:cNvSpPr/>
          <p:nvPr/>
        </p:nvSpPr>
        <p:spPr>
          <a:xfrm>
            <a:off x="952691" y="10630552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" name="Shape 715"/>
          <p:cNvSpPr/>
          <p:nvPr/>
        </p:nvSpPr>
        <p:spPr>
          <a:xfrm>
            <a:off x="5940783" y="11141555"/>
            <a:ext cx="5800354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sz="3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FFFFFF"/>
                </a:solidFill>
              </a:rPr>
              <a:t>Mac (Free)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36" name="Shape 716"/>
          <p:cNvSpPr/>
          <p:nvPr/>
        </p:nvSpPr>
        <p:spPr>
          <a:xfrm>
            <a:off x="964041" y="5869502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03CAD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" name="Shape 717"/>
          <p:cNvSpPr/>
          <p:nvPr/>
        </p:nvSpPr>
        <p:spPr>
          <a:xfrm>
            <a:off x="964041" y="761712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2D93C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Shape 718"/>
          <p:cNvSpPr/>
          <p:nvPr/>
        </p:nvSpPr>
        <p:spPr>
          <a:xfrm>
            <a:off x="964041" y="936475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C6C7C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" name="Shape 719"/>
          <p:cNvSpPr/>
          <p:nvPr/>
        </p:nvSpPr>
        <p:spPr>
          <a:xfrm>
            <a:off x="964041" y="1111237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6B889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" name="Shape 720"/>
          <p:cNvSpPr/>
          <p:nvPr/>
        </p:nvSpPr>
        <p:spPr>
          <a:xfrm>
            <a:off x="1850942" y="5717102"/>
            <a:ext cx="378396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FFFFFF"/>
                </a:solidFill>
              </a:rPr>
              <a:t>Notepad++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1" name="Shape 721"/>
          <p:cNvSpPr/>
          <p:nvPr/>
        </p:nvSpPr>
        <p:spPr>
          <a:xfrm>
            <a:off x="1850942" y="7468069"/>
            <a:ext cx="378396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FFFFFF"/>
                </a:solidFill>
              </a:rPr>
              <a:t>Sublime Text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2" name="Shape 722"/>
          <p:cNvSpPr/>
          <p:nvPr/>
        </p:nvSpPr>
        <p:spPr>
          <a:xfrm>
            <a:off x="1850942" y="9212353"/>
            <a:ext cx="378396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FFFFFF"/>
                </a:solidFill>
              </a:rPr>
              <a:t>VS Code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43" name="Shape 723"/>
          <p:cNvSpPr/>
          <p:nvPr/>
        </p:nvSpPr>
        <p:spPr>
          <a:xfrm>
            <a:off x="1850942" y="10941697"/>
            <a:ext cx="378396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FFFFFF"/>
                </a:solidFill>
              </a:rPr>
              <a:t>TextMate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6" name="Shape 710"/>
          <p:cNvSpPr/>
          <p:nvPr/>
        </p:nvSpPr>
        <p:spPr>
          <a:xfrm>
            <a:off x="12835944" y="7220424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8" name="Shape 712"/>
          <p:cNvSpPr/>
          <p:nvPr/>
        </p:nvSpPr>
        <p:spPr>
          <a:xfrm>
            <a:off x="12835943" y="9001688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0" name="Shape 714"/>
          <p:cNvSpPr/>
          <p:nvPr/>
        </p:nvSpPr>
        <p:spPr>
          <a:xfrm>
            <a:off x="12835943" y="10782952"/>
            <a:ext cx="9601302" cy="1"/>
          </a:xfrm>
          <a:prstGeom prst="line">
            <a:avLst/>
          </a:prstGeom>
          <a:ln w="25400">
            <a:solidFill>
              <a:srgbClr val="A6AAA9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2" name="Shape 716"/>
          <p:cNvSpPr/>
          <p:nvPr/>
        </p:nvSpPr>
        <p:spPr>
          <a:xfrm>
            <a:off x="12847293" y="6021902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03CAD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" name="Shape 717"/>
          <p:cNvSpPr/>
          <p:nvPr/>
        </p:nvSpPr>
        <p:spPr>
          <a:xfrm>
            <a:off x="12847293" y="776952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2D93C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4" name="Shape 718"/>
          <p:cNvSpPr/>
          <p:nvPr/>
        </p:nvSpPr>
        <p:spPr>
          <a:xfrm>
            <a:off x="12847293" y="951715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C6C7C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" name="Shape 719"/>
          <p:cNvSpPr/>
          <p:nvPr/>
        </p:nvSpPr>
        <p:spPr>
          <a:xfrm>
            <a:off x="12847293" y="1126477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6B889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" name="Shape 720"/>
          <p:cNvSpPr/>
          <p:nvPr/>
        </p:nvSpPr>
        <p:spPr>
          <a:xfrm>
            <a:off x="13734193" y="5869502"/>
            <a:ext cx="4709923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FFFFFF"/>
                </a:solidFill>
              </a:rPr>
              <a:t>Google Chrome 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67" name="Shape 721"/>
          <p:cNvSpPr/>
          <p:nvPr/>
        </p:nvSpPr>
        <p:spPr>
          <a:xfrm>
            <a:off x="13734193" y="7620469"/>
            <a:ext cx="4709923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FFFFFF"/>
                </a:solidFill>
              </a:rPr>
              <a:t>Mozilla Firefox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68" name="Shape 722"/>
          <p:cNvSpPr/>
          <p:nvPr/>
        </p:nvSpPr>
        <p:spPr>
          <a:xfrm>
            <a:off x="13734194" y="9364753"/>
            <a:ext cx="378396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FFFFFF"/>
                </a:solidFill>
              </a:rPr>
              <a:t>Safari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69" name="Shape 723"/>
          <p:cNvSpPr/>
          <p:nvPr/>
        </p:nvSpPr>
        <p:spPr>
          <a:xfrm>
            <a:off x="13734194" y="11094097"/>
            <a:ext cx="5267484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FFFFFF"/>
                </a:solidFill>
              </a:rPr>
              <a:t>Opera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6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44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Sharma Computer Academy</cp:lastModifiedBy>
  <cp:revision>50</cp:revision>
  <dcterms:modified xsi:type="dcterms:W3CDTF">2022-11-22T07:24:17Z</dcterms:modified>
</cp:coreProperties>
</file>