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87" r:id="rId2"/>
    <p:sldId id="388" r:id="rId3"/>
    <p:sldId id="389" r:id="rId4"/>
    <p:sldId id="390" r:id="rId5"/>
    <p:sldId id="392" r:id="rId6"/>
    <p:sldId id="391" r:id="rId7"/>
    <p:sldId id="393" r:id="rId8"/>
    <p:sldId id="394" r:id="rId9"/>
    <p:sldId id="395" r:id="rId10"/>
    <p:sldId id="396" r:id="rId11"/>
    <p:sldId id="397" r:id="rId12"/>
    <p:sldId id="399" r:id="rId13"/>
    <p:sldId id="398" r:id="rId14"/>
    <p:sldId id="400" r:id="rId15"/>
    <p:sldId id="402" r:id="rId16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63" autoAdjust="0"/>
    <p:restoredTop sz="94704"/>
  </p:normalViewPr>
  <p:slideViewPr>
    <p:cSldViewPr snapToGrid="0" snapToObjects="1">
      <p:cViewPr varScale="1">
        <p:scale>
          <a:sx n="47" d="100"/>
          <a:sy n="47" d="100"/>
        </p:scale>
        <p:origin x="494" y="4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01F63F40-F9E1-4F9F-930C-CA6D6CD3A381}"/>
    <pc:docChg chg="undo custSel modSld sldOrd">
      <pc:chgData name="Sharma Computer Academy" userId="08476b32c11f4418" providerId="LiveId" clId="{01F63F40-F9E1-4F9F-930C-CA6D6CD3A381}" dt="2022-11-28T04:45:12.707" v="294"/>
      <pc:docMkLst>
        <pc:docMk/>
      </pc:docMkLst>
      <pc:sldChg chg="modSp">
        <pc:chgData name="Sharma Computer Academy" userId="08476b32c11f4418" providerId="LiveId" clId="{01F63F40-F9E1-4F9F-930C-CA6D6CD3A381}" dt="2022-11-25T11:53:46.956" v="55" actId="113"/>
        <pc:sldMkLst>
          <pc:docMk/>
          <pc:sldMk cId="0" sldId="389"/>
        </pc:sldMkLst>
        <pc:spChg chg="mod">
          <ac:chgData name="Sharma Computer Academy" userId="08476b32c11f4418" providerId="LiveId" clId="{01F63F40-F9E1-4F9F-930C-CA6D6CD3A381}" dt="2022-11-25T11:53:46.956" v="55" actId="113"/>
          <ac:spMkLst>
            <pc:docMk/>
            <pc:sldMk cId="0" sldId="389"/>
            <ac:spMk id="82" creationId="{00000000-0000-0000-0000-000000000000}"/>
          </ac:spMkLst>
        </pc:spChg>
      </pc:sldChg>
      <pc:sldChg chg="modSp mod">
        <pc:chgData name="Sharma Computer Academy" userId="08476b32c11f4418" providerId="LiveId" clId="{01F63F40-F9E1-4F9F-930C-CA6D6CD3A381}" dt="2022-11-25T11:54:58.231" v="65" actId="207"/>
        <pc:sldMkLst>
          <pc:docMk/>
          <pc:sldMk cId="0" sldId="390"/>
        </pc:sldMkLst>
        <pc:spChg chg="mod">
          <ac:chgData name="Sharma Computer Academy" userId="08476b32c11f4418" providerId="LiveId" clId="{01F63F40-F9E1-4F9F-930C-CA6D6CD3A381}" dt="2022-11-25T11:54:44.698" v="63" actId="113"/>
          <ac:spMkLst>
            <pc:docMk/>
            <pc:sldMk cId="0" sldId="390"/>
            <ac:spMk id="43" creationId="{00000000-0000-0000-0000-000000000000}"/>
          </ac:spMkLst>
        </pc:spChg>
        <pc:spChg chg="mod">
          <ac:chgData name="Sharma Computer Academy" userId="08476b32c11f4418" providerId="LiveId" clId="{01F63F40-F9E1-4F9F-930C-CA6D6CD3A381}" dt="2022-11-25T11:54:52.489" v="64" actId="207"/>
          <ac:spMkLst>
            <pc:docMk/>
            <pc:sldMk cId="0" sldId="390"/>
            <ac:spMk id="407" creationId="{00000000-0000-0000-0000-000000000000}"/>
          </ac:spMkLst>
        </pc:spChg>
        <pc:spChg chg="mod">
          <ac:chgData name="Sharma Computer Academy" userId="08476b32c11f4418" providerId="LiveId" clId="{01F63F40-F9E1-4F9F-930C-CA6D6CD3A381}" dt="2022-11-25T11:54:58.231" v="65" actId="207"/>
          <ac:spMkLst>
            <pc:docMk/>
            <pc:sldMk cId="0" sldId="390"/>
            <ac:spMk id="408" creationId="{00000000-0000-0000-0000-000000000000}"/>
          </ac:spMkLst>
        </pc:spChg>
      </pc:sldChg>
      <pc:sldChg chg="modSp mod">
        <pc:chgData name="Sharma Computer Academy" userId="08476b32c11f4418" providerId="LiveId" clId="{01F63F40-F9E1-4F9F-930C-CA6D6CD3A381}" dt="2022-11-25T12:01:09.241" v="176" actId="20577"/>
        <pc:sldMkLst>
          <pc:docMk/>
          <pc:sldMk cId="0" sldId="391"/>
        </pc:sldMkLst>
        <pc:spChg chg="mod">
          <ac:chgData name="Sharma Computer Academy" userId="08476b32c11f4418" providerId="LiveId" clId="{01F63F40-F9E1-4F9F-930C-CA6D6CD3A381}" dt="2022-11-25T12:01:09.241" v="176" actId="20577"/>
          <ac:spMkLst>
            <pc:docMk/>
            <pc:sldMk cId="0" sldId="391"/>
            <ac:spMk id="10" creationId="{00000000-0000-0000-0000-000000000000}"/>
          </ac:spMkLst>
        </pc:spChg>
        <pc:spChg chg="mod">
          <ac:chgData name="Sharma Computer Academy" userId="08476b32c11f4418" providerId="LiveId" clId="{01F63F40-F9E1-4F9F-930C-CA6D6CD3A381}" dt="2022-11-25T12:01:03.115" v="153" actId="20577"/>
          <ac:spMkLst>
            <pc:docMk/>
            <pc:sldMk cId="0" sldId="391"/>
            <ac:spMk id="35" creationId="{00000000-0000-0000-0000-000000000000}"/>
          </ac:spMkLst>
        </pc:spChg>
      </pc:sldChg>
      <pc:sldChg chg="modSp mod">
        <pc:chgData name="Sharma Computer Academy" userId="08476b32c11f4418" providerId="LiveId" clId="{01F63F40-F9E1-4F9F-930C-CA6D6CD3A381}" dt="2022-11-25T12:00:55.747" v="130" actId="6549"/>
        <pc:sldMkLst>
          <pc:docMk/>
          <pc:sldMk cId="0" sldId="392"/>
        </pc:sldMkLst>
        <pc:spChg chg="mod">
          <ac:chgData name="Sharma Computer Academy" userId="08476b32c11f4418" providerId="LiveId" clId="{01F63F40-F9E1-4F9F-930C-CA6D6CD3A381}" dt="2022-11-25T11:57:15.792" v="80" actId="113"/>
          <ac:spMkLst>
            <pc:docMk/>
            <pc:sldMk cId="0" sldId="392"/>
            <ac:spMk id="31" creationId="{00000000-0000-0000-0000-000000000000}"/>
          </ac:spMkLst>
        </pc:spChg>
        <pc:spChg chg="mod">
          <ac:chgData name="Sharma Computer Academy" userId="08476b32c11f4418" providerId="LiveId" clId="{01F63F40-F9E1-4F9F-930C-CA6D6CD3A381}" dt="2022-11-25T12:00:55.747" v="130" actId="6549"/>
          <ac:spMkLst>
            <pc:docMk/>
            <pc:sldMk cId="0" sldId="392"/>
            <ac:spMk id="35" creationId="{00000000-0000-0000-0000-000000000000}"/>
          </ac:spMkLst>
        </pc:spChg>
        <pc:spChg chg="mod">
          <ac:chgData name="Sharma Computer Academy" userId="08476b32c11f4418" providerId="LiveId" clId="{01F63F40-F9E1-4F9F-930C-CA6D6CD3A381}" dt="2022-11-25T11:56:08.299" v="73" actId="207"/>
          <ac:spMkLst>
            <pc:docMk/>
            <pc:sldMk cId="0" sldId="392"/>
            <ac:spMk id="1469" creationId="{00000000-0000-0000-0000-000000000000}"/>
          </ac:spMkLst>
        </pc:spChg>
      </pc:sldChg>
      <pc:sldChg chg="modSp">
        <pc:chgData name="Sharma Computer Academy" userId="08476b32c11f4418" providerId="LiveId" clId="{01F63F40-F9E1-4F9F-930C-CA6D6CD3A381}" dt="2022-11-25T12:05:48.082" v="273" actId="113"/>
        <pc:sldMkLst>
          <pc:docMk/>
          <pc:sldMk cId="0" sldId="393"/>
        </pc:sldMkLst>
        <pc:spChg chg="mod">
          <ac:chgData name="Sharma Computer Academy" userId="08476b32c11f4418" providerId="LiveId" clId="{01F63F40-F9E1-4F9F-930C-CA6D6CD3A381}" dt="2022-11-25T12:04:45.527" v="261" actId="113"/>
          <ac:spMkLst>
            <pc:docMk/>
            <pc:sldMk cId="0" sldId="393"/>
            <ac:spMk id="338" creationId="{00000000-0000-0000-0000-000000000000}"/>
          </ac:spMkLst>
        </pc:spChg>
        <pc:spChg chg="mod">
          <ac:chgData name="Sharma Computer Academy" userId="08476b32c11f4418" providerId="LiveId" clId="{01F63F40-F9E1-4F9F-930C-CA6D6CD3A381}" dt="2022-11-25T12:05:48.082" v="273" actId="113"/>
          <ac:spMkLst>
            <pc:docMk/>
            <pc:sldMk cId="0" sldId="393"/>
            <ac:spMk id="352" creationId="{00000000-0000-0000-0000-000000000000}"/>
          </ac:spMkLst>
        </pc:spChg>
      </pc:sldChg>
      <pc:sldChg chg="modSp mod">
        <pc:chgData name="Sharma Computer Academy" userId="08476b32c11f4418" providerId="LiveId" clId="{01F63F40-F9E1-4F9F-930C-CA6D6CD3A381}" dt="2022-11-25T12:07:24.047" v="287" actId="113"/>
        <pc:sldMkLst>
          <pc:docMk/>
          <pc:sldMk cId="0" sldId="394"/>
        </pc:sldMkLst>
        <pc:spChg chg="mod">
          <ac:chgData name="Sharma Computer Academy" userId="08476b32c11f4418" providerId="LiveId" clId="{01F63F40-F9E1-4F9F-930C-CA6D6CD3A381}" dt="2022-11-25T12:07:24.047" v="287" actId="113"/>
          <ac:spMkLst>
            <pc:docMk/>
            <pc:sldMk cId="0" sldId="394"/>
            <ac:spMk id="31" creationId="{00000000-0000-0000-0000-000000000000}"/>
          </ac:spMkLst>
        </pc:spChg>
        <pc:spChg chg="mod">
          <ac:chgData name="Sharma Computer Academy" userId="08476b32c11f4418" providerId="LiveId" clId="{01F63F40-F9E1-4F9F-930C-CA6D6CD3A381}" dt="2022-11-25T12:01:30.445" v="200" actId="255"/>
          <ac:spMkLst>
            <pc:docMk/>
            <pc:sldMk cId="0" sldId="394"/>
            <ac:spMk id="35" creationId="{00000000-0000-0000-0000-000000000000}"/>
          </ac:spMkLst>
        </pc:spChg>
        <pc:spChg chg="mod">
          <ac:chgData name="Sharma Computer Academy" userId="08476b32c11f4418" providerId="LiveId" clId="{01F63F40-F9E1-4F9F-930C-CA6D6CD3A381}" dt="2022-11-25T12:06:58.038" v="281" actId="113"/>
          <ac:spMkLst>
            <pc:docMk/>
            <pc:sldMk cId="0" sldId="394"/>
            <ac:spMk id="1469" creationId="{00000000-0000-0000-0000-000000000000}"/>
          </ac:spMkLst>
        </pc:spChg>
      </pc:sldChg>
      <pc:sldChg chg="modSp mod">
        <pc:chgData name="Sharma Computer Academy" userId="08476b32c11f4418" providerId="LiveId" clId="{01F63F40-F9E1-4F9F-930C-CA6D6CD3A381}" dt="2022-11-25T12:03:36.954" v="252" actId="20577"/>
        <pc:sldMkLst>
          <pc:docMk/>
          <pc:sldMk cId="0" sldId="395"/>
        </pc:sldMkLst>
        <pc:spChg chg="mod">
          <ac:chgData name="Sharma Computer Academy" userId="08476b32c11f4418" providerId="LiveId" clId="{01F63F40-F9E1-4F9F-930C-CA6D6CD3A381}" dt="2022-11-25T12:03:36.954" v="252" actId="20577"/>
          <ac:spMkLst>
            <pc:docMk/>
            <pc:sldMk cId="0" sldId="395"/>
            <ac:spMk id="35" creationId="{00000000-0000-0000-0000-000000000000}"/>
          </ac:spMkLst>
        </pc:spChg>
      </pc:sldChg>
      <pc:sldChg chg="modSp">
        <pc:chgData name="Sharma Computer Academy" userId="08476b32c11f4418" providerId="LiveId" clId="{01F63F40-F9E1-4F9F-930C-CA6D6CD3A381}" dt="2022-11-25T12:08:02.574" v="292" actId="113"/>
        <pc:sldMkLst>
          <pc:docMk/>
          <pc:sldMk cId="0" sldId="396"/>
        </pc:sldMkLst>
        <pc:spChg chg="mod">
          <ac:chgData name="Sharma Computer Academy" userId="08476b32c11f4418" providerId="LiveId" clId="{01F63F40-F9E1-4F9F-930C-CA6D6CD3A381}" dt="2022-11-25T12:08:02.574" v="292" actId="113"/>
          <ac:spMkLst>
            <pc:docMk/>
            <pc:sldMk cId="0" sldId="396"/>
            <ac:spMk id="1469" creationId="{00000000-0000-0000-0000-000000000000}"/>
          </ac:spMkLst>
        </pc:spChg>
      </pc:sldChg>
      <pc:sldChg chg="addSp modSp mod modAnim">
        <pc:chgData name="Sharma Computer Academy" userId="08476b32c11f4418" providerId="LiveId" clId="{01F63F40-F9E1-4F9F-930C-CA6D6CD3A381}" dt="2022-11-22T07:39:43.847" v="35"/>
        <pc:sldMkLst>
          <pc:docMk/>
          <pc:sldMk cId="0" sldId="397"/>
        </pc:sldMkLst>
        <pc:spChg chg="add mod">
          <ac:chgData name="Sharma Computer Academy" userId="08476b32c11f4418" providerId="LiveId" clId="{01F63F40-F9E1-4F9F-930C-CA6D6CD3A381}" dt="2022-11-22T07:39:27.937" v="33" actId="1036"/>
          <ac:spMkLst>
            <pc:docMk/>
            <pc:sldMk cId="0" sldId="397"/>
            <ac:spMk id="5" creationId="{4D25AEB2-68EF-2112-BADB-1428F79F9295}"/>
          </ac:spMkLst>
        </pc:spChg>
        <pc:spChg chg="mod">
          <ac:chgData name="Sharma Computer Academy" userId="08476b32c11f4418" providerId="LiveId" clId="{01F63F40-F9E1-4F9F-930C-CA6D6CD3A381}" dt="2022-11-22T07:35:15.808" v="7" actId="20577"/>
          <ac:spMkLst>
            <pc:docMk/>
            <pc:sldMk cId="0" sldId="397"/>
            <ac:spMk id="35" creationId="{00000000-0000-0000-0000-000000000000}"/>
          </ac:spMkLst>
        </pc:spChg>
        <pc:picChg chg="add mod">
          <ac:chgData name="Sharma Computer Academy" userId="08476b32c11f4418" providerId="LiveId" clId="{01F63F40-F9E1-4F9F-930C-CA6D6CD3A381}" dt="2022-11-22T07:38:30.389" v="13" actId="1076"/>
          <ac:picMkLst>
            <pc:docMk/>
            <pc:sldMk cId="0" sldId="397"/>
            <ac:picMk id="3" creationId="{126C4079-0FE1-B96F-F239-42AF6B2E950D}"/>
          </ac:picMkLst>
        </pc:picChg>
        <pc:picChg chg="mod">
          <ac:chgData name="Sharma Computer Academy" userId="08476b32c11f4418" providerId="LiveId" clId="{01F63F40-F9E1-4F9F-930C-CA6D6CD3A381}" dt="2022-11-22T07:38:34.948" v="14" actId="14100"/>
          <ac:picMkLst>
            <pc:docMk/>
            <pc:sldMk cId="0" sldId="397"/>
            <ac:picMk id="4" creationId="{00000000-0000-0000-0000-000000000000}"/>
          </ac:picMkLst>
        </pc:picChg>
      </pc:sldChg>
      <pc:sldChg chg="ord">
        <pc:chgData name="Sharma Computer Academy" userId="08476b32c11f4418" providerId="LiveId" clId="{01F63F40-F9E1-4F9F-930C-CA6D6CD3A381}" dt="2022-11-23T12:31:35.757" v="39"/>
        <pc:sldMkLst>
          <pc:docMk/>
          <pc:sldMk cId="0" sldId="398"/>
        </pc:sldMkLst>
      </pc:sldChg>
      <pc:sldChg chg="ord">
        <pc:chgData name="Sharma Computer Academy" userId="08476b32c11f4418" providerId="LiveId" clId="{01F63F40-F9E1-4F9F-930C-CA6D6CD3A381}" dt="2022-11-28T04:45:12.707" v="294"/>
        <pc:sldMkLst>
          <pc:docMk/>
          <pc:sldMk cId="0" sldId="4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To The Document</a:t>
            </a:r>
            <a:endParaRPr sz="6600" spc="-112">
              <a:solidFill>
                <a:schemeClr val="bg1"/>
              </a:solidFill>
            </a:endParaRPr>
          </a:p>
        </p:txBody>
      </p:sp>
      <p:sp>
        <p:nvSpPr>
          <p:cNvPr id="1469" name="Shape 1469"/>
          <p:cNvSpPr/>
          <p:nvPr/>
        </p:nvSpPr>
        <p:spPr>
          <a:xfrm>
            <a:off x="1583556" y="2832680"/>
            <a:ext cx="22160105" cy="4739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One</a:t>
            </a:r>
            <a:r>
              <a:rPr lang="en-IN" sz="4400" dirty="0"/>
              <a:t> of the most basic </a:t>
            </a:r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 command is </a:t>
            </a:r>
            <a:r>
              <a:rPr lang="en-IN" sz="4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document.write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</a:t>
            </a:r>
            <a:r>
              <a:rPr lang="en-IN" sz="4400" dirty="0"/>
              <a:t>.</a:t>
            </a:r>
          </a:p>
          <a:p>
            <a:pPr algn="l"/>
            <a:r>
              <a:rPr lang="en-IN" sz="4400" dirty="0"/>
              <a:t> </a:t>
            </a:r>
          </a:p>
          <a:p>
            <a:pPr algn="l"/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 provides us many built in </a:t>
            </a:r>
            <a:r>
              <a:rPr lang="en-IN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objects</a:t>
            </a:r>
            <a:r>
              <a:rPr lang="en-IN" sz="4400" dirty="0"/>
              <a:t> and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document</a:t>
            </a:r>
            <a:r>
              <a:rPr lang="en-IN" sz="4400" dirty="0"/>
              <a:t> is one of them.</a:t>
            </a:r>
          </a:p>
          <a:p>
            <a:pPr algn="l"/>
            <a:endParaRPr lang="en-IN" sz="4400" dirty="0"/>
          </a:p>
          <a:p>
            <a:pPr algn="l"/>
            <a:r>
              <a:rPr lang="en-IN" sz="4400" dirty="0"/>
              <a:t>It </a:t>
            </a:r>
            <a:r>
              <a:rPr lang="en-IN" sz="4400" b="1" dirty="0">
                <a:solidFill>
                  <a:srgbClr val="92D050"/>
                </a:solidFill>
              </a:rPr>
              <a:t>represents</a:t>
            </a:r>
            <a:r>
              <a:rPr lang="en-IN" sz="4400" dirty="0"/>
              <a:t> the </a:t>
            </a:r>
            <a:r>
              <a:rPr lang="en-IN" sz="4400" b="1" dirty="0">
                <a:solidFill>
                  <a:srgbClr val="FFFF00"/>
                </a:solidFill>
              </a:rPr>
              <a:t>current page </a:t>
            </a:r>
            <a:r>
              <a:rPr lang="en-IN" sz="4400" dirty="0"/>
              <a:t>and has a </a:t>
            </a:r>
            <a:r>
              <a:rPr lang="en-IN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method</a:t>
            </a:r>
            <a:r>
              <a:rPr lang="en-IN" sz="4400" dirty="0"/>
              <a:t> called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write() </a:t>
            </a:r>
          </a:p>
          <a:p>
            <a:pPr algn="l"/>
            <a:endParaRPr lang="en-IN" sz="4400" dirty="0">
              <a:solidFill>
                <a:schemeClr val="tx1"/>
              </a:solidFill>
            </a:endParaRPr>
          </a:p>
          <a:p>
            <a:pPr algn="l"/>
            <a:r>
              <a:rPr lang="en-IN" sz="4400" dirty="0">
                <a:solidFill>
                  <a:schemeClr val="tx1"/>
                </a:solidFill>
              </a:rPr>
              <a:t>This </a:t>
            </a:r>
            <a:r>
              <a:rPr lang="en-IN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method</a:t>
            </a:r>
            <a:r>
              <a:rPr lang="en-IN" sz="4400" dirty="0">
                <a:solidFill>
                  <a:schemeClr val="tx1"/>
                </a:solidFill>
              </a:rPr>
              <a:t> </a:t>
            </a:r>
            <a:r>
              <a:rPr lang="en-IN" sz="4400" dirty="0"/>
              <a:t>allows us to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</a:t>
            </a:r>
            <a:r>
              <a:rPr lang="en-IN" sz="4400" dirty="0"/>
              <a:t> the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specified text </a:t>
            </a:r>
            <a:r>
              <a:rPr lang="en-IN" sz="4400" dirty="0"/>
              <a:t>to the </a:t>
            </a:r>
            <a:r>
              <a:rPr lang="en-IN" sz="4400" b="1" dirty="0">
                <a:solidFill>
                  <a:srgbClr val="FFFF00"/>
                </a:solidFill>
              </a:rPr>
              <a:t>page</a:t>
            </a:r>
            <a:r>
              <a:rPr lang="en-IN" sz="4400" dirty="0"/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83556" y="7984242"/>
            <a:ext cx="17316925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66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66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dirty="0">
              <a:solidFill>
                <a:prstClr val="white"/>
              </a:solidFill>
            </a:endParaRPr>
          </a:p>
          <a:p>
            <a:pPr marL="0" indent="0" algn="l">
              <a:buNone/>
            </a:pPr>
            <a:r>
              <a:rPr lang="en-US" sz="4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</a:t>
            </a:r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48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en-US" sz="48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text to display</a:t>
            </a:r>
            <a:r>
              <a:rPr lang="en-US" sz="48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 algn="l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dirty="0">
              <a:solidFill>
                <a:prstClr val="white"/>
              </a:solidFill>
            </a:endParaRPr>
          </a:p>
          <a:p>
            <a:pPr marL="0" indent="0" algn="l">
              <a:buNone/>
            </a:pP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sz="6600" spc="-112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2515" y="6714021"/>
            <a:ext cx="13611686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endParaRPr lang="en-US" sz="48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4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doc_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201" y="4538884"/>
            <a:ext cx="9361716" cy="71207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942634" y="2943922"/>
            <a:ext cx="6735337" cy="975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Output</a:t>
            </a:r>
            <a:endParaRPr kumimoji="0" lang="en-IN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8900991" y="7469064"/>
            <a:ext cx="8269571" cy="111512"/>
          </a:xfrm>
          <a:prstGeom prst="line">
            <a:avLst/>
          </a:prstGeom>
          <a:noFill/>
          <a:ln w="25400" cap="flat">
            <a:solidFill>
              <a:schemeClr val="bg2">
                <a:lumMod val="20000"/>
                <a:lumOff val="8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26C4079-0FE1-B96F-F239-42AF6B2E9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5" y="4387435"/>
            <a:ext cx="11838411" cy="7353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25AEB2-68EF-2112-BADB-1428F79F9295}"/>
              </a:ext>
            </a:extLst>
          </p:cNvPr>
          <p:cNvSpPr txBox="1"/>
          <p:nvPr/>
        </p:nvSpPr>
        <p:spPr>
          <a:xfrm>
            <a:off x="1607634" y="2837295"/>
            <a:ext cx="6735337" cy="975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Code</a:t>
            </a:r>
            <a:endParaRPr kumimoji="0" lang="en-IN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462789" y="3568390"/>
            <a:ext cx="20082892" cy="8925520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l">
              <a:buFont typeface="Arial" pitchFamily="34" charset="0"/>
              <a:buChar char="•"/>
            </a:pP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IN" sz="4800" dirty="0">
                <a:solidFill>
                  <a:schemeClr val="tx1"/>
                </a:solidFill>
                <a:latin typeface="Lato Regular"/>
                <a:cs typeface="Aparajita" pitchFamily="34" charset="0"/>
              </a:rPr>
              <a:t>The </a:t>
            </a:r>
            <a:r>
              <a:rPr lang="en-IN" sz="4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Regular"/>
                <a:cs typeface="Aparajita" pitchFamily="34" charset="0"/>
              </a:rPr>
              <a:t>text outputted </a:t>
            </a:r>
            <a:r>
              <a:rPr lang="en-IN" sz="4800" dirty="0">
                <a:solidFill>
                  <a:schemeClr val="tx1"/>
                </a:solidFill>
                <a:latin typeface="Lato Regular"/>
                <a:cs typeface="Aparajita" pitchFamily="34" charset="0"/>
              </a:rPr>
              <a:t>using  </a:t>
            </a:r>
            <a:r>
              <a:rPr lang="en-IN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Regular"/>
                <a:cs typeface="Aparajita" pitchFamily="34" charset="0"/>
              </a:rPr>
              <a:t>document.write( )</a:t>
            </a:r>
            <a:r>
              <a:rPr lang="en-IN" sz="4800" dirty="0">
                <a:solidFill>
                  <a:srgbClr val="FFC000"/>
                </a:solidFill>
                <a:latin typeface="Lato Regular"/>
                <a:cs typeface="Aparajita" pitchFamily="34" charset="0"/>
              </a:rPr>
              <a:t> </a:t>
            </a:r>
            <a:r>
              <a:rPr lang="en-IN" sz="4800" dirty="0">
                <a:solidFill>
                  <a:schemeClr val="tx1"/>
                </a:solidFill>
                <a:latin typeface="Lato Regular"/>
                <a:cs typeface="Aparajita" pitchFamily="34" charset="0"/>
              </a:rPr>
              <a:t>statement can</a:t>
            </a:r>
          </a:p>
          <a:p>
            <a:pPr lvl="0" algn="l"/>
            <a:r>
              <a:rPr lang="en-IN" sz="4800" dirty="0">
                <a:solidFill>
                  <a:schemeClr val="tx1"/>
                </a:solidFill>
                <a:latin typeface="Lato Regular"/>
                <a:cs typeface="Aparajita" pitchFamily="34" charset="0"/>
              </a:rPr>
              <a:t>   contain </a:t>
            </a:r>
            <a:r>
              <a:rPr lang="en-IN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Regular"/>
                <a:cs typeface="Aparajita" pitchFamily="34" charset="0"/>
              </a:rPr>
              <a:t>HTML tags </a:t>
            </a:r>
            <a:r>
              <a:rPr lang="en-IN" sz="4800" dirty="0">
                <a:solidFill>
                  <a:schemeClr val="tx1"/>
                </a:solidFill>
                <a:latin typeface="Lato Regular"/>
                <a:cs typeface="Aparajita" pitchFamily="34" charset="0"/>
              </a:rPr>
              <a:t>also.</a:t>
            </a: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48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Regular"/>
              <a:cs typeface="Aparajita" pitchFamily="34" charset="0"/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48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Regular"/>
              <a:cs typeface="Aparajita" pitchFamily="34" charset="0"/>
            </a:endParaRP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4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Regular"/>
                <a:cs typeface="Aparajita" pitchFamily="34" charset="0"/>
              </a:rPr>
              <a:t>  </a:t>
            </a:r>
            <a:r>
              <a:rPr lang="en-US" sz="4800" dirty="0">
                <a:solidFill>
                  <a:schemeClr val="tx1"/>
                </a:solidFill>
                <a:latin typeface="Lato Regular"/>
                <a:cs typeface="Aparajita" pitchFamily="34" charset="0"/>
              </a:rPr>
              <a:t>The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Lato Regular"/>
                <a:cs typeface="Aparajita" pitchFamily="34" charset="0"/>
              </a:rPr>
              <a:t>browser</a:t>
            </a:r>
            <a:r>
              <a:rPr lang="en-US" sz="4800" dirty="0">
                <a:solidFill>
                  <a:schemeClr val="tx1"/>
                </a:solidFill>
                <a:latin typeface="Lato Regular"/>
                <a:cs typeface="Aparajita" pitchFamily="34" charset="0"/>
              </a:rPr>
              <a:t> processes them in the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ato Regular"/>
                <a:cs typeface="Aparajita" pitchFamily="34" charset="0"/>
              </a:rPr>
              <a:t>same way </a:t>
            </a:r>
            <a:r>
              <a:rPr lang="en-US" sz="4800" dirty="0">
                <a:solidFill>
                  <a:schemeClr val="tx1"/>
                </a:solidFill>
                <a:latin typeface="Lato Regular"/>
                <a:cs typeface="Aparajita" pitchFamily="34" charset="0"/>
              </a:rPr>
              <a:t>like it processes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Regular"/>
                <a:cs typeface="Aparajita" pitchFamily="34" charset="0"/>
              </a:rPr>
              <a:t>html  	tags </a:t>
            </a:r>
            <a:r>
              <a:rPr lang="en-US" sz="4800" dirty="0">
                <a:solidFill>
                  <a:schemeClr val="tx1"/>
                </a:solidFill>
                <a:latin typeface="Lato Regular"/>
                <a:cs typeface="Aparajita" pitchFamily="34" charset="0"/>
              </a:rPr>
              <a:t>in a regular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Regular"/>
                <a:cs typeface="Aparajita" pitchFamily="34" charset="0"/>
              </a:rPr>
              <a:t>HTML page</a:t>
            </a:r>
            <a:r>
              <a:rPr lang="en-US" sz="4800" dirty="0">
                <a:solidFill>
                  <a:schemeClr val="tx1"/>
                </a:solidFill>
                <a:latin typeface="Lato Regular"/>
                <a:cs typeface="Aparajita" pitchFamily="34" charset="0"/>
              </a:rPr>
              <a:t>.</a:t>
            </a: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6000" dirty="0">
              <a:solidFill>
                <a:schemeClr val="tx1"/>
              </a:solidFill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defRPr sz="1800" spc="0">
                <a:solidFill>
                  <a:srgbClr val="000000"/>
                </a:solidFill>
              </a:defRPr>
            </a:pPr>
            <a:endParaRPr sz="10000" spc="-200">
              <a:solidFill>
                <a:srgbClr val="FFFFFF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2084899" y="1895707"/>
            <a:ext cx="20082892" cy="88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Embedding HTML</a:t>
            </a:r>
            <a:endParaRPr sz="7200" spc="89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150554" y="1968782"/>
            <a:ext cx="20082892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Note</a:t>
            </a:r>
            <a:endParaRPr sz="7200" spc="-200">
              <a:solidFill>
                <a:schemeClr val="bg1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3153365" y="5501058"/>
            <a:ext cx="18077270" cy="2175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Any </a:t>
            </a:r>
            <a:r>
              <a:rPr lang="en-IN" sz="4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document.write( )</a:t>
            </a:r>
            <a:r>
              <a:rPr lang="en-IN" sz="4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4400" dirty="0"/>
              <a:t>statement that </a:t>
            </a:r>
            <a:r>
              <a:rPr lang="en-IN" sz="4400" b="1" dirty="0">
                <a:solidFill>
                  <a:srgbClr val="00B0F0"/>
                </a:solidFill>
              </a:rPr>
              <a:t>runs</a:t>
            </a:r>
            <a:r>
              <a:rPr lang="en-IN" sz="4400" dirty="0"/>
              <a:t> after the </a:t>
            </a:r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page finishes loading </a:t>
            </a:r>
            <a:r>
              <a:rPr lang="en-IN" sz="4400" dirty="0"/>
              <a:t>will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</a:t>
            </a:r>
            <a:r>
              <a:rPr lang="en-IN" sz="4400" dirty="0"/>
              <a:t> a </a:t>
            </a:r>
            <a:r>
              <a:rPr lang="en-IN" sz="4400" b="1" dirty="0">
                <a:solidFill>
                  <a:srgbClr val="FFC000"/>
                </a:solidFill>
              </a:rPr>
              <a:t>new page </a:t>
            </a:r>
            <a:r>
              <a:rPr lang="en-IN" sz="4400" dirty="0"/>
              <a:t>and </a:t>
            </a:r>
            <a:r>
              <a:rPr lang="en-IN" sz="4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overwrite</a:t>
            </a:r>
            <a:r>
              <a:rPr lang="en-IN" sz="4400" dirty="0"/>
              <a:t> all of the </a:t>
            </a:r>
            <a:r>
              <a:rPr lang="en-IN" sz="4400" b="1" dirty="0">
                <a:solidFill>
                  <a:srgbClr val="00B050"/>
                </a:solidFill>
              </a:rPr>
              <a:t>content</a:t>
            </a:r>
            <a:r>
              <a:rPr lang="en-IN" sz="4400" dirty="0"/>
              <a:t> of the </a:t>
            </a:r>
            <a:r>
              <a:rPr lang="en-IN" sz="4400" b="1" dirty="0">
                <a:solidFill>
                  <a:srgbClr val="FFFF00"/>
                </a:solidFill>
              </a:rPr>
              <a:t>current page.</a:t>
            </a:r>
            <a:r>
              <a:rPr lang="en-IN" sz="4400" dirty="0"/>
              <a:t> 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 flipV="1">
            <a:off x="13525125" y="4540095"/>
            <a:ext cx="1" cy="5247236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 flipV="1">
            <a:off x="4987949" y="4607001"/>
            <a:ext cx="1" cy="5247236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4850212" y="3559063"/>
            <a:ext cx="5131212" cy="768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10000"/>
              </a:lnSpc>
              <a:defRPr sz="2800">
                <a:solidFill>
                  <a:srgbClr val="FFDB2C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514350" lvl="0" indent="-514350"/>
            <a:r>
              <a:rPr 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line comment</a:t>
            </a:r>
          </a:p>
        </p:txBody>
      </p:sp>
      <p:sp>
        <p:nvSpPr>
          <p:cNvPr id="229" name="Shape 229"/>
          <p:cNvSpPr/>
          <p:nvPr/>
        </p:nvSpPr>
        <p:spPr>
          <a:xfrm>
            <a:off x="13381799" y="3536774"/>
            <a:ext cx="4791375" cy="768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10000"/>
              </a:lnSpc>
              <a:defRPr sz="2800">
                <a:solidFill>
                  <a:srgbClr val="FFDB2C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514350" lvl="0" indent="-514350"/>
            <a:r>
              <a:rPr 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 line comment</a:t>
            </a:r>
          </a:p>
        </p:txBody>
      </p:sp>
      <p:sp>
        <p:nvSpPr>
          <p:cNvPr id="230" name="Shape 230"/>
          <p:cNvSpPr/>
          <p:nvPr/>
        </p:nvSpPr>
        <p:spPr>
          <a:xfrm>
            <a:off x="4884691" y="9725199"/>
            <a:ext cx="206517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13421867" y="9658293"/>
            <a:ext cx="206517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5369011" y="4859163"/>
            <a:ext cx="5302377" cy="338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lvl="0" indent="0" algn="l">
              <a:buNone/>
            </a:pP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</a:p>
          <a:p>
            <a:pPr marL="0" lvl="0" indent="0" algn="l">
              <a:buNone/>
            </a:pPr>
            <a:endParaRPr lang="en-US" sz="44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44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4400" b="1" i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en-US" sz="4400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4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</a:t>
            </a:r>
          </a:p>
          <a:p>
            <a:pPr marL="0" lvl="0" indent="0" algn="l">
              <a:buNone/>
            </a:pPr>
            <a:r>
              <a:rPr lang="en-US" sz="4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sz="4200">
              <a:solidFill>
                <a:srgbClr val="FFFFFF"/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13894701" y="4814559"/>
            <a:ext cx="6125219" cy="323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lvl="0" indent="0">
              <a:buNone/>
            </a:pPr>
            <a:r>
              <a:rPr lang="en-US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</a:t>
            </a:r>
          </a:p>
          <a:p>
            <a:pPr marL="0" lvl="0" indent="0">
              <a:buNone/>
            </a:pPr>
            <a:endParaRPr lang="en-US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</a:t>
            </a:r>
            <a:r>
              <a:rPr lang="en-US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</a:t>
            </a:r>
          </a:p>
          <a:p>
            <a:pPr marL="0" lvl="0" indent="0">
              <a:buNone/>
            </a:pPr>
            <a:r>
              <a:rPr 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  </a:t>
            </a:r>
            <a:r>
              <a:rPr lang="en-US" b="1" i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*/</a:t>
            </a:r>
            <a:r>
              <a:rPr lang="en-US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  <p:sp>
        <p:nvSpPr>
          <p:cNvPr id="18" name="Shape 83"/>
          <p:cNvSpPr/>
          <p:nvPr/>
        </p:nvSpPr>
        <p:spPr>
          <a:xfrm>
            <a:off x="2084899" y="1895707"/>
            <a:ext cx="20082892" cy="88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 In JavaScript</a:t>
            </a:r>
            <a:endParaRPr sz="7200" spc="89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console Object</a:t>
            </a:r>
            <a:endParaRPr sz="7200" spc="-112">
              <a:solidFill>
                <a:schemeClr val="bg1"/>
              </a:solidFill>
            </a:endParaRPr>
          </a:p>
        </p:txBody>
      </p:sp>
      <p:sp>
        <p:nvSpPr>
          <p:cNvPr id="1469" name="Shape 1469"/>
          <p:cNvSpPr/>
          <p:nvPr/>
        </p:nvSpPr>
        <p:spPr>
          <a:xfrm>
            <a:off x="1583556" y="2832680"/>
            <a:ext cx="22160105" cy="338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 provides us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another object </a:t>
            </a:r>
            <a:r>
              <a:rPr lang="en-IN" sz="4400" dirty="0"/>
              <a:t>called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console </a:t>
            </a:r>
          </a:p>
          <a:p>
            <a:pPr algn="l"/>
            <a:endParaRPr lang="en-IN" sz="4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IN" sz="4400" dirty="0"/>
              <a:t>It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represents</a:t>
            </a:r>
            <a:r>
              <a:rPr lang="en-IN" sz="4400" dirty="0"/>
              <a:t> the </a:t>
            </a:r>
            <a:r>
              <a:rPr lang="en-IN" sz="4400" b="1" dirty="0">
                <a:solidFill>
                  <a:srgbClr val="FFFF00"/>
                </a:solidFill>
              </a:rPr>
              <a:t>browser’s console window </a:t>
            </a:r>
            <a:r>
              <a:rPr lang="en-IN" sz="4400" dirty="0"/>
              <a:t>and has a </a:t>
            </a:r>
            <a:r>
              <a:rPr lang="en-IN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method</a:t>
            </a:r>
            <a:r>
              <a:rPr lang="en-IN" sz="4400" dirty="0"/>
              <a:t> called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log() </a:t>
            </a:r>
          </a:p>
          <a:p>
            <a:pPr algn="l"/>
            <a:endParaRPr lang="en-IN" sz="4400" dirty="0">
              <a:solidFill>
                <a:schemeClr val="tx1"/>
              </a:solidFill>
            </a:endParaRPr>
          </a:p>
          <a:p>
            <a:pPr algn="l"/>
            <a:r>
              <a:rPr lang="en-IN" sz="4400" dirty="0">
                <a:solidFill>
                  <a:schemeClr val="tx1"/>
                </a:solidFill>
              </a:rPr>
              <a:t>This </a:t>
            </a:r>
            <a:r>
              <a:rPr lang="en-IN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method</a:t>
            </a:r>
            <a:r>
              <a:rPr lang="en-IN" sz="4400" dirty="0">
                <a:solidFill>
                  <a:schemeClr val="tx1"/>
                </a:solidFill>
              </a:rPr>
              <a:t> </a:t>
            </a:r>
            <a:r>
              <a:rPr lang="en-IN" sz="4400" dirty="0"/>
              <a:t>allows us to 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</a:t>
            </a:r>
            <a:r>
              <a:rPr lang="en-IN" sz="4400" dirty="0"/>
              <a:t> the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specified text </a:t>
            </a:r>
            <a:r>
              <a:rPr lang="en-IN" sz="4400" dirty="0"/>
              <a:t>to the </a:t>
            </a:r>
            <a:r>
              <a:rPr lang="en-IN" sz="4400" b="1" dirty="0">
                <a:solidFill>
                  <a:srgbClr val="FFFF00"/>
                </a:solidFill>
              </a:rPr>
              <a:t>console window</a:t>
            </a:r>
            <a:r>
              <a:rPr lang="en-IN" sz="4400" dirty="0"/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83556" y="6802236"/>
            <a:ext cx="17316925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66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66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dirty="0">
              <a:solidFill>
                <a:prstClr val="white"/>
              </a:solidFill>
            </a:endParaRPr>
          </a:p>
          <a:p>
            <a:pPr marL="0" indent="0" algn="l">
              <a:buNone/>
            </a:pPr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</a:t>
            </a:r>
            <a:r>
              <a:rPr lang="en-US" sz="48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en-US" sz="48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text to display</a:t>
            </a:r>
            <a:r>
              <a:rPr lang="en-US" sz="48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 algn="l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dirty="0">
              <a:solidFill>
                <a:prstClr val="white"/>
              </a:solidFill>
            </a:endParaRPr>
          </a:p>
          <a:p>
            <a:pPr marL="0" indent="0" algn="l">
              <a:buNone/>
            </a:pP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3077766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rgbClr val="FFFFFF"/>
                </a:solidFill>
              </a:rPr>
              <a:t>JAVASCRIPT BASIC PROGRAMMING CONCEPT</a:t>
            </a:r>
            <a:endParaRPr sz="10000" spc="-200">
              <a:solidFill>
                <a:srgbClr val="FFFFFF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084899" y="4125163"/>
            <a:ext cx="10783608" cy="8309967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Embedding</a:t>
            </a:r>
            <a:endParaRPr lang="en-US" sz="6000" b="1" i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To The Document</a:t>
            </a: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6000" b="1" spc="-112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Browser Console</a:t>
            </a:r>
          </a:p>
          <a:p>
            <a:pPr algn="l"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 In JavaScript</a:t>
            </a: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6000" b="1" spc="89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spc="891" dirty="0">
              <a:solidFill>
                <a:schemeClr val="bg1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2084899" y="1895707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bg1"/>
                </a:solidFill>
              </a:rPr>
              <a:t>Today’s Agenda</a:t>
            </a:r>
            <a:endParaRPr sz="6600" spc="89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1406145" y="1562717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Embedding</a:t>
            </a:r>
            <a:endParaRPr sz="5600" spc="-112">
              <a:solidFill>
                <a:schemeClr val="bg1"/>
              </a:solidFill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6952439" y="6188071"/>
            <a:ext cx="4510129" cy="3106352"/>
          </a:xfrm>
          <a:prstGeom prst="roundRect">
            <a:avLst>
              <a:gd name="adj" fmla="val 2968"/>
            </a:avLst>
          </a:prstGeom>
          <a:ln w="25400">
            <a:solidFill>
              <a:srgbClr val="FFFFFF">
                <a:alpha val="5629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13781637" y="6188070"/>
            <a:ext cx="4510130" cy="3106353"/>
          </a:xfrm>
          <a:prstGeom prst="roundRect">
            <a:avLst>
              <a:gd name="adj" fmla="val 2968"/>
            </a:avLst>
          </a:prstGeom>
          <a:ln w="25400">
            <a:solidFill>
              <a:srgbClr val="FFFFFF">
                <a:alpha val="5629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8350253" y="5493431"/>
            <a:ext cx="1714501" cy="171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8915806" y="5411727"/>
            <a:ext cx="835643" cy="1565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200" spc="2912" baseline="-3846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8200" spc="2912" baseline="-3846" dirty="0">
                <a:solidFill>
                  <a:srgbClr val="FFDB2C"/>
                </a:solidFill>
              </a:rPr>
              <a:t>1</a:t>
            </a:r>
            <a:endParaRPr sz="8200" spc="2912" baseline="-3846">
              <a:solidFill>
                <a:srgbClr val="FFDB2C"/>
              </a:solidFill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15179451" y="5493431"/>
            <a:ext cx="1714501" cy="171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15745004" y="5411727"/>
            <a:ext cx="835643" cy="1565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200" spc="2912" baseline="-3846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8200" spc="2912" baseline="-3846" dirty="0">
                <a:solidFill>
                  <a:srgbClr val="FFDB2C"/>
                </a:solidFill>
              </a:rPr>
              <a:t>2</a:t>
            </a:r>
            <a:endParaRPr sz="8200" spc="2912" baseline="-3846">
              <a:solidFill>
                <a:srgbClr val="FFDB2C"/>
              </a:solidFill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7442908" y="7819019"/>
            <a:ext cx="3529191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Locally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000" dirty="0">
              <a:solidFill>
                <a:srgbClr val="FFFFFF"/>
              </a:solidFill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14272107" y="7841321"/>
            <a:ext cx="3529191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accent3"/>
                </a:solidFill>
              </a:rPr>
              <a:t>Externally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000" dirty="0">
              <a:solidFill>
                <a:srgbClr val="FFFFFF"/>
              </a:solidFill>
            </a:endParaRPr>
          </a:p>
        </p:txBody>
      </p:sp>
      <p:sp>
        <p:nvSpPr>
          <p:cNvPr id="43" name="Shape 47"/>
          <p:cNvSpPr/>
          <p:nvPr/>
        </p:nvSpPr>
        <p:spPr>
          <a:xfrm>
            <a:off x="3410008" y="2964501"/>
            <a:ext cx="18077270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rgbClr val="FFC000"/>
                </a:solidFill>
              </a:rPr>
              <a:t>JavaScript</a:t>
            </a:r>
            <a:r>
              <a:rPr lang="en-US" sz="4000" dirty="0">
                <a:solidFill>
                  <a:schemeClr val="tx1"/>
                </a:solidFill>
              </a:rPr>
              <a:t> can be 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embedded</a:t>
            </a:r>
            <a:r>
              <a:rPr lang="en-US" sz="4000" dirty="0">
                <a:solidFill>
                  <a:schemeClr val="tx1"/>
                </a:solidFill>
              </a:rPr>
              <a:t> in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en-US" sz="4000" dirty="0">
                <a:solidFill>
                  <a:schemeClr val="tx1"/>
                </a:solidFill>
              </a:rPr>
              <a:t> page in </a:t>
            </a: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 ways</a:t>
            </a:r>
            <a:endParaRPr sz="4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0" animBg="1"/>
      <p:bldP spid="396" grpId="0" animBg="1"/>
      <p:bldP spid="399" grpId="0" animBg="1"/>
      <p:bldP spid="400" grpId="0" animBg="1"/>
      <p:bldP spid="401" grpId="0" animBg="1"/>
      <p:bldP spid="402" grpId="0" animBg="1"/>
      <p:bldP spid="407" grpId="0" animBg="1"/>
      <p:bldP spid="40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JavaScript Embedding</a:t>
            </a:r>
            <a:endParaRPr sz="5600" spc="-112">
              <a:solidFill>
                <a:schemeClr val="bg1"/>
              </a:solidFill>
            </a:endParaRPr>
          </a:p>
        </p:txBody>
      </p:sp>
      <p:sp>
        <p:nvSpPr>
          <p:cNvPr id="1459" name="Shape 1459"/>
          <p:cNvSpPr/>
          <p:nvPr/>
        </p:nvSpPr>
        <p:spPr>
          <a:xfrm>
            <a:off x="683551" y="4540434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465" name="Shape 1465"/>
          <p:cNvSpPr/>
          <p:nvPr/>
        </p:nvSpPr>
        <p:spPr>
          <a:xfrm>
            <a:off x="694900" y="3275006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6" name="Shape 1466"/>
          <p:cNvSpPr/>
          <p:nvPr/>
        </p:nvSpPr>
        <p:spPr>
          <a:xfrm>
            <a:off x="694900" y="5022631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9" name="Shape 1469"/>
          <p:cNvSpPr/>
          <p:nvPr/>
        </p:nvSpPr>
        <p:spPr>
          <a:xfrm>
            <a:off x="1583557" y="3234116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IN" sz="4400" dirty="0">
                <a:solidFill>
                  <a:schemeClr val="bg1"/>
                </a:solidFill>
              </a:rPr>
              <a:t>To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insert</a:t>
            </a:r>
            <a:r>
              <a:rPr lang="en-IN" sz="4400" dirty="0">
                <a:solidFill>
                  <a:schemeClr val="bg1"/>
                </a:solidFill>
              </a:rPr>
              <a:t> a </a:t>
            </a:r>
            <a:r>
              <a:rPr lang="en-IN" sz="4400" b="1" dirty="0">
                <a:solidFill>
                  <a:srgbClr val="FFC000"/>
                </a:solidFill>
              </a:rPr>
              <a:t>JavaScript</a:t>
            </a:r>
            <a:r>
              <a:rPr lang="en-IN" sz="4400" dirty="0">
                <a:solidFill>
                  <a:schemeClr val="bg1"/>
                </a:solidFill>
              </a:rPr>
              <a:t> into an </a:t>
            </a:r>
            <a:r>
              <a:rPr lang="en-IN" sz="4400" b="1" dirty="0">
                <a:solidFill>
                  <a:srgbClr val="00B0F0"/>
                </a:solidFill>
              </a:rPr>
              <a:t>HTML</a:t>
            </a:r>
            <a:r>
              <a:rPr lang="en-IN" sz="4400" dirty="0">
                <a:solidFill>
                  <a:schemeClr val="bg1"/>
                </a:solidFill>
              </a:rPr>
              <a:t> page, use the</a:t>
            </a:r>
            <a:r>
              <a:rPr lang="en-IN" sz="4400" dirty="0"/>
              <a:t>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&lt;script&gt; </a:t>
            </a:r>
            <a:r>
              <a:rPr lang="en-IN" sz="4400" dirty="0">
                <a:solidFill>
                  <a:schemeClr val="bg1"/>
                </a:solidFill>
              </a:rPr>
              <a:t>tag.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31" name="Shape 1469"/>
          <p:cNvSpPr/>
          <p:nvPr/>
        </p:nvSpPr>
        <p:spPr>
          <a:xfrm>
            <a:off x="1735957" y="4992260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IN" sz="4400" dirty="0"/>
              <a:t>The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&lt;script&gt;</a:t>
            </a:r>
            <a:r>
              <a:rPr lang="en-IN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4400" dirty="0"/>
              <a:t>and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 </a:t>
            </a:r>
            <a:r>
              <a:rPr lang="en-IN" sz="4400" dirty="0"/>
              <a:t>tells where the </a:t>
            </a:r>
            <a:r>
              <a:rPr lang="en-IN" sz="4400" b="1" dirty="0">
                <a:solidFill>
                  <a:srgbClr val="FFC000"/>
                </a:solidFill>
              </a:rPr>
              <a:t>JavaScript</a:t>
            </a:r>
            <a:r>
              <a:rPr lang="en-IN" sz="4400" dirty="0"/>
              <a:t> starts and ends.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33" name="Shape 1459"/>
          <p:cNvSpPr/>
          <p:nvPr/>
        </p:nvSpPr>
        <p:spPr>
          <a:xfrm>
            <a:off x="835951" y="6075558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5" name="TextBox 34"/>
          <p:cNvSpPr txBox="1"/>
          <p:nvPr/>
        </p:nvSpPr>
        <p:spPr>
          <a:xfrm>
            <a:off x="1092844" y="6891450"/>
            <a:ext cx="17316925" cy="4022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&lt;script&gt;</a:t>
            </a:r>
          </a:p>
          <a:p>
            <a:pPr marL="0" indent="0" algn="l">
              <a:buNone/>
            </a:pP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l"/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javascript code</a:t>
            </a:r>
          </a:p>
          <a:p>
            <a:pPr marL="0" indent="0" algn="l">
              <a:buNone/>
            </a:pP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l"/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&lt;/script&gt;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JavaScript Examples</a:t>
            </a:r>
            <a:endParaRPr sz="5600" spc="-112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17378" y="2578422"/>
            <a:ext cx="10392919" cy="1045478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	&lt;head&gt;</a:t>
            </a:r>
          </a:p>
          <a:p>
            <a:pPr marL="0" indent="0" algn="l">
              <a:buNone/>
            </a:pPr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&lt;script&gt;</a:t>
            </a:r>
          </a:p>
          <a:p>
            <a:pPr marL="0" indent="0" algn="l">
              <a:buNone/>
            </a:pP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4400" b="1" i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// javascript code</a:t>
            </a:r>
          </a:p>
          <a:p>
            <a:pPr marL="0" indent="0" algn="l">
              <a:buNone/>
            </a:pP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&lt;/script&gt;</a:t>
            </a:r>
          </a:p>
          <a:p>
            <a:pPr algn="l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	&lt;/head&gt;</a:t>
            </a:r>
            <a:endParaRPr lang="en-US" sz="4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	&lt;body&gt;</a:t>
            </a:r>
          </a:p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		. . . .</a:t>
            </a:r>
          </a:p>
          <a:p>
            <a:pPr algn="l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	&lt;/body&gt;</a:t>
            </a:r>
          </a:p>
          <a:p>
            <a:pPr algn="l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&lt;/html&gt;</a:t>
            </a:r>
          </a:p>
          <a:p>
            <a:pPr marL="0" indent="0" algn="l">
              <a:buNone/>
            </a:pPr>
            <a:endParaRPr lang="en-US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08473" y="2428924"/>
            <a:ext cx="10392919" cy="77463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&lt;head&gt;. . . &lt;/head&gt;</a:t>
            </a:r>
          </a:p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&lt;body&gt;</a:t>
            </a:r>
          </a:p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. . . .</a:t>
            </a:r>
          </a:p>
          <a:p>
            <a:pPr marL="0" indent="0" algn="l">
              <a:buNone/>
            </a:pPr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&lt;script&gt;</a:t>
            </a:r>
          </a:p>
          <a:p>
            <a:pPr marL="0" indent="0" algn="l">
              <a:buNone/>
            </a:pPr>
            <a:endParaRPr lang="en-US" sz="4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4400" b="1" i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// javascript code</a:t>
            </a:r>
          </a:p>
          <a:p>
            <a:pPr marL="0" indent="0" algn="l">
              <a:buNone/>
            </a:pPr>
            <a:endParaRPr lang="en-US" sz="4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&lt;/script&gt;</a:t>
            </a:r>
          </a:p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&lt;/body&gt;</a:t>
            </a:r>
          </a:p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7159083" y="7538224"/>
            <a:ext cx="9500839" cy="1588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1406145" y="403013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to embed &lt;script&gt; tag ?</a:t>
            </a:r>
            <a:endParaRPr sz="5600" spc="-112">
              <a:solidFill>
                <a:schemeClr val="bg1"/>
              </a:solidFill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4572669" y="2961413"/>
            <a:ext cx="3175001" cy="317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4052841" y="3016189"/>
            <a:ext cx="4175442" cy="236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400" spc="3584" baseline="-3125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7200" dirty="0">
                <a:solidFill>
                  <a:schemeClr val="bg1"/>
                </a:solidFill>
              </a:rPr>
              <a:t>Head</a:t>
            </a:r>
            <a:endParaRPr sz="7200" spc="3584" baseline="-3125">
              <a:solidFill>
                <a:schemeClr val="bg1"/>
              </a:solidFill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1486002" y="7420415"/>
            <a:ext cx="370587" cy="9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38" name="Shape 338"/>
          <p:cNvSpPr/>
          <p:nvPr/>
        </p:nvSpPr>
        <p:spPr>
          <a:xfrm>
            <a:off x="2259756" y="7659387"/>
            <a:ext cx="8623844" cy="117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514350" indent="-514350"/>
            <a:r>
              <a:rPr lang="en-US" sz="3600" dirty="0">
                <a:solidFill>
                  <a:schemeClr val="tx1"/>
                </a:solidFill>
              </a:rPr>
              <a:t>If we </a:t>
            </a: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want </a:t>
            </a:r>
            <a:r>
              <a:rPr lang="en-US" sz="3600" dirty="0">
                <a:solidFill>
                  <a:schemeClr val="tx1"/>
                </a:solidFill>
              </a:rPr>
              <a:t>to 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run</a:t>
            </a:r>
            <a:r>
              <a:rPr lang="en-US" sz="3600" dirty="0">
                <a:solidFill>
                  <a:schemeClr val="tx1"/>
                </a:solidFill>
              </a:rPr>
              <a:t> the </a:t>
            </a:r>
            <a:r>
              <a:rPr lang="en-US" sz="3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&lt;script&gt; </a:t>
            </a:r>
            <a:r>
              <a:rPr lang="en-US" sz="3600" dirty="0">
                <a:solidFill>
                  <a:schemeClr val="tx1"/>
                </a:solidFill>
              </a:rPr>
              <a:t>before 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page</a:t>
            </a:r>
          </a:p>
          <a:p>
            <a:pPr marL="514350" indent="-514350"/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loads</a:t>
            </a:r>
            <a:r>
              <a:rPr lang="en-US" sz="3600" dirty="0">
                <a:solidFill>
                  <a:schemeClr val="tx1"/>
                </a:solidFill>
              </a:rPr>
              <a:t> then it is kept in the </a:t>
            </a:r>
            <a:r>
              <a:rPr lang="en-US" sz="3600" b="1" dirty="0">
                <a:solidFill>
                  <a:schemeClr val="accent3"/>
                </a:solidFill>
              </a:rPr>
              <a:t>&lt;head&gt; </a:t>
            </a:r>
            <a:r>
              <a:rPr lang="en-US" sz="3600" dirty="0">
                <a:solidFill>
                  <a:schemeClr val="tx1"/>
                </a:solidFill>
              </a:rPr>
              <a:t>section.</a:t>
            </a:r>
          </a:p>
        </p:txBody>
      </p:sp>
      <p:sp>
        <p:nvSpPr>
          <p:cNvPr id="345" name="Shape 345"/>
          <p:cNvSpPr/>
          <p:nvPr/>
        </p:nvSpPr>
        <p:spPr>
          <a:xfrm>
            <a:off x="14273594" y="3067142"/>
            <a:ext cx="4125951" cy="236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400" spc="3584" baseline="-3125">
                <a:latin typeface="linea-ecommerce-10"/>
                <a:ea typeface="linea-ecommerce-10"/>
                <a:cs typeface="linea-ecommerce-10"/>
                <a:sym typeface="linea-ecommerce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7200" dirty="0">
                <a:solidFill>
                  <a:schemeClr val="bg1"/>
                </a:solidFill>
              </a:rPr>
              <a:t>Body</a:t>
            </a:r>
            <a:endParaRPr sz="7200" spc="3584" baseline="-3125">
              <a:solidFill>
                <a:schemeClr val="bg1"/>
              </a:solidFill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14672042" y="2942979"/>
            <a:ext cx="3175001" cy="317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12410550" y="7619827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52" name="Shape 352"/>
          <p:cNvSpPr/>
          <p:nvPr/>
        </p:nvSpPr>
        <p:spPr>
          <a:xfrm>
            <a:off x="13496532" y="7665737"/>
            <a:ext cx="9377352" cy="178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514350" indent="-514350"/>
            <a:r>
              <a:rPr lang="en-US" sz="3600" dirty="0">
                <a:solidFill>
                  <a:schemeClr val="tx1"/>
                </a:solidFill>
              </a:rPr>
              <a:t>If we </a:t>
            </a: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want</a:t>
            </a:r>
            <a:r>
              <a:rPr lang="en-US" sz="3600" dirty="0">
                <a:solidFill>
                  <a:schemeClr val="tx1"/>
                </a:solidFill>
              </a:rPr>
              <a:t> to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run</a:t>
            </a:r>
            <a:r>
              <a:rPr lang="en-US" sz="3600" dirty="0">
                <a:solidFill>
                  <a:schemeClr val="tx1"/>
                </a:solidFill>
              </a:rPr>
              <a:t> the </a:t>
            </a:r>
            <a:r>
              <a:rPr 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&lt;script&gt; </a:t>
            </a:r>
            <a:r>
              <a:rPr lang="en-US" sz="3600" dirty="0">
                <a:solidFill>
                  <a:schemeClr val="tx1"/>
                </a:solidFill>
              </a:rPr>
              <a:t>after the </a:t>
            </a: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page</a:t>
            </a:r>
          </a:p>
          <a:p>
            <a:pPr marL="514350" indent="-514350"/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loads</a:t>
            </a:r>
            <a:r>
              <a:rPr lang="en-US" sz="3600" dirty="0">
                <a:solidFill>
                  <a:schemeClr val="tx1"/>
                </a:solidFill>
              </a:rPr>
              <a:t> so that it can </a:t>
            </a:r>
            <a:r>
              <a:rPr lang="en-US" sz="3600" b="1" dirty="0">
                <a:solidFill>
                  <a:srgbClr val="92D050"/>
                </a:solidFill>
              </a:rPr>
              <a:t>interact with HTML</a:t>
            </a:r>
          </a:p>
          <a:p>
            <a:pPr marL="514350" indent="-514350"/>
            <a:r>
              <a:rPr lang="en-US" sz="3600" dirty="0">
                <a:solidFill>
                  <a:schemeClr val="tx1"/>
                </a:solidFill>
              </a:rPr>
              <a:t>elements then it is kept in the </a:t>
            </a:r>
            <a:r>
              <a:rPr lang="en-US" sz="3600" b="1" dirty="0">
                <a:solidFill>
                  <a:schemeClr val="accent3"/>
                </a:solidFill>
              </a:rPr>
              <a:t>&lt;body&gt; </a:t>
            </a:r>
            <a:r>
              <a:rPr lang="en-US" sz="3600" dirty="0">
                <a:solidFill>
                  <a:schemeClr val="tx1"/>
                </a:solidFill>
              </a:rPr>
              <a:t>section.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 animBg="1"/>
      <p:bldP spid="332" grpId="0" animBg="1"/>
      <p:bldP spid="337" grpId="0" animBg="1"/>
      <p:bldP spid="338" grpId="0" animBg="1"/>
      <p:bldP spid="345" grpId="0" animBg="1"/>
      <p:bldP spid="346" grpId="0" animBg="1"/>
      <p:bldP spid="351" grpId="0" animBg="1"/>
      <p:bldP spid="3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JavaScript Embedding</a:t>
            </a:r>
            <a:endParaRPr sz="5600" spc="-112">
              <a:solidFill>
                <a:schemeClr val="bg1"/>
              </a:solidFill>
            </a:endParaRPr>
          </a:p>
        </p:txBody>
      </p:sp>
      <p:sp>
        <p:nvSpPr>
          <p:cNvPr id="1459" name="Shape 1459"/>
          <p:cNvSpPr/>
          <p:nvPr/>
        </p:nvSpPr>
        <p:spPr>
          <a:xfrm>
            <a:off x="683551" y="4540434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465" name="Shape 1465"/>
          <p:cNvSpPr/>
          <p:nvPr/>
        </p:nvSpPr>
        <p:spPr>
          <a:xfrm>
            <a:off x="694900" y="3275006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6" name="Shape 1466"/>
          <p:cNvSpPr/>
          <p:nvPr/>
        </p:nvSpPr>
        <p:spPr>
          <a:xfrm>
            <a:off x="694900" y="5022631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9" name="Shape 1469"/>
          <p:cNvSpPr/>
          <p:nvPr/>
        </p:nvSpPr>
        <p:spPr>
          <a:xfrm>
            <a:off x="1583556" y="3234116"/>
            <a:ext cx="22160105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IN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When</a:t>
            </a:r>
            <a:r>
              <a:rPr lang="en-IN" sz="4400" dirty="0">
                <a:solidFill>
                  <a:schemeClr val="bg1"/>
                </a:solidFill>
              </a:rPr>
              <a:t> the </a:t>
            </a:r>
            <a:r>
              <a:rPr lang="en-IN" sz="4400" b="1" dirty="0">
                <a:solidFill>
                  <a:srgbClr val="92D050"/>
                </a:solidFill>
              </a:rPr>
              <a:t>same code </a:t>
            </a:r>
            <a:r>
              <a:rPr lang="en-IN" sz="4400" dirty="0">
                <a:solidFill>
                  <a:schemeClr val="bg1"/>
                </a:solidFill>
              </a:rPr>
              <a:t>is used in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many different web pages </a:t>
            </a:r>
            <a:r>
              <a:rPr lang="en-IN" sz="4400" dirty="0">
                <a:solidFill>
                  <a:schemeClr val="bg1"/>
                </a:solidFill>
              </a:rPr>
              <a:t>we use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external JavaScript</a:t>
            </a:r>
            <a:endParaRPr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Shape 1469"/>
          <p:cNvSpPr/>
          <p:nvPr/>
        </p:nvSpPr>
        <p:spPr>
          <a:xfrm>
            <a:off x="1602145" y="4992260"/>
            <a:ext cx="21949227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Put</a:t>
            </a:r>
            <a:r>
              <a:rPr lang="en-IN" sz="4400" dirty="0"/>
              <a:t> the </a:t>
            </a:r>
            <a:r>
              <a:rPr lang="en-IN" sz="4400" b="1" dirty="0">
                <a:solidFill>
                  <a:schemeClr val="accent3"/>
                </a:solidFill>
              </a:rPr>
              <a:t>name</a:t>
            </a:r>
            <a:r>
              <a:rPr lang="en-IN" sz="4400" dirty="0"/>
              <a:t> of the </a:t>
            </a:r>
            <a:r>
              <a:rPr lang="en-IN" sz="4400" b="1" dirty="0">
                <a:solidFill>
                  <a:srgbClr val="00B0F0"/>
                </a:solidFill>
              </a:rPr>
              <a:t>script file </a:t>
            </a:r>
            <a:r>
              <a:rPr lang="en-IN" sz="4400" dirty="0"/>
              <a:t>in the </a:t>
            </a:r>
            <a:r>
              <a:rPr lang="en-IN" sz="4400" b="1" dirty="0">
                <a:solidFill>
                  <a:srgbClr val="FFFF00"/>
                </a:solidFill>
              </a:rPr>
              <a:t>src</a:t>
            </a:r>
            <a:r>
              <a:rPr lang="en-IN" sz="4400" dirty="0"/>
              <a:t> (source) attribute of a </a:t>
            </a:r>
            <a:r>
              <a:rPr lang="en-IN" sz="4400" b="1" dirty="0">
                <a:solidFill>
                  <a:srgbClr val="00B050"/>
                </a:solidFill>
              </a:rPr>
              <a:t>&lt;script&gt; </a:t>
            </a:r>
            <a:r>
              <a:rPr lang="en-IN" sz="4400" dirty="0"/>
              <a:t>tag</a:t>
            </a: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33" name="Shape 1459"/>
          <p:cNvSpPr/>
          <p:nvPr/>
        </p:nvSpPr>
        <p:spPr>
          <a:xfrm>
            <a:off x="835951" y="6075558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5" name="TextBox 34"/>
          <p:cNvSpPr txBox="1"/>
          <p:nvPr/>
        </p:nvSpPr>
        <p:spPr>
          <a:xfrm>
            <a:off x="1092844" y="6876725"/>
            <a:ext cx="17316925" cy="55611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 algn="l">
              <a:buNone/>
            </a:pP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indent="0" algn="l">
              <a:buNone/>
            </a:pPr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&lt;script  </a:t>
            </a:r>
            <a:r>
              <a:rPr lang="en-US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src</a:t>
            </a:r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=“</a:t>
            </a:r>
            <a:r>
              <a:rPr lang="en-US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javascript</a:t>
            </a:r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file” &gt;</a:t>
            </a:r>
          </a:p>
          <a:p>
            <a:pPr marL="0" indent="0" algn="l">
              <a:buNone/>
            </a:pPr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&lt;/script&gt;</a:t>
            </a:r>
          </a:p>
          <a:p>
            <a:pPr marL="0" indent="0" algn="l">
              <a:buNone/>
            </a:pP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0" indent="0" algn="l">
              <a:buNone/>
            </a:pP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 algn="l">
              <a:buNone/>
            </a:pP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 algn="l">
              <a:buNone/>
            </a:pPr>
            <a:endParaRPr lang="en-US" dirty="0">
              <a:solidFill>
                <a:prstClr val="white"/>
              </a:solidFill>
            </a:endParaRPr>
          </a:p>
          <a:p>
            <a:pPr marL="0" indent="0" algn="l">
              <a:buNone/>
            </a:pP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JavaScript Example</a:t>
            </a:r>
            <a:endParaRPr sz="5600" spc="-112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16583" y="2836038"/>
            <a:ext cx="18779831" cy="87312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 &lt;head&gt;</a:t>
            </a:r>
          </a:p>
          <a:p>
            <a:pPr marL="0" indent="0" algn="l">
              <a:buNone/>
            </a:pPr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&lt;script type=“text/</a:t>
            </a:r>
            <a:r>
              <a:rPr lang="en-US" sz="4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javascript</a:t>
            </a:r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” </a:t>
            </a:r>
            <a:r>
              <a:rPr lang="en-US" sz="4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src</a:t>
            </a:r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=“myfile.js” &gt;</a:t>
            </a:r>
          </a:p>
          <a:p>
            <a:pPr marL="0" indent="0" algn="l">
              <a:buNone/>
            </a:pPr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  &lt;/script&gt;</a:t>
            </a:r>
          </a:p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 &lt;/head&gt;</a:t>
            </a:r>
          </a:p>
          <a:p>
            <a:pPr algn="l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 &lt;body&gt;</a:t>
            </a:r>
          </a:p>
          <a:p>
            <a:pPr algn="l"/>
            <a:endParaRPr lang="en-US" sz="4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 &lt;/body&gt;</a:t>
            </a:r>
          </a:p>
          <a:p>
            <a:pPr algn="l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&lt;/html&gt;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554</Words>
  <Application>Microsoft Office PowerPoint</Application>
  <PresentationFormat>Custom</PresentationFormat>
  <Paragraphs>130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Consolas</vt:lpstr>
      <vt:lpstr>FontAwesome</vt:lpstr>
      <vt:lpstr>Gill Sans</vt:lpstr>
      <vt:lpstr>Helvetica Light</vt:lpstr>
      <vt:lpstr>Helvetica Neue</vt:lpstr>
      <vt:lpstr>Lato Bold</vt:lpstr>
      <vt:lpstr>Lato Light</vt:lpstr>
      <vt:lpstr>Lato Regular</vt:lpstr>
      <vt:lpstr>linea-basic-elaboration-10</vt:lpstr>
      <vt:lpstr>linea-ecommerce-10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84</cp:revision>
  <dcterms:modified xsi:type="dcterms:W3CDTF">2022-11-28T04:45:14Z</dcterms:modified>
</cp:coreProperties>
</file>