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357" r:id="rId4"/>
    <p:sldId id="413" r:id="rId5"/>
    <p:sldId id="400" r:id="rId6"/>
    <p:sldId id="410" r:id="rId7"/>
    <p:sldId id="423" r:id="rId8"/>
    <p:sldId id="439" r:id="rId9"/>
    <p:sldId id="433" r:id="rId10"/>
    <p:sldId id="434" r:id="rId11"/>
    <p:sldId id="360" r:id="rId12"/>
    <p:sldId id="435" r:id="rId13"/>
    <p:sldId id="436" r:id="rId14"/>
    <p:sldId id="374" r:id="rId15"/>
    <p:sldId id="411" r:id="rId16"/>
    <p:sldId id="361" r:id="rId17"/>
    <p:sldId id="367" r:id="rId18"/>
    <p:sldId id="378" r:id="rId19"/>
    <p:sldId id="379" r:id="rId20"/>
    <p:sldId id="438" r:id="rId21"/>
    <p:sldId id="391" r:id="rId22"/>
    <p:sldId id="392" r:id="rId23"/>
    <p:sldId id="388" r:id="rId24"/>
    <p:sldId id="376" r:id="rId25"/>
    <p:sldId id="437" r:id="rId26"/>
    <p:sldId id="440" r:id="rId27"/>
    <p:sldId id="380" r:id="rId28"/>
    <p:sldId id="441" r:id="rId29"/>
    <p:sldId id="371" r:id="rId30"/>
    <p:sldId id="442" r:id="rId31"/>
    <p:sldId id="3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A4871DB-722D-4B87-894F-5D1C588BDCCE}"/>
    <pc:docChg chg="undo custSel addSld delSld modSld sldOrd">
      <pc:chgData name="Sharma Computer Academy" userId="08476b32c11f4418" providerId="LiveId" clId="{4A4871DB-722D-4B87-894F-5D1C588BDCCE}" dt="2020-10-27T15:54:44.938" v="1041" actId="20577"/>
      <pc:docMkLst>
        <pc:docMk/>
      </pc:docMkLst>
      <pc:sldChg chg="modSp mod">
        <pc:chgData name="Sharma Computer Academy" userId="08476b32c11f4418" providerId="LiveId" clId="{4A4871DB-722D-4B87-894F-5D1C588BDCCE}" dt="2020-10-26T11:57:29.257" v="714" actId="1076"/>
        <pc:sldMkLst>
          <pc:docMk/>
          <pc:sldMk cId="0" sldId="257"/>
        </pc:sldMkLst>
        <pc:spChg chg="mod">
          <ac:chgData name="Sharma Computer Academy" userId="08476b32c11f4418" providerId="LiveId" clId="{4A4871DB-722D-4B87-894F-5D1C588BDCCE}" dt="2020-10-26T11:56:18.517" v="704" actId="255"/>
          <ac:spMkLst>
            <pc:docMk/>
            <pc:sldMk cId="0" sldId="257"/>
            <ac:spMk id="2" creationId="{00000000-0000-0000-0000-000000000000}"/>
          </ac:spMkLst>
        </pc:spChg>
        <pc:picChg chg="mod">
          <ac:chgData name="Sharma Computer Academy" userId="08476b32c11f4418" providerId="LiveId" clId="{4A4871DB-722D-4B87-894F-5D1C588BDCCE}" dt="2020-10-26T11:57:29.257" v="714" actId="1076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mod modAnim">
        <pc:chgData name="Sharma Computer Academy" userId="08476b32c11f4418" providerId="LiveId" clId="{4A4871DB-722D-4B87-894F-5D1C588BDCCE}" dt="2020-10-26T12:00:56.917" v="966" actId="207"/>
        <pc:sldMkLst>
          <pc:docMk/>
          <pc:sldMk cId="0" sldId="258"/>
        </pc:sldMkLst>
        <pc:spChg chg="mod">
          <ac:chgData name="Sharma Computer Academy" userId="08476b32c11f4418" providerId="LiveId" clId="{4A4871DB-722D-4B87-894F-5D1C588BDCCE}" dt="2020-10-26T12:00:56.917" v="966" actId="207"/>
          <ac:spMkLst>
            <pc:docMk/>
            <pc:sldMk cId="0" sldId="258"/>
            <ac:spMk id="3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7:37.890" v="716" actId="22"/>
          <ac:picMkLst>
            <pc:docMk/>
            <pc:sldMk cId="0" sldId="258"/>
            <ac:picMk id="4" creationId="{F6C83245-7513-43DD-B784-A60A21FA5EBE}"/>
          </ac:picMkLst>
        </pc:picChg>
        <pc:picChg chg="del">
          <ac:chgData name="Sharma Computer Academy" userId="08476b32c11f4418" providerId="LiveId" clId="{4A4871DB-722D-4B87-894F-5D1C588BDCCE}" dt="2020-10-26T11:57:35.834" v="715" actId="478"/>
          <ac:picMkLst>
            <pc:docMk/>
            <pc:sldMk cId="0" sldId="258"/>
            <ac:picMk id="7" creationId="{00000000-0000-0000-0000-000000000000}"/>
          </ac:picMkLst>
        </pc:picChg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264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387"/>
        </pc:sldMkLst>
      </pc:sldChg>
      <pc:sldChg chg="modSp mod">
        <pc:chgData name="Sharma Computer Academy" userId="08476b32c11f4418" providerId="LiveId" clId="{4A4871DB-722D-4B87-894F-5D1C588BDCCE}" dt="2020-10-27T10:36:47.907" v="1008" actId="1037"/>
        <pc:sldMkLst>
          <pc:docMk/>
          <pc:sldMk cId="0" sldId="398"/>
        </pc:sldMkLst>
        <pc:spChg chg="mod">
          <ac:chgData name="Sharma Computer Academy" userId="08476b32c11f4418" providerId="LiveId" clId="{4A4871DB-722D-4B87-894F-5D1C588BDCCE}" dt="2020-10-27T10:36:47.907" v="1008" actId="1037"/>
          <ac:spMkLst>
            <pc:docMk/>
            <pc:sldMk cId="0" sldId="398"/>
            <ac:spMk id="2" creationId="{00000000-0000-0000-0000-000000000000}"/>
          </ac:spMkLst>
        </pc:spChg>
        <pc:picChg chg="mod">
          <ac:chgData name="Sharma Computer Academy" userId="08476b32c11f4418" providerId="LiveId" clId="{4A4871DB-722D-4B87-894F-5D1C588BDCCE}" dt="2020-10-27T10:35:31.136" v="969" actId="14100"/>
          <ac:picMkLst>
            <pc:docMk/>
            <pc:sldMk cId="0" sldId="398"/>
            <ac:picMk id="1026" creationId="{00000000-0000-0000-0000-000000000000}"/>
          </ac:picMkLst>
        </pc:picChg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2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3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4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5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6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7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8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09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1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2"/>
        </pc:sldMkLst>
      </pc:sldChg>
      <pc:sldChg chg="addSp delSp modSp mod">
        <pc:chgData name="Sharma Computer Academy" userId="08476b32c11f4418" providerId="LiveId" clId="{4A4871DB-722D-4B87-894F-5D1C588BDCCE}" dt="2020-10-26T11:57:42.488" v="718" actId="22"/>
        <pc:sldMkLst>
          <pc:docMk/>
          <pc:sldMk cId="0" sldId="413"/>
        </pc:sldMkLst>
        <pc:spChg chg="mod">
          <ac:chgData name="Sharma Computer Academy" userId="08476b32c11f4418" providerId="LiveId" clId="{4A4871DB-722D-4B87-894F-5D1C588BDCCE}" dt="2020-10-26T09:31:03.962" v="114" actId="113"/>
          <ac:spMkLst>
            <pc:docMk/>
            <pc:sldMk cId="0" sldId="413"/>
            <ac:spMk id="7" creationId="{00000000-0000-0000-0000-000000000000}"/>
          </ac:spMkLst>
        </pc:spChg>
        <pc:spChg chg="mod">
          <ac:chgData name="Sharma Computer Academy" userId="08476b32c11f4418" providerId="LiveId" clId="{4A4871DB-722D-4B87-894F-5D1C588BDCCE}" dt="2020-10-26T09:31:08.666" v="116" actId="20577"/>
          <ac:spMkLst>
            <pc:docMk/>
            <pc:sldMk cId="0" sldId="413"/>
            <ac:spMk id="8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7:42.488" v="718" actId="22"/>
          <ac:picMkLst>
            <pc:docMk/>
            <pc:sldMk cId="0" sldId="413"/>
            <ac:picMk id="3" creationId="{D0E3EF0D-208A-4BFB-9FAE-B85F716EC596}"/>
          </ac:picMkLst>
        </pc:picChg>
        <pc:picChg chg="del">
          <ac:chgData name="Sharma Computer Academy" userId="08476b32c11f4418" providerId="LiveId" clId="{4A4871DB-722D-4B87-894F-5D1C588BDCCE}" dt="2020-10-26T11:57:40.926" v="717" actId="478"/>
          <ac:picMkLst>
            <pc:docMk/>
            <pc:sldMk cId="0" sldId="413"/>
            <ac:picMk id="6" creationId="{00000000-0000-0000-0000-000000000000}"/>
          </ac:picMkLst>
        </pc:picChg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4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5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6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7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8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19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20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21"/>
        </pc:sldMkLst>
      </pc:sldChg>
      <pc:sldChg chg="del">
        <pc:chgData name="Sharma Computer Academy" userId="08476b32c11f4418" providerId="LiveId" clId="{4A4871DB-722D-4B87-894F-5D1C588BDCCE}" dt="2020-10-26T11:58:24.754" v="739" actId="47"/>
        <pc:sldMkLst>
          <pc:docMk/>
          <pc:sldMk cId="0" sldId="422"/>
        </pc:sldMkLst>
      </pc:sldChg>
      <pc:sldChg chg="addSp delSp modSp add mod">
        <pc:chgData name="Sharma Computer Academy" userId="08476b32c11f4418" providerId="LiveId" clId="{4A4871DB-722D-4B87-894F-5D1C588BDCCE}" dt="2020-10-26T11:57:46.112" v="720" actId="22"/>
        <pc:sldMkLst>
          <pc:docMk/>
          <pc:sldMk cId="1007944948" sldId="423"/>
        </pc:sldMkLst>
        <pc:spChg chg="mod">
          <ac:chgData name="Sharma Computer Academy" userId="08476b32c11f4418" providerId="LiveId" clId="{4A4871DB-722D-4B87-894F-5D1C588BDCCE}" dt="2020-10-26T11:46:18.487" v="638" actId="207"/>
          <ac:spMkLst>
            <pc:docMk/>
            <pc:sldMk cId="1007944948" sldId="423"/>
            <ac:spMk id="7" creationId="{00000000-0000-0000-0000-000000000000}"/>
          </ac:spMkLst>
        </pc:spChg>
        <pc:spChg chg="mod">
          <ac:chgData name="Sharma Computer Academy" userId="08476b32c11f4418" providerId="LiveId" clId="{4A4871DB-722D-4B87-894F-5D1C588BDCCE}" dt="2020-10-26T09:32:54.741" v="202" actId="20577"/>
          <ac:spMkLst>
            <pc:docMk/>
            <pc:sldMk cId="1007944948" sldId="423"/>
            <ac:spMk id="8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7:46.112" v="720" actId="22"/>
          <ac:picMkLst>
            <pc:docMk/>
            <pc:sldMk cId="1007944948" sldId="423"/>
            <ac:picMk id="3" creationId="{72262FB7-FE65-4CC8-98E8-A2FF08934E8D}"/>
          </ac:picMkLst>
        </pc:picChg>
        <pc:picChg chg="del">
          <ac:chgData name="Sharma Computer Academy" userId="08476b32c11f4418" providerId="LiveId" clId="{4A4871DB-722D-4B87-894F-5D1C588BDCCE}" dt="2020-10-26T11:57:44.601" v="719" actId="478"/>
          <ac:picMkLst>
            <pc:docMk/>
            <pc:sldMk cId="1007944948" sldId="423"/>
            <ac:picMk id="6" creationId="{00000000-0000-0000-0000-000000000000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7:55.365" v="724" actId="22"/>
        <pc:sldMkLst>
          <pc:docMk/>
          <pc:sldMk cId="3549578381" sldId="424"/>
        </pc:sldMkLst>
        <pc:spChg chg="mod">
          <ac:chgData name="Sharma Computer Academy" userId="08476b32c11f4418" providerId="LiveId" clId="{4A4871DB-722D-4B87-894F-5D1C588BDCCE}" dt="2020-10-26T11:46:28.614" v="640" actId="207"/>
          <ac:spMkLst>
            <pc:docMk/>
            <pc:sldMk cId="3549578381" sldId="424"/>
            <ac:spMk id="7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7:55.365" v="724" actId="22"/>
          <ac:picMkLst>
            <pc:docMk/>
            <pc:sldMk cId="3549578381" sldId="424"/>
            <ac:picMk id="3" creationId="{79D8CD1E-C92A-4600-853F-D606B6649F61}"/>
          </ac:picMkLst>
        </pc:picChg>
        <pc:picChg chg="del">
          <ac:chgData name="Sharma Computer Academy" userId="08476b32c11f4418" providerId="LiveId" clId="{4A4871DB-722D-4B87-894F-5D1C588BDCCE}" dt="2020-10-26T11:57:53.920" v="723" actId="478"/>
          <ac:picMkLst>
            <pc:docMk/>
            <pc:sldMk cId="3549578381" sldId="424"/>
            <ac:picMk id="6" creationId="{00000000-0000-0000-0000-000000000000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7:58.698" v="726" actId="22"/>
        <pc:sldMkLst>
          <pc:docMk/>
          <pc:sldMk cId="2867321810" sldId="425"/>
        </pc:sldMkLst>
        <pc:spChg chg="mod">
          <ac:chgData name="Sharma Computer Academy" userId="08476b32c11f4418" providerId="LiveId" clId="{4A4871DB-722D-4B87-894F-5D1C588BDCCE}" dt="2020-10-26T11:46:35.042" v="642" actId="115"/>
          <ac:spMkLst>
            <pc:docMk/>
            <pc:sldMk cId="2867321810" sldId="425"/>
            <ac:spMk id="7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7:58.698" v="726" actId="22"/>
          <ac:picMkLst>
            <pc:docMk/>
            <pc:sldMk cId="2867321810" sldId="425"/>
            <ac:picMk id="3" creationId="{460E4FE7-C39C-48D7-8EE8-DC3D68D1FA16}"/>
          </ac:picMkLst>
        </pc:picChg>
        <pc:picChg chg="del">
          <ac:chgData name="Sharma Computer Academy" userId="08476b32c11f4418" providerId="LiveId" clId="{4A4871DB-722D-4B87-894F-5D1C588BDCCE}" dt="2020-10-26T11:57:57.296" v="725" actId="478"/>
          <ac:picMkLst>
            <pc:docMk/>
            <pc:sldMk cId="2867321810" sldId="425"/>
            <ac:picMk id="6" creationId="{00000000-0000-0000-0000-000000000000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8:02.439" v="728" actId="22"/>
        <pc:sldMkLst>
          <pc:docMk/>
          <pc:sldMk cId="2901117384" sldId="426"/>
        </pc:sldMkLst>
        <pc:spChg chg="mod">
          <ac:chgData name="Sharma Computer Academy" userId="08476b32c11f4418" providerId="LiveId" clId="{4A4871DB-722D-4B87-894F-5D1C588BDCCE}" dt="2020-10-26T11:46:39.993" v="644" actId="115"/>
          <ac:spMkLst>
            <pc:docMk/>
            <pc:sldMk cId="2901117384" sldId="426"/>
            <ac:spMk id="7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8:02.439" v="728" actId="22"/>
          <ac:picMkLst>
            <pc:docMk/>
            <pc:sldMk cId="2901117384" sldId="426"/>
            <ac:picMk id="3" creationId="{1CEE7CA6-3985-456D-BA89-B648D2105FF6}"/>
          </ac:picMkLst>
        </pc:picChg>
        <pc:picChg chg="del">
          <ac:chgData name="Sharma Computer Academy" userId="08476b32c11f4418" providerId="LiveId" clId="{4A4871DB-722D-4B87-894F-5D1C588BDCCE}" dt="2020-10-26T11:58:00.812" v="727" actId="478"/>
          <ac:picMkLst>
            <pc:docMk/>
            <pc:sldMk cId="2901117384" sldId="426"/>
            <ac:picMk id="6" creationId="{00000000-0000-0000-0000-000000000000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8:05.350" v="730" actId="22"/>
        <pc:sldMkLst>
          <pc:docMk/>
          <pc:sldMk cId="1837362677" sldId="427"/>
        </pc:sldMkLst>
        <pc:spChg chg="mod">
          <ac:chgData name="Sharma Computer Academy" userId="08476b32c11f4418" providerId="LiveId" clId="{4A4871DB-722D-4B87-894F-5D1C588BDCCE}" dt="2020-10-26T11:46:44.971" v="646" actId="115"/>
          <ac:spMkLst>
            <pc:docMk/>
            <pc:sldMk cId="1837362677" sldId="427"/>
            <ac:spMk id="7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8:05.350" v="730" actId="22"/>
          <ac:picMkLst>
            <pc:docMk/>
            <pc:sldMk cId="1837362677" sldId="427"/>
            <ac:picMk id="3" creationId="{C2D047E7-E61E-471D-8B37-08417F0B8B8F}"/>
          </ac:picMkLst>
        </pc:picChg>
        <pc:picChg chg="del">
          <ac:chgData name="Sharma Computer Academy" userId="08476b32c11f4418" providerId="LiveId" clId="{4A4871DB-722D-4B87-894F-5D1C588BDCCE}" dt="2020-10-26T11:58:03.999" v="729" actId="478"/>
          <ac:picMkLst>
            <pc:docMk/>
            <pc:sldMk cId="1837362677" sldId="427"/>
            <ac:picMk id="6" creationId="{00000000-0000-0000-0000-000000000000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8:08.671" v="732" actId="22"/>
        <pc:sldMkLst>
          <pc:docMk/>
          <pc:sldMk cId="1522226747" sldId="428"/>
        </pc:sldMkLst>
        <pc:spChg chg="mod">
          <ac:chgData name="Sharma Computer Academy" userId="08476b32c11f4418" providerId="LiveId" clId="{4A4871DB-722D-4B87-894F-5D1C588BDCCE}" dt="2020-10-26T11:46:54.704" v="648" actId="5793"/>
          <ac:spMkLst>
            <pc:docMk/>
            <pc:sldMk cId="1522226747" sldId="428"/>
            <ac:spMk id="7" creationId="{00000000-0000-0000-0000-000000000000}"/>
          </ac:spMkLst>
        </pc:spChg>
        <pc:picChg chg="add del mod">
          <ac:chgData name="Sharma Computer Academy" userId="08476b32c11f4418" providerId="LiveId" clId="{4A4871DB-722D-4B87-894F-5D1C588BDCCE}" dt="2020-10-26T11:47:20.186" v="650" actId="931"/>
          <ac:picMkLst>
            <pc:docMk/>
            <pc:sldMk cId="1522226747" sldId="428"/>
            <ac:picMk id="4" creationId="{A7F21B54-9BFE-435F-8C90-2C1A4C1505E6}"/>
          </ac:picMkLst>
        </pc:picChg>
        <pc:picChg chg="del">
          <ac:chgData name="Sharma Computer Academy" userId="08476b32c11f4418" providerId="LiveId" clId="{4A4871DB-722D-4B87-894F-5D1C588BDCCE}" dt="2020-10-26T11:58:07.582" v="731" actId="478"/>
          <ac:picMkLst>
            <pc:docMk/>
            <pc:sldMk cId="1522226747" sldId="428"/>
            <ac:picMk id="6" creationId="{00000000-0000-0000-0000-000000000000}"/>
          </ac:picMkLst>
        </pc:picChg>
        <pc:picChg chg="add mod">
          <ac:chgData name="Sharma Computer Academy" userId="08476b32c11f4418" providerId="LiveId" clId="{4A4871DB-722D-4B87-894F-5D1C588BDCCE}" dt="2020-10-26T11:50:56.425" v="658" actId="14100"/>
          <ac:picMkLst>
            <pc:docMk/>
            <pc:sldMk cId="1522226747" sldId="428"/>
            <ac:picMk id="10" creationId="{DC9EB8AC-D3B0-4485-8B9A-013BBEA02AFB}"/>
          </ac:picMkLst>
        </pc:picChg>
        <pc:picChg chg="add">
          <ac:chgData name="Sharma Computer Academy" userId="08476b32c11f4418" providerId="LiveId" clId="{4A4871DB-722D-4B87-894F-5D1C588BDCCE}" dt="2020-10-26T11:58:08.671" v="732" actId="22"/>
          <ac:picMkLst>
            <pc:docMk/>
            <pc:sldMk cId="1522226747" sldId="428"/>
            <ac:picMk id="12" creationId="{F96FF4E6-E2CA-4B82-A63B-961A83E17AA5}"/>
          </ac:picMkLst>
        </pc:picChg>
      </pc:sldChg>
      <pc:sldChg chg="addSp delSp modSp add mod ord">
        <pc:chgData name="Sharma Computer Academy" userId="08476b32c11f4418" providerId="LiveId" clId="{4A4871DB-722D-4B87-894F-5D1C588BDCCE}" dt="2020-10-26T11:58:13.800" v="736" actId="22"/>
        <pc:sldMkLst>
          <pc:docMk/>
          <pc:sldMk cId="3956869912" sldId="429"/>
        </pc:sldMkLst>
        <pc:spChg chg="mod">
          <ac:chgData name="Sharma Computer Academy" userId="08476b32c11f4418" providerId="LiveId" clId="{4A4871DB-722D-4B87-894F-5D1C588BDCCE}" dt="2020-10-26T11:52:01.729" v="664" actId="115"/>
          <ac:spMkLst>
            <pc:docMk/>
            <pc:sldMk cId="3956869912" sldId="429"/>
            <ac:spMk id="7" creationId="{00000000-0000-0000-0000-000000000000}"/>
          </ac:spMkLst>
        </pc:spChg>
        <pc:picChg chg="add">
          <ac:chgData name="Sharma Computer Academy" userId="08476b32c11f4418" providerId="LiveId" clId="{4A4871DB-722D-4B87-894F-5D1C588BDCCE}" dt="2020-10-26T11:58:13.800" v="736" actId="22"/>
          <ac:picMkLst>
            <pc:docMk/>
            <pc:sldMk cId="3956869912" sldId="429"/>
            <ac:picMk id="3" creationId="{67F2578D-D741-44FA-8411-35200C15001F}"/>
          </ac:picMkLst>
        </pc:picChg>
        <pc:picChg chg="del">
          <ac:chgData name="Sharma Computer Academy" userId="08476b32c11f4418" providerId="LiveId" clId="{4A4871DB-722D-4B87-894F-5D1C588BDCCE}" dt="2020-10-26T11:58:12.608" v="735" actId="478"/>
          <ac:picMkLst>
            <pc:docMk/>
            <pc:sldMk cId="3956869912" sldId="429"/>
            <ac:picMk id="6" creationId="{00000000-0000-0000-0000-000000000000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8:16.142" v="738" actId="22"/>
        <pc:sldMkLst>
          <pc:docMk/>
          <pc:sldMk cId="3985105082" sldId="430"/>
        </pc:sldMkLst>
        <pc:spChg chg="del mod">
          <ac:chgData name="Sharma Computer Academy" userId="08476b32c11f4418" providerId="LiveId" clId="{4A4871DB-722D-4B87-894F-5D1C588BDCCE}" dt="2020-10-26T11:21:33.969" v="620" actId="931"/>
          <ac:spMkLst>
            <pc:docMk/>
            <pc:sldMk cId="3985105082" sldId="430"/>
            <ac:spMk id="7" creationId="{00000000-0000-0000-0000-000000000000}"/>
          </ac:spMkLst>
        </pc:spChg>
        <pc:picChg chg="add mod">
          <ac:chgData name="Sharma Computer Academy" userId="08476b32c11f4418" providerId="LiveId" clId="{4A4871DB-722D-4B87-894F-5D1C588BDCCE}" dt="2020-10-26T11:21:46.562" v="624" actId="14100"/>
          <ac:picMkLst>
            <pc:docMk/>
            <pc:sldMk cId="3985105082" sldId="430"/>
            <ac:picMk id="4" creationId="{C86F7675-6906-4736-A4C9-7A6702DE8A0B}"/>
          </ac:picMkLst>
        </pc:picChg>
        <pc:picChg chg="del">
          <ac:chgData name="Sharma Computer Academy" userId="08476b32c11f4418" providerId="LiveId" clId="{4A4871DB-722D-4B87-894F-5D1C588BDCCE}" dt="2020-10-26T11:58:15.067" v="737" actId="478"/>
          <ac:picMkLst>
            <pc:docMk/>
            <pc:sldMk cId="3985105082" sldId="430"/>
            <ac:picMk id="6" creationId="{00000000-0000-0000-0000-000000000000}"/>
          </ac:picMkLst>
        </pc:picChg>
        <pc:picChg chg="add">
          <ac:chgData name="Sharma Computer Academy" userId="08476b32c11f4418" providerId="LiveId" clId="{4A4871DB-722D-4B87-894F-5D1C588BDCCE}" dt="2020-10-26T11:58:16.142" v="738" actId="22"/>
          <ac:picMkLst>
            <pc:docMk/>
            <pc:sldMk cId="3985105082" sldId="430"/>
            <ac:picMk id="10" creationId="{A0337A8F-18F7-4081-97EF-C68272FB8753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7:49.429" v="722" actId="22"/>
        <pc:sldMkLst>
          <pc:docMk/>
          <pc:sldMk cId="2879779006" sldId="431"/>
        </pc:sldMkLst>
        <pc:spChg chg="del mod">
          <ac:chgData name="Sharma Computer Academy" userId="08476b32c11f4418" providerId="LiveId" clId="{4A4871DB-722D-4B87-894F-5D1C588BDCCE}" dt="2020-10-26T11:45:32.210" v="629" actId="22"/>
          <ac:spMkLst>
            <pc:docMk/>
            <pc:sldMk cId="2879779006" sldId="431"/>
            <ac:spMk id="7" creationId="{00000000-0000-0000-0000-000000000000}"/>
          </ac:spMkLst>
        </pc:spChg>
        <pc:picChg chg="add mod">
          <ac:chgData name="Sharma Computer Academy" userId="08476b32c11f4418" providerId="LiveId" clId="{4A4871DB-722D-4B87-894F-5D1C588BDCCE}" dt="2020-10-26T11:45:53.818" v="633" actId="14100"/>
          <ac:picMkLst>
            <pc:docMk/>
            <pc:sldMk cId="2879779006" sldId="431"/>
            <ac:picMk id="3" creationId="{6C08FF1C-FEBD-4093-9A26-F461D34B4089}"/>
          </ac:picMkLst>
        </pc:picChg>
        <pc:picChg chg="add">
          <ac:chgData name="Sharma Computer Academy" userId="08476b32c11f4418" providerId="LiveId" clId="{4A4871DB-722D-4B87-894F-5D1C588BDCCE}" dt="2020-10-26T11:57:49.429" v="722" actId="22"/>
          <ac:picMkLst>
            <pc:docMk/>
            <pc:sldMk cId="2879779006" sldId="431"/>
            <ac:picMk id="4" creationId="{8E88C281-8F63-4538-86E2-5566C78F05D8}"/>
          </ac:picMkLst>
        </pc:picChg>
        <pc:picChg chg="del">
          <ac:chgData name="Sharma Computer Academy" userId="08476b32c11f4418" providerId="LiveId" clId="{4A4871DB-722D-4B87-894F-5D1C588BDCCE}" dt="2020-10-26T11:57:48.160" v="721" actId="478"/>
          <ac:picMkLst>
            <pc:docMk/>
            <pc:sldMk cId="2879779006" sldId="431"/>
            <ac:picMk id="6" creationId="{00000000-0000-0000-0000-000000000000}"/>
          </ac:picMkLst>
        </pc:picChg>
      </pc:sldChg>
      <pc:sldChg chg="addSp delSp modSp add mod">
        <pc:chgData name="Sharma Computer Academy" userId="08476b32c11f4418" providerId="LiveId" clId="{4A4871DB-722D-4B87-894F-5D1C588BDCCE}" dt="2020-10-26T11:58:10.977" v="734" actId="22"/>
        <pc:sldMkLst>
          <pc:docMk/>
          <pc:sldMk cId="1398348183" sldId="432"/>
        </pc:sldMkLst>
        <pc:picChg chg="add">
          <ac:chgData name="Sharma Computer Academy" userId="08476b32c11f4418" providerId="LiveId" clId="{4A4871DB-722D-4B87-894F-5D1C588BDCCE}" dt="2020-10-26T11:58:10.977" v="734" actId="22"/>
          <ac:picMkLst>
            <pc:docMk/>
            <pc:sldMk cId="1398348183" sldId="432"/>
            <ac:picMk id="3" creationId="{6B52D5D7-7514-4E93-8533-AAF5BEC26C48}"/>
          </ac:picMkLst>
        </pc:picChg>
        <pc:picChg chg="del">
          <ac:chgData name="Sharma Computer Academy" userId="08476b32c11f4418" providerId="LiveId" clId="{4A4871DB-722D-4B87-894F-5D1C588BDCCE}" dt="2020-10-26T11:58:09.922" v="733" actId="478"/>
          <ac:picMkLst>
            <pc:docMk/>
            <pc:sldMk cId="1398348183" sldId="432"/>
            <ac:picMk id="6" creationId="{00000000-0000-0000-0000-000000000000}"/>
          </ac:picMkLst>
        </pc:picChg>
        <pc:picChg chg="mod">
          <ac:chgData name="Sharma Computer Academy" userId="08476b32c11f4418" providerId="LiveId" clId="{4A4871DB-722D-4B87-894F-5D1C588BDCCE}" dt="2020-10-26T11:51:27.778" v="662" actId="14100"/>
          <ac:picMkLst>
            <pc:docMk/>
            <pc:sldMk cId="1398348183" sldId="432"/>
            <ac:picMk id="10" creationId="{DC9EB8AC-D3B0-4485-8B9A-013BBEA02AFB}"/>
          </ac:picMkLst>
        </pc:picChg>
      </pc:sldChg>
      <pc:sldChg chg="modSp">
        <pc:chgData name="Sharma Computer Academy" userId="08476b32c11f4418" providerId="LiveId" clId="{4A4871DB-722D-4B87-894F-5D1C588BDCCE}" dt="2020-10-27T15:54:44.938" v="1041" actId="20577"/>
        <pc:sldMkLst>
          <pc:docMk/>
          <pc:sldMk cId="0" sldId="442"/>
        </pc:sldMkLst>
        <pc:spChg chg="mod">
          <ac:chgData name="Sharma Computer Academy" userId="08476b32c11f4418" providerId="LiveId" clId="{4A4871DB-722D-4B87-894F-5D1C588BDCCE}" dt="2020-10-27T15:54:44.938" v="1041" actId="20577"/>
          <ac:spMkLst>
            <pc:docMk/>
            <pc:sldMk cId="0" sldId="442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4A4871DB-722D-4B87-894F-5D1C588BDCCE}" dt="2020-10-27T11:29:57.555" v="1035" actId="47"/>
        <pc:sldMkLst>
          <pc:docMk/>
          <pc:sldMk cId="2719815739" sldId="443"/>
        </pc:sldMkLst>
        <pc:spChg chg="mod">
          <ac:chgData name="Sharma Computer Academy" userId="08476b32c11f4418" providerId="LiveId" clId="{4A4871DB-722D-4B87-894F-5D1C588BDCCE}" dt="2020-10-27T11:29:54.665" v="1034" actId="20577"/>
          <ac:spMkLst>
            <pc:docMk/>
            <pc:sldMk cId="2719815739" sldId="443"/>
            <ac:spMk id="2" creationId="{00000000-0000-0000-0000-000000000000}"/>
          </ac:spMkLst>
        </pc:spChg>
      </pc:sldChg>
    </pc:docChg>
  </pc:docChgLst>
  <pc:docChgLst>
    <pc:chgData name="Sharma Computer Academy" userId="08476b32c11f4418" providerId="LiveId" clId="{72D7191A-7D65-4A55-9F9A-502387C5430A}"/>
    <pc:docChg chg="modSld">
      <pc:chgData name="Sharma Computer Academy" userId="08476b32c11f4418" providerId="LiveId" clId="{72D7191A-7D65-4A55-9F9A-502387C5430A}" dt="2021-04-23T05:53:20.568" v="44" actId="6549"/>
      <pc:docMkLst>
        <pc:docMk/>
      </pc:docMkLst>
      <pc:sldChg chg="modSp mod">
        <pc:chgData name="Sharma Computer Academy" userId="08476b32c11f4418" providerId="LiveId" clId="{72D7191A-7D65-4A55-9F9A-502387C5430A}" dt="2021-04-23T05:53:20.568" v="44" actId="6549"/>
        <pc:sldMkLst>
          <pc:docMk/>
          <pc:sldMk cId="0" sldId="371"/>
        </pc:sldMkLst>
        <pc:graphicFrameChg chg="mod modGraphic">
          <ac:chgData name="Sharma Computer Academy" userId="08476b32c11f4418" providerId="LiveId" clId="{72D7191A-7D65-4A55-9F9A-502387C5430A}" dt="2021-04-23T05:53:20.568" v="44" actId="6549"/>
          <ac:graphicFrameMkLst>
            <pc:docMk/>
            <pc:sldMk cId="0" sldId="371"/>
            <ac:graphicFrameMk id="6" creationId="{00000000-0000-0000-0000-000000000000}"/>
          </ac:graphicFrameMkLst>
        </pc:graphicFrameChg>
      </pc:sldChg>
      <pc:sldChg chg="modSp modAnim">
        <pc:chgData name="Sharma Computer Academy" userId="08476b32c11f4418" providerId="LiveId" clId="{72D7191A-7D65-4A55-9F9A-502387C5430A}" dt="2021-04-23T05:52:01.756" v="16" actId="20577"/>
        <pc:sldMkLst>
          <pc:docMk/>
          <pc:sldMk cId="2380430391" sldId="380"/>
        </pc:sldMkLst>
        <pc:spChg chg="mod">
          <ac:chgData name="Sharma Computer Academy" userId="08476b32c11f4418" providerId="LiveId" clId="{72D7191A-7D65-4A55-9F9A-502387C5430A}" dt="2021-04-23T05:52:01.756" v="16" actId="20577"/>
          <ac:spMkLst>
            <pc:docMk/>
            <pc:sldMk cId="2380430391" sldId="3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2D7191A-7D65-4A55-9F9A-502387C5430A}" dt="2021-04-23T05:52:57.405" v="30" actId="20577"/>
        <pc:sldMkLst>
          <pc:docMk/>
          <pc:sldMk cId="0" sldId="441"/>
        </pc:sldMkLst>
        <pc:graphicFrameChg chg="mod modGraphic">
          <ac:chgData name="Sharma Computer Academy" userId="08476b32c11f4418" providerId="LiveId" clId="{72D7191A-7D65-4A55-9F9A-502387C5430A}" dt="2021-04-23T05:52:57.405" v="30" actId="20577"/>
          <ac:graphicFrameMkLst>
            <pc:docMk/>
            <pc:sldMk cId="0" sldId="441"/>
            <ac:graphicFrameMk id="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4/23/2021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WEB DEVELOPMENT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Understanding The Basics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/>
              <a:t> </a:t>
            </a:r>
            <a:r>
              <a:rPr lang="en-US" sz="36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Web Site </a:t>
            </a:r>
            <a:r>
              <a:rPr lang="en-US" sz="3600" b="1" dirty="0">
                <a:latin typeface="Corbel" panose="020B0503020204020204" pitchFamily="34" charset="0"/>
              </a:rPr>
              <a:t>V/s 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Web Application</a:t>
            </a:r>
            <a:endParaRPr lang="en-IN" sz="3600" b="1" u="sng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40941631"/>
              </p:ext>
            </p:extLst>
          </p:nvPr>
        </p:nvGraphicFramePr>
        <p:xfrm>
          <a:off x="142844" y="1357298"/>
          <a:ext cx="8858312" cy="53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0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Website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Web Application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381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Convey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static  information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to the visitor i.e. every user sees the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same information</a:t>
                      </a:r>
                      <a:endParaRPr lang="en-IN" b="1" dirty="0">
                        <a:solidFill>
                          <a:srgbClr val="0070C0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Convey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dynamic  information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to the visitor i.e. every user sees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different information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based upon his input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494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Provide a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one-way communication</a:t>
                      </a:r>
                      <a:r>
                        <a:rPr kumimoji="0" lang="en-IN" b="0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where a user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visits a website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, goes through the i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nformation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on a website and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leaves</a:t>
                      </a:r>
                      <a:endParaRPr lang="en-IN" b="1" dirty="0">
                        <a:solidFill>
                          <a:srgbClr val="00B050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Provides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two-way interaction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wherein a user performs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certain actions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on a web page which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generates  responses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from the  server.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1494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Can be developed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 by simply using  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</a:rPr>
                        <a:t>front-end technologies 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like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</a:rPr>
                        <a:t>HTML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en-US" b="1" baseline="0" dirty="0">
                          <a:solidFill>
                            <a:srgbClr val="002060"/>
                          </a:solidFill>
                          <a:latin typeface="Corbel" panose="020B0503020204020204" pitchFamily="34" charset="0"/>
                        </a:rPr>
                        <a:t>CSS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 and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</a:rPr>
                        <a:t>JS</a:t>
                      </a:r>
                      <a:endParaRPr lang="en-IN" b="1" dirty="0">
                        <a:solidFill>
                          <a:srgbClr val="FF0000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rbel" panose="020B0503020204020204" pitchFamily="34" charset="0"/>
                        </a:rPr>
                        <a:t>Alongwith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</a:rPr>
                        <a:t>front-end technologies 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they also require support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 of a </a:t>
                      </a:r>
                      <a:r>
                        <a:rPr lang="en-US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backend technologies 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like 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  <a:latin typeface="Corbel" panose="020B0503020204020204" pitchFamily="34" charset="0"/>
                        </a:rPr>
                        <a:t>Python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en-US" b="1" baseline="0" dirty="0">
                          <a:solidFill>
                            <a:srgbClr val="7030A0"/>
                          </a:solidFill>
                          <a:latin typeface="Corbel" panose="020B0503020204020204" pitchFamily="34" charset="0"/>
                        </a:rPr>
                        <a:t>PHP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</a:rPr>
                        <a:t>Java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 ,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</a:rPr>
                        <a:t>Go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en-US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C#</a:t>
                      </a:r>
                      <a:r>
                        <a:rPr lang="en-US" baseline="0" dirty="0">
                          <a:latin typeface="Corbel" panose="020B0503020204020204" pitchFamily="34" charset="0"/>
                        </a:rPr>
                        <a:t> etc.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381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Examples are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bhaskar.com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</a:rPr>
                        <a:t>stroustrup.com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 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</a:rPr>
                        <a:t>tutorialspoint.com 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etc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rbel" panose="020B0503020204020204" pitchFamily="34" charset="0"/>
                        </a:rPr>
                        <a:t>Examples are </a:t>
                      </a:r>
                      <a:r>
                        <a:rPr lang="en-US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amazon.in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</a:rPr>
                        <a:t>facebook.com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 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Corbel" panose="020B0503020204020204" pitchFamily="34" charset="0"/>
                        </a:rPr>
                        <a:t>gmail.com </a:t>
                      </a:r>
                      <a:r>
                        <a:rPr lang="en-US" dirty="0">
                          <a:latin typeface="Corbel" panose="020B0503020204020204" pitchFamily="34" charset="0"/>
                        </a:rPr>
                        <a:t>etc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  <a:p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58861-7587-49B3-98BE-DD75A839C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Web Application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Architecture</a:t>
            </a:r>
            <a:endParaRPr lang="en-IN" sz="32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Web application </a:t>
            </a:r>
            <a:r>
              <a:rPr lang="en-IN" sz="2400" dirty="0">
                <a:latin typeface="Corbel" panose="020B0503020204020204" pitchFamily="34" charset="0"/>
              </a:rPr>
              <a:t>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complex</a:t>
            </a:r>
            <a:r>
              <a:rPr lang="en-IN" sz="2400" dirty="0">
                <a:latin typeface="Corbel" panose="020B0503020204020204" pitchFamily="34" charset="0"/>
              </a:rPr>
              <a:t> piece of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software</a:t>
            </a:r>
            <a:r>
              <a:rPr lang="en-IN" sz="2400" dirty="0">
                <a:latin typeface="Corbel" panose="020B0503020204020204" pitchFamily="34" charset="0"/>
              </a:rPr>
              <a:t>. 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It consists 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components </a:t>
            </a:r>
            <a:r>
              <a:rPr lang="en-IN" sz="2400" dirty="0">
                <a:latin typeface="Corbel" panose="020B0503020204020204" pitchFamily="34" charset="0"/>
              </a:rPr>
              <a:t>like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user interface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 login-screen</a:t>
            </a:r>
            <a:r>
              <a:rPr lang="en-IN" sz="2400" dirty="0">
                <a:latin typeface="Corbel" panose="020B0503020204020204" pitchFamily="34" charset="0"/>
              </a:rPr>
              <a:t>, a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products display screen</a:t>
            </a:r>
            <a:r>
              <a:rPr lang="en-IN" sz="2400" dirty="0">
                <a:latin typeface="Corbel" panose="020B0503020204020204" pitchFamily="34" charset="0"/>
              </a:rPr>
              <a:t>,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, etc.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It’s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actually easier </a:t>
            </a:r>
            <a:r>
              <a:rPr lang="en-IN" sz="2400" dirty="0">
                <a:latin typeface="Corbel" panose="020B0503020204020204" pitchFamily="34" charset="0"/>
              </a:rPr>
              <a:t>to define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web application architecture </a:t>
            </a:r>
            <a:r>
              <a:rPr lang="en-IN" sz="2400" dirty="0">
                <a:latin typeface="Corbel" panose="020B0503020204020204" pitchFamily="34" charset="0"/>
              </a:rPr>
              <a:t>with the help of a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diagram</a:t>
            </a:r>
            <a:r>
              <a:rPr lang="en-IN" sz="2400" dirty="0">
                <a:latin typeface="Corbel" panose="020B0503020204020204" pitchFamily="34" charset="0"/>
              </a:rPr>
              <a:t> , present on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next slide </a:t>
            </a:r>
            <a:r>
              <a:rPr lang="en-IN" sz="2400" dirty="0">
                <a:latin typeface="Corbel" panose="020B0503020204020204" pitchFamily="34" charset="0"/>
              </a:rPr>
              <a:t>that shows how everything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fits together</a:t>
            </a:r>
            <a:endParaRPr lang="en-IN" sz="1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CD7867-FD34-412F-854D-70D2B13BA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Web Application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Architecture</a:t>
            </a:r>
            <a:endParaRPr lang="en-IN" sz="32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7" name="Content Placeholder 6" descr="schem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349" y="1428737"/>
            <a:ext cx="8965962" cy="533479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8B56C0-0408-42B4-8975-BAAC884A43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Web Application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Components</a:t>
            </a:r>
            <a:endParaRPr lang="en-IN" sz="32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Every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 application 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primarily</a:t>
            </a:r>
            <a:r>
              <a:rPr lang="en-US" sz="2400" dirty="0">
                <a:latin typeface="Corbel" panose="020B0503020204020204" pitchFamily="34" charset="0"/>
              </a:rPr>
              <a:t> contains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2 very important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these are called 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Front End </a:t>
            </a:r>
          </a:p>
          <a:p>
            <a:pPr>
              <a:buNone/>
            </a:pPr>
            <a:r>
              <a:rPr lang="en-US" sz="2400" b="1" dirty="0">
                <a:latin typeface="Corbel" panose="020B0503020204020204" pitchFamily="34" charset="0"/>
              </a:rPr>
              <a:t>AND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Back End</a:t>
            </a: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9B752-B17A-47A2-85A8-AF4A2BAA2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Front End </a:t>
            </a:r>
            <a:r>
              <a:rPr lang="en-US" sz="3200" b="1" dirty="0">
                <a:latin typeface="Corbel" panose="020B0503020204020204" pitchFamily="34" charset="0"/>
              </a:rPr>
              <a:t>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front end , </a:t>
            </a:r>
            <a:r>
              <a:rPr lang="en-IN" sz="2400" dirty="0">
                <a:latin typeface="Corbel" panose="020B0503020204020204" pitchFamily="34" charset="0"/>
              </a:rPr>
              <a:t>also called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client side </a:t>
            </a:r>
            <a:r>
              <a:rPr lang="en-IN" sz="2400" dirty="0">
                <a:latin typeface="Corbel" panose="020B0503020204020204" pitchFamily="34" charset="0"/>
              </a:rPr>
              <a:t>of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 application </a:t>
            </a:r>
            <a:r>
              <a:rPr lang="en-IN" sz="2400" b="1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is everything that the user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sees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interacts</a:t>
            </a:r>
            <a:r>
              <a:rPr lang="en-IN" sz="2400" dirty="0">
                <a:latin typeface="Corbel" panose="020B0503020204020204" pitchFamily="34" charset="0"/>
              </a:rPr>
              <a:t> within inside their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browser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It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includes everything </a:t>
            </a:r>
            <a:r>
              <a:rPr lang="en-IN" sz="2400" dirty="0">
                <a:latin typeface="Corbel" panose="020B0503020204020204" pitchFamily="34" charset="0"/>
              </a:rPr>
              <a:t>the user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experiences</a:t>
            </a:r>
            <a:r>
              <a:rPr lang="en-IN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directly: from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text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colors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buttons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images</a:t>
            </a:r>
            <a:r>
              <a:rPr lang="en-IN" sz="2400" dirty="0">
                <a:latin typeface="Corbel" panose="020B0503020204020204" pitchFamily="34" charset="0"/>
              </a:rPr>
              <a:t> etc.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main purpose </a:t>
            </a:r>
            <a:r>
              <a:rPr lang="en-IN" sz="2400" dirty="0"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client side</a:t>
            </a:r>
            <a:r>
              <a:rPr lang="en-IN" sz="2400" dirty="0">
                <a:latin typeface="Corbel" panose="020B0503020204020204" pitchFamily="34" charset="0"/>
              </a:rPr>
              <a:t> is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collect data </a:t>
            </a:r>
            <a:r>
              <a:rPr lang="en-IN" sz="2400" dirty="0">
                <a:latin typeface="Corbel" panose="020B0503020204020204" pitchFamily="34" charset="0"/>
              </a:rPr>
              <a:t>from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users.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E43A46-500F-40E8-8FDC-402A987A2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Front End </a:t>
            </a:r>
            <a:r>
              <a:rPr lang="en-US" sz="3200" b="1" dirty="0">
                <a:latin typeface="Corbel" panose="020B0503020204020204" pitchFamily="34" charset="0"/>
              </a:rPr>
              <a:t>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1FDAD7-6A1B-4381-83C7-EE365CA3D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  <p:pic>
        <p:nvPicPr>
          <p:cNvPr id="8" name="Content Placeholder 5" descr="front end.png">
            <a:extLst>
              <a:ext uri="{FF2B5EF4-FFF2-40B4-BE49-F238E27FC236}">
                <a16:creationId xmlns:a16="http://schemas.microsoft.com/office/drawing/2014/main" id="{B677662B-7262-47A6-9040-8E5608F564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07504" y="1412776"/>
            <a:ext cx="8857109" cy="496855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What Is 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Front End</a:t>
            </a:r>
            <a:r>
              <a:rPr lang="en-US" sz="2800" b="1" u="sng" dirty="0">
                <a:latin typeface="Corbel" panose="020B0503020204020204" pitchFamily="34" charset="0"/>
              </a:rPr>
              <a:t> </a:t>
            </a:r>
            <a:r>
              <a:rPr lang="en-US" sz="2800" b="1" dirty="0">
                <a:latin typeface="Corbel" panose="020B0503020204020204" pitchFamily="34" charset="0"/>
              </a:rPr>
              <a:t>Made Up Of ?</a:t>
            </a:r>
            <a:endParaRPr lang="en-IN" sz="28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front end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built with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6 key technologies 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IN" sz="1900" dirty="0">
              <a:latin typeface="Corbel" panose="020B0503020204020204" pitchFamily="34" charset="0"/>
            </a:endParaRPr>
          </a:p>
          <a:p>
            <a:pPr lvl="1"/>
            <a:endParaRPr lang="en-IN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HTML </a:t>
            </a: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CSS</a:t>
            </a: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JavaScript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Ajax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rbel" panose="020B0503020204020204" pitchFamily="34" charset="0"/>
              </a:rPr>
              <a:t>jQuery</a:t>
            </a:r>
            <a:endParaRPr lang="en-IN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three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very important </a:t>
            </a:r>
            <a:r>
              <a:rPr lang="en-US" sz="2400" dirty="0">
                <a:latin typeface="Corbel" panose="020B0503020204020204" pitchFamily="34" charset="0"/>
              </a:rPr>
              <a:t>of them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CSS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JavaScript</a:t>
            </a:r>
            <a:endParaRPr lang="en-IN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IN" sz="1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CEBD4-0F0C-4D92-B218-ACC5A20269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latin typeface="Corbel" panose="020B0503020204020204" pitchFamily="34" charset="0"/>
              </a:rPr>
              <a:t>The </a:t>
            </a:r>
            <a:r>
              <a:rPr lang="en-US" sz="26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Three</a:t>
            </a:r>
            <a:r>
              <a:rPr lang="en-US" sz="2600" b="1" dirty="0">
                <a:latin typeface="Corbel" panose="020B0503020204020204" pitchFamily="34" charset="0"/>
              </a:rPr>
              <a:t> Key Players In </a:t>
            </a:r>
            <a:r>
              <a:rPr lang="en-US" sz="26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Front End</a:t>
            </a:r>
            <a:r>
              <a:rPr lang="en-US" sz="2600" b="1" u="sng" dirty="0">
                <a:latin typeface="Corbel" panose="020B0503020204020204" pitchFamily="34" charset="0"/>
              </a:rPr>
              <a:t> </a:t>
            </a:r>
            <a:endParaRPr lang="en-IN" sz="26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 descr="html5-c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369" y="1571612"/>
            <a:ext cx="8893349" cy="507209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30EF4-6A51-4097-8CB9-E3131C2CE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The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Three</a:t>
            </a:r>
            <a:r>
              <a:rPr lang="en-US" sz="2800" b="1" dirty="0">
                <a:latin typeface="Corbel" panose="020B0503020204020204" pitchFamily="34" charset="0"/>
              </a:rPr>
              <a:t> Key Players In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Front End</a:t>
            </a:r>
            <a:r>
              <a:rPr lang="en-US" sz="2800" b="1" u="sng" dirty="0">
                <a:latin typeface="Corbel" panose="020B0503020204020204" pitchFamily="34" charset="0"/>
              </a:rPr>
              <a:t> </a:t>
            </a:r>
            <a:endParaRPr lang="en-IN" sz="2800" b="1" u="sn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HTML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(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HyperText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Markup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Language)			</a:t>
            </a:r>
            <a:endParaRPr lang="en-IN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fontAlgn="base"/>
            <a:endParaRPr lang="en-IN" sz="2200" dirty="0">
              <a:latin typeface="Corbel" panose="020B0503020204020204" pitchFamily="34" charset="0"/>
            </a:endParaRPr>
          </a:p>
          <a:p>
            <a:pPr fontAlgn="base"/>
            <a:endParaRPr lang="en-IN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fontAlgn="base"/>
            <a:endParaRPr lang="en-IN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IN" sz="24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CSS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(Cascading Style Sheets)</a:t>
            </a: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IN" sz="2200" dirty="0">
              <a:latin typeface="Corbel" panose="020B0503020204020204" pitchFamily="34" charset="0"/>
            </a:endParaRPr>
          </a:p>
          <a:p>
            <a:pPr fontAlgn="base"/>
            <a:endParaRPr lang="en-IN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fontAlgn="base"/>
            <a:endParaRPr lang="en-IN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fontAlgn="base"/>
            <a:endParaRPr lang="en-IN" sz="22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IN" sz="24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JavaScript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         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                          </a:t>
            </a:r>
            <a:r>
              <a:rPr lang="en-IN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                                            </a:t>
            </a:r>
            <a:r>
              <a:rPr lang="en-IN" sz="2200" dirty="0">
                <a:latin typeface="Corbel" panose="020B0503020204020204" pitchFamily="34" charset="0"/>
              </a:rPr>
              <a:t> </a:t>
            </a:r>
          </a:p>
          <a:p>
            <a:endParaRPr lang="en-IN" sz="1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034" y="5643578"/>
            <a:ext cx="8275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It is a programming language </a:t>
            </a:r>
            <a:r>
              <a:rPr lang="en-IN" sz="2000" dirty="0">
                <a:latin typeface="Corbel" panose="020B0503020204020204" pitchFamily="34" charset="0"/>
              </a:rPr>
              <a:t>commonly used to </a:t>
            </a:r>
            <a:r>
              <a:rPr lang="en-IN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create interactive effects </a:t>
            </a:r>
          </a:p>
          <a:p>
            <a:r>
              <a:rPr lang="en-IN" sz="2000" dirty="0">
                <a:latin typeface="Corbel" panose="020B0503020204020204" pitchFamily="34" charset="0"/>
              </a:rPr>
              <a:t>within 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web browsers</a:t>
            </a:r>
            <a:r>
              <a:rPr lang="en-IN" sz="20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8070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orbel" panose="020B0503020204020204" pitchFamily="34" charset="0"/>
              </a:rPr>
              <a:t>It</a:t>
            </a:r>
            <a:r>
              <a:rPr lang="en-IN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  </a:t>
            </a:r>
            <a:r>
              <a:rPr lang="en-IN" sz="2000" dirty="0">
                <a:latin typeface="Corbel" panose="020B0503020204020204" pitchFamily="34" charset="0"/>
              </a:rPr>
              <a:t>is the </a:t>
            </a:r>
            <a:r>
              <a:rPr lang="en-IN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backbone</a:t>
            </a:r>
            <a:r>
              <a:rPr lang="en-IN" sz="2000" dirty="0">
                <a:latin typeface="Corbel" panose="020B0503020204020204" pitchFamily="34" charset="0"/>
              </a:rPr>
              <a:t> of the Web.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Every website </a:t>
            </a:r>
            <a:r>
              <a:rPr lang="en-IN" sz="2000" dirty="0">
                <a:latin typeface="Corbel" panose="020B0503020204020204" pitchFamily="34" charset="0"/>
              </a:rPr>
              <a:t>you visit is </a:t>
            </a:r>
            <a:r>
              <a:rPr lang="en-IN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built</a:t>
            </a:r>
            <a:r>
              <a:rPr lang="en-IN" sz="2000" dirty="0">
                <a:latin typeface="Corbel" panose="020B0503020204020204" pitchFamily="34" charset="0"/>
              </a:rPr>
              <a:t> with 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IN" sz="2000" dirty="0">
                <a:latin typeface="Corbel" panose="020B0503020204020204" pitchFamily="34" charset="0"/>
              </a:rPr>
              <a:t>. </a:t>
            </a:r>
          </a:p>
          <a:p>
            <a:r>
              <a:rPr lang="en-IN" sz="2000" dirty="0">
                <a:latin typeface="Corbel" panose="020B0503020204020204" pitchFamily="34" charset="0"/>
              </a:rPr>
              <a:t>It </a:t>
            </a:r>
            <a:r>
              <a:rPr lang="en-IN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takes care </a:t>
            </a:r>
            <a:r>
              <a:rPr lang="en-IN" sz="2000" dirty="0">
                <a:latin typeface="Corbel" panose="020B0503020204020204" pitchFamily="34" charset="0"/>
              </a:rPr>
              <a:t>of all the </a:t>
            </a:r>
            <a:r>
              <a:rPr lang="en-IN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structure</a:t>
            </a:r>
            <a:r>
              <a:rPr lang="en-IN" sz="2000" dirty="0">
                <a:latin typeface="Corbel" panose="020B0503020204020204" pitchFamily="34" charset="0"/>
              </a:rPr>
              <a:t> and </a:t>
            </a:r>
            <a:r>
              <a:rPr lang="en-IN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content</a:t>
            </a:r>
            <a:endParaRPr lang="en-IN" sz="2000" dirty="0">
              <a:latin typeface="Corbel" panose="020B05030202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643314"/>
            <a:ext cx="8201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It is what controls </a:t>
            </a:r>
            <a:r>
              <a:rPr lang="en-IN" sz="2000" dirty="0">
                <a:latin typeface="Corbel" panose="020B0503020204020204" pitchFamily="34" charset="0"/>
              </a:rPr>
              <a:t>the </a:t>
            </a:r>
            <a:r>
              <a:rPr lang="en-IN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look and feel </a:t>
            </a:r>
            <a:r>
              <a:rPr lang="en-IN" sz="2000" dirty="0">
                <a:latin typeface="Corbel" panose="020B0503020204020204" pitchFamily="34" charset="0"/>
              </a:rPr>
              <a:t>of the page. </a:t>
            </a:r>
          </a:p>
          <a:p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CSS</a:t>
            </a:r>
            <a:r>
              <a:rPr lang="en-IN" sz="2000" dirty="0">
                <a:latin typeface="Corbel" panose="020B0503020204020204" pitchFamily="34" charset="0"/>
              </a:rPr>
              <a:t> sets the </a:t>
            </a:r>
            <a:r>
              <a:rPr lang="en-IN" sz="2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colors</a:t>
            </a:r>
            <a:r>
              <a:rPr lang="en-IN" sz="2000" dirty="0">
                <a:latin typeface="Corbel" panose="020B0503020204020204" pitchFamily="34" charset="0"/>
              </a:rPr>
              <a:t>, </a:t>
            </a:r>
            <a:r>
              <a:rPr lang="en-IN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fonts</a:t>
            </a:r>
            <a:r>
              <a:rPr lang="en-IN" sz="2000" dirty="0">
                <a:latin typeface="Corbel" panose="020B0503020204020204" pitchFamily="34" charset="0"/>
              </a:rPr>
              <a:t>, </a:t>
            </a:r>
            <a:r>
              <a:rPr lang="en-IN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background images</a:t>
            </a:r>
            <a:r>
              <a:rPr lang="en-IN" sz="2000" dirty="0">
                <a:latin typeface="Corbel" panose="020B0503020204020204" pitchFamily="34" charset="0"/>
              </a:rPr>
              <a:t>, and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even the way </a:t>
            </a:r>
            <a:r>
              <a:rPr lang="en-IN" sz="2000" dirty="0">
                <a:latin typeface="Corbel" panose="020B0503020204020204" pitchFamily="34" charset="0"/>
              </a:rPr>
              <a:t>the page </a:t>
            </a:r>
          </a:p>
          <a:p>
            <a:r>
              <a:rPr lang="en-IN" sz="2000" dirty="0">
                <a:latin typeface="Corbel" panose="020B0503020204020204" pitchFamily="34" charset="0"/>
              </a:rPr>
              <a:t>is </a:t>
            </a:r>
            <a:r>
              <a:rPr lang="en-IN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laid out</a:t>
            </a:r>
            <a:endParaRPr lang="en-IN" sz="20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59F62-1B42-4ABD-944E-DA254BDDF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The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Three</a:t>
            </a:r>
            <a:r>
              <a:rPr lang="en-US" sz="2800" b="1" dirty="0">
                <a:latin typeface="Corbel" panose="020B0503020204020204" pitchFamily="34" charset="0"/>
              </a:rPr>
              <a:t> Key Players In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Front End</a:t>
            </a:r>
            <a:r>
              <a:rPr lang="en-US" sz="2800" b="1" u="sng" dirty="0">
                <a:latin typeface="Corbel" panose="020B0503020204020204" pitchFamily="34" charset="0"/>
              </a:rPr>
              <a:t> </a:t>
            </a:r>
            <a:endParaRPr lang="en-IN" sz="2800" b="1" u="sn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 short </a:t>
            </a:r>
            <a:r>
              <a:rPr lang="en-IN" sz="2400" dirty="0">
                <a:latin typeface="Corbel" panose="020B0503020204020204" pitchFamily="34" charset="0"/>
              </a:rPr>
              <a:t>we can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remembe</a:t>
            </a:r>
            <a:r>
              <a:rPr lang="en-IN" sz="2400" dirty="0">
                <a:latin typeface="Corbel" panose="020B0503020204020204" pitchFamily="34" charset="0"/>
              </a:rPr>
              <a:t>r that:</a:t>
            </a:r>
          </a:p>
          <a:p>
            <a:pPr fontAlgn="base"/>
            <a:endParaRPr lang="en-US" sz="2800" b="1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HTML</a:t>
            </a: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is for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content</a:t>
            </a:r>
          </a:p>
          <a:p>
            <a:pPr fontAlgn="base"/>
            <a:endParaRPr lang="en-US" sz="2200" b="1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CSS</a:t>
            </a: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is for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presentation</a:t>
            </a:r>
          </a:p>
          <a:p>
            <a:pPr fontAlgn="base"/>
            <a:endParaRPr lang="en-US" sz="2200" b="1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JavaScript</a:t>
            </a:r>
            <a:r>
              <a:rPr lang="en-US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is for </a:t>
            </a:r>
            <a:r>
              <a:rPr lang="en-US" b="1" dirty="0" err="1">
                <a:solidFill>
                  <a:srgbClr val="7030A0"/>
                </a:solidFill>
                <a:latin typeface="Corbel" panose="020B0503020204020204" pitchFamily="34" charset="0"/>
              </a:rPr>
              <a:t>behaviour</a:t>
            </a:r>
            <a:endParaRPr lang="en-IN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50DF7-E169-4ACF-8555-9A0EEE77D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600" b="1" dirty="0">
                <a:solidFill>
                  <a:srgbClr val="7030A0"/>
                </a:solidFill>
                <a:latin typeface="Corbel" pitchFamily="34" charset="0"/>
              </a:rPr>
              <a:t>What You Should Know Before Joining This Course ?</a:t>
            </a:r>
          </a:p>
          <a:p>
            <a:pPr>
              <a:buSzPct val="100000"/>
            </a:pPr>
            <a:endParaRPr lang="en-US" sz="16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rgbClr val="0070C0"/>
                </a:solidFill>
                <a:latin typeface="Corbel" pitchFamily="34" charset="0"/>
              </a:rPr>
              <a:t>What Is Web Development ?</a:t>
            </a:r>
          </a:p>
          <a:p>
            <a:pPr>
              <a:buSzPct val="100000"/>
            </a:pPr>
            <a:endParaRPr lang="en-US" sz="16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Important Terminologies</a:t>
            </a:r>
          </a:p>
          <a:p>
            <a:pPr>
              <a:buSzPct val="100000"/>
            </a:pPr>
            <a:endParaRPr lang="en-US" sz="16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Client-Server</a:t>
            </a:r>
          </a:p>
          <a:p>
            <a:pPr>
              <a:buSzPct val="100000"/>
            </a:pPr>
            <a:endParaRPr lang="en-US" sz="16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Front End Development</a:t>
            </a:r>
          </a:p>
          <a:p>
            <a:pPr>
              <a:buSzPct val="100000"/>
            </a:pPr>
            <a:endParaRPr lang="en-US" sz="16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Three Pillars Of Front End Development-HTML,CSS,JS</a:t>
            </a:r>
          </a:p>
          <a:p>
            <a:pPr>
              <a:buSzPct val="100000"/>
            </a:pPr>
            <a:endParaRPr lang="en-US" sz="16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chemeClr val="accent1"/>
                </a:solidFill>
                <a:latin typeface="Corbel" pitchFamily="34" charset="0"/>
              </a:rPr>
              <a:t>Back End Development</a:t>
            </a:r>
          </a:p>
          <a:p>
            <a:pPr>
              <a:buSzPct val="100000"/>
            </a:pPr>
            <a:endParaRPr lang="en-US" sz="1600" b="1" dirty="0">
              <a:solidFill>
                <a:schemeClr val="accent1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Full Stack Development</a:t>
            </a:r>
          </a:p>
          <a:p>
            <a:pPr>
              <a:buSzPct val="100000"/>
            </a:pPr>
            <a:endParaRPr lang="en-US" sz="16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Course Outline 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83245-7513-43DD-B784-A60A21FA5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The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Three</a:t>
            </a:r>
            <a:r>
              <a:rPr lang="en-US" sz="2800" b="1" dirty="0">
                <a:latin typeface="Corbel" panose="020B0503020204020204" pitchFamily="34" charset="0"/>
              </a:rPr>
              <a:t> Key Players In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Front End</a:t>
            </a:r>
            <a:r>
              <a:rPr lang="en-US" sz="2800" b="1" u="sng" dirty="0">
                <a:latin typeface="Corbel" panose="020B0503020204020204" pitchFamily="34" charset="0"/>
              </a:rPr>
              <a:t> </a:t>
            </a:r>
            <a:endParaRPr lang="en-IN" sz="2800" b="1" u="sng" dirty="0">
              <a:latin typeface="Corbel" panose="020B0503020204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D865DE-6447-472E-81DE-3737A318BB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399132"/>
            <a:ext cx="8856984" cy="5054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7111E-8352-4E92-BFEF-469F817590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4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 End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Back-end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development refers to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server-side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development. 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It is the term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used for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behind-the-scenes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activities that happen when performing any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on a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Backend developer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focuses on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databases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business logic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and the </a:t>
            </a:r>
            <a:r>
              <a:rPr lang="en-IN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architecture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web application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C81C1E-6FE5-49AC-A4A1-5D657FD65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 End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?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Think for a minute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,  what happens when you fill your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password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Gmail’s login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page.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All the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data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you filled goes to the </a:t>
            </a:r>
            <a:r>
              <a:rPr lang="en-US" sz="19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gmail</a:t>
            </a:r>
            <a:r>
              <a:rPr lang="en-US" sz="1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server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At the </a:t>
            </a:r>
            <a:r>
              <a:rPr lang="en-US" sz="19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, there is </a:t>
            </a:r>
            <a:r>
              <a:rPr lang="en-US" sz="1900" b="1" u="sng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some piece of code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which </a:t>
            </a:r>
            <a:r>
              <a:rPr lang="en-US" sz="1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receives this data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, performs a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search query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on the </a:t>
            </a:r>
            <a:r>
              <a:rPr lang="en-US" sz="19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database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retrieves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Based on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result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of the </a:t>
            </a:r>
            <a:r>
              <a:rPr lang="en-US" sz="19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query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, it sends the response </a:t>
            </a:r>
            <a:r>
              <a:rPr lang="en-US" sz="1900" b="1" u="sng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login accepted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19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login failed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browser.</a:t>
            </a:r>
          </a:p>
          <a:p>
            <a:pPr lvl="1"/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900" dirty="0">
                <a:latin typeface="Calibri" pitchFamily="34" charset="0"/>
                <a:cs typeface="Calibri" pitchFamily="34" charset="0"/>
              </a:rPr>
              <a:t>And the </a:t>
            </a:r>
            <a:r>
              <a:rPr lang="en-US" sz="19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displays this result to you.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DF3C96-EDB1-44ED-A4EB-4AB29BCAF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b="1" dirty="0"/>
            </a:br>
            <a:r>
              <a:rPr lang="en-US" sz="32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Front End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V/s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 End 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Content Placeholder 6" descr="1_qRmCzyBNzyE87_TE06oAD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4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B19524-3103-46A5-8045-8EFDD1EC9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What Is </a:t>
            </a:r>
            <a:r>
              <a:rPr lang="en-US" sz="28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Back End </a:t>
            </a:r>
            <a:r>
              <a:rPr lang="en-US" sz="2800" b="1" dirty="0">
                <a:latin typeface="Corbel" panose="020B0503020204020204" pitchFamily="34" charset="0"/>
              </a:rPr>
              <a:t>Made Up Of ?</a:t>
            </a:r>
            <a:endParaRPr lang="en-IN" sz="28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backend</a:t>
            </a:r>
            <a:r>
              <a:rPr lang="en-IN" sz="2400" dirty="0">
                <a:latin typeface="Corbel" panose="020B0503020204020204" pitchFamily="34" charset="0"/>
              </a:rPr>
              <a:t> developer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needs to understand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2 very important </a:t>
            </a:r>
            <a:r>
              <a:rPr lang="en-IN" sz="2400" dirty="0">
                <a:latin typeface="Corbel" panose="020B0503020204020204" pitchFamily="34" charset="0"/>
              </a:rPr>
              <a:t>elements 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endParaRPr lang="en-IN" sz="1900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A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server side programming language </a:t>
            </a:r>
            <a:r>
              <a:rPr lang="en-IN" dirty="0">
                <a:latin typeface="Corbel" panose="020B0503020204020204" pitchFamily="34" charset="0"/>
              </a:rPr>
              <a:t>like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Python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 Java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PHP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Ruby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 C# etc</a:t>
            </a:r>
          </a:p>
          <a:p>
            <a:pPr lvl="1"/>
            <a:endParaRPr lang="en-IN" sz="1900" dirty="0">
              <a:latin typeface="Corbel" panose="020B0503020204020204" pitchFamily="34" charset="0"/>
            </a:endParaRPr>
          </a:p>
          <a:p>
            <a:pPr lvl="1">
              <a:buNone/>
            </a:pPr>
            <a:r>
              <a:rPr lang="en-US" sz="1900" b="1" dirty="0">
                <a:solidFill>
                  <a:schemeClr val="tx1"/>
                </a:solidFill>
                <a:latin typeface="Corbel" panose="020B0503020204020204" pitchFamily="34" charset="0"/>
              </a:rPr>
              <a:t>AND</a:t>
            </a:r>
            <a:endParaRPr lang="en-IN" sz="19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endParaRPr lang="en-IN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Database Management System </a:t>
            </a:r>
            <a:r>
              <a:rPr lang="en-IN" dirty="0">
                <a:latin typeface="Corbel" panose="020B0503020204020204" pitchFamily="34" charset="0"/>
              </a:rPr>
              <a:t>like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Oracle</a:t>
            </a:r>
            <a:r>
              <a:rPr lang="en-IN" dirty="0">
                <a:latin typeface="Corbel" panose="020B0503020204020204" pitchFamily="34" charset="0"/>
              </a:rPr>
              <a:t>, </a:t>
            </a:r>
            <a:r>
              <a:rPr lang="en-IN" b="1" dirty="0" err="1">
                <a:solidFill>
                  <a:srgbClr val="C00000"/>
                </a:solidFill>
                <a:latin typeface="Corbel" panose="020B0503020204020204" pitchFamily="34" charset="0"/>
              </a:rPr>
              <a:t>MySQL</a:t>
            </a:r>
            <a:r>
              <a:rPr lang="en-IN" dirty="0">
                <a:latin typeface="Corbel" panose="020B0503020204020204" pitchFamily="34" charset="0"/>
              </a:rPr>
              <a:t> etc.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5A407D-684F-4311-A6D0-F441E0F1C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What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Full Stack Web Development</a:t>
            </a:r>
            <a:br>
              <a:rPr lang="en-US" sz="2400" b="1" dirty="0">
                <a:latin typeface="Corbel" panose="020B0503020204020204" pitchFamily="34" charset="0"/>
              </a:rPr>
            </a:br>
            <a:r>
              <a:rPr lang="en-US" sz="2400" b="1" dirty="0">
                <a:latin typeface="Corbel" panose="020B0503020204020204" pitchFamily="34" charset="0"/>
              </a:rPr>
              <a:t>Contains ?</a:t>
            </a:r>
            <a:endParaRPr lang="en-IN" sz="26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Full stack developers </a:t>
            </a:r>
            <a:r>
              <a:rPr lang="en-IN" sz="2400" dirty="0">
                <a:latin typeface="Corbel" panose="020B0503020204020204" pitchFamily="34" charset="0"/>
              </a:rPr>
              <a:t>work with both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front </a:t>
            </a:r>
            <a:r>
              <a:rPr lang="en-IN" sz="2400" dirty="0">
                <a:latin typeface="Corbel" panose="020B0503020204020204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back end</a:t>
            </a:r>
            <a:r>
              <a:rPr lang="en-IN" sz="2400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of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 application</a:t>
            </a: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They’re familiar </a:t>
            </a:r>
            <a:r>
              <a:rPr lang="en-IN" sz="2400" dirty="0">
                <a:latin typeface="Corbel" panose="020B0503020204020204" pitchFamily="34" charset="0"/>
              </a:rPr>
              <a:t>with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HTML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CSS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JavaScript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and one or more back end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language/framework</a:t>
            </a:r>
            <a:r>
              <a:rPr lang="en-IN" sz="2400" dirty="0">
                <a:latin typeface="Corbel" panose="020B0503020204020204" pitchFamily="34" charset="0"/>
              </a:rPr>
              <a:t> which in our case are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JEE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Django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F68A3C-B8E5-4D26-B902-BF1E7149F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What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Full Stack Web Development</a:t>
            </a:r>
            <a:br>
              <a:rPr lang="en-US" sz="2400" b="1" dirty="0">
                <a:latin typeface="Corbel" panose="020B0503020204020204" pitchFamily="34" charset="0"/>
              </a:rPr>
            </a:br>
            <a:r>
              <a:rPr lang="en-US" sz="2400" b="1" dirty="0">
                <a:latin typeface="Corbel" panose="020B0503020204020204" pitchFamily="34" charset="0"/>
              </a:rPr>
              <a:t>Contains ?</a:t>
            </a:r>
            <a:endParaRPr lang="en-IN" sz="2600" b="1" dirty="0">
              <a:latin typeface="Corbel" panose="020B0503020204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F68A3C-B8E5-4D26-B902-BF1E7149F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AB0603-FD72-45C1-994E-998D76FA62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74895"/>
            <a:ext cx="8856984" cy="5006433"/>
          </a:xfrm>
        </p:spPr>
      </p:pic>
    </p:spTree>
    <p:extLst>
      <p:ext uri="{BB962C8B-B14F-4D97-AF65-F5344CB8AC3E}">
        <p14:creationId xmlns:p14="http://schemas.microsoft.com/office/powerpoint/2010/main" val="379739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What We Will Learn 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you join </a:t>
            </a:r>
            <a:r>
              <a:rPr lang="en-IN" sz="2400" dirty="0">
                <a:latin typeface="Corbel" panose="020B0503020204020204" pitchFamily="34" charset="0"/>
              </a:rPr>
              <a:t>only </a:t>
            </a:r>
            <a:r>
              <a:rPr lang="en-IN" sz="24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Front End Web Development </a:t>
            </a:r>
            <a:r>
              <a:rPr lang="en-IN" sz="2400" dirty="0">
                <a:latin typeface="Corbel" panose="020B0503020204020204" pitchFamily="34" charset="0"/>
              </a:rPr>
              <a:t>course then you will learn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Front End Technologies  </a:t>
            </a:r>
            <a:r>
              <a:rPr lang="en-IN" sz="2400" dirty="0">
                <a:latin typeface="Corbel" panose="020B0503020204020204" pitchFamily="34" charset="0"/>
              </a:rPr>
              <a:t>as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part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course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That means </a:t>
            </a:r>
            <a:r>
              <a:rPr lang="en-US" sz="2400" dirty="0">
                <a:latin typeface="Corbel" panose="020B0503020204020204" pitchFamily="34" charset="0"/>
              </a:rPr>
              <a:t>, we will be covering :</a:t>
            </a:r>
          </a:p>
          <a:p>
            <a:pPr lvl="1"/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HTML </a:t>
            </a:r>
          </a:p>
          <a:p>
            <a:pPr lvl="1"/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CSS</a:t>
            </a:r>
          </a:p>
          <a:p>
            <a:pPr lvl="1"/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JavaScript</a:t>
            </a:r>
          </a:p>
          <a:p>
            <a:pPr lvl="1"/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React JS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Ajax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jQuery</a:t>
            </a:r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dirty="0"/>
          </a:p>
          <a:p>
            <a:endParaRPr lang="en-IN" sz="2400" dirty="0"/>
          </a:p>
          <a:p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72B8DA-1C38-467F-BA11-75D13AB10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If You Know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Core Java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. . .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You can join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Full Stack Web Development through Java EE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which will cover 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Finally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all this will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incorporated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in a </a:t>
            </a:r>
            <a:r>
              <a:rPr lang="en-US" sz="24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FREE PROJECT</a:t>
            </a: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Course Duration </a:t>
            </a:r>
            <a:r>
              <a:rPr lang="en-US" sz="2400" dirty="0">
                <a:latin typeface="Corbel" pitchFamily="34" charset="0"/>
              </a:rPr>
              <a:t>: Around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55</a:t>
            </a:r>
            <a:r>
              <a:rPr lang="en-US" sz="2400" dirty="0">
                <a:latin typeface="Corbel" pitchFamily="34" charset="0"/>
              </a:rPr>
              <a:t> hours</a:t>
            </a: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  <a:cs typeface="Calibri" pitchFamily="34" charset="0"/>
              </a:rPr>
              <a:t>                              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86362"/>
              </p:ext>
            </p:extLst>
          </p:nvPr>
        </p:nvGraphicFramePr>
        <p:xfrm>
          <a:off x="428596" y="2417296"/>
          <a:ext cx="6215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Client Tier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Business Tier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Data Tier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HTML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</a:rPr>
                        <a:t>Servlets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JDBC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CSS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JSP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Advance JDBC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JavaScript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Session Management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Design Pattern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React JS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Java</a:t>
                      </a:r>
                      <a:r>
                        <a:rPr lang="en-US" baseline="0" dirty="0">
                          <a:latin typeface="Calibri" pitchFamily="34" charset="0"/>
                          <a:cs typeface="Calibri" pitchFamily="34" charset="0"/>
                        </a:rPr>
                        <a:t> Beans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DAO Pattern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Ajax &amp; </a:t>
                      </a:r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</a:rPr>
                        <a:t>Jquery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EL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MVC Pattern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itchFamily="34" charset="0"/>
                          <a:cs typeface="Calibri" pitchFamily="34" charset="0"/>
                        </a:rPr>
                        <a:t>Bootstrap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Custom Tags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BC9577A-A733-4E64-B4F5-05A3132CB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If You Know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Python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. . 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You can join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Full Stack Web Development through Django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which will cover :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Calibri" pitchFamily="34" charset="0"/>
              </a:rPr>
              <a:t>Finally</a:t>
            </a:r>
            <a:r>
              <a:rPr lang="en-US" sz="2400" dirty="0">
                <a:latin typeface="Corbel" panose="020B0503020204020204" pitchFamily="34" charset="0"/>
                <a:cs typeface="Calibri" pitchFamily="34" charset="0"/>
              </a:rPr>
              <a:t> all this will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Calibri" pitchFamily="34" charset="0"/>
              </a:rPr>
              <a:t>incorporated</a:t>
            </a:r>
            <a:r>
              <a:rPr lang="en-US" sz="2400" dirty="0">
                <a:latin typeface="Corbel" panose="020B0503020204020204" pitchFamily="34" charset="0"/>
                <a:cs typeface="Calibri" pitchFamily="34" charset="0"/>
              </a:rPr>
              <a:t> in a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  <a:cs typeface="Calibri" pitchFamily="34" charset="0"/>
              </a:rPr>
              <a:t>FREE PROJECT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Course Duration </a:t>
            </a:r>
            <a:r>
              <a:rPr lang="en-US" sz="2400" dirty="0">
                <a:latin typeface="Corbel" panose="020B0503020204020204" pitchFamily="34" charset="0"/>
              </a:rPr>
              <a:t>: Around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50 </a:t>
            </a:r>
            <a:r>
              <a:rPr lang="en-US" sz="2400" dirty="0">
                <a:latin typeface="Corbel" panose="020B0503020204020204" pitchFamily="34" charset="0"/>
              </a:rPr>
              <a:t>hours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05915"/>
              </p:ext>
            </p:extLst>
          </p:nvPr>
        </p:nvGraphicFramePr>
        <p:xfrm>
          <a:off x="285721" y="2714620"/>
          <a:ext cx="8572560" cy="257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Front End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rbel" panose="020B0503020204020204" pitchFamily="34" charset="0"/>
                        </a:rPr>
                        <a:t>                                       Back End</a:t>
                      </a:r>
                      <a:endParaRPr lang="en-IN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HTML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Django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Models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Model Forms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CSS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Django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Views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Url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Routing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JavaScript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Django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Templates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Administration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React JS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ORM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Ajax </a:t>
                      </a:r>
                      <a:r>
                        <a:rPr lang="en-US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&amp; jQuery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User Management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Bootstrap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Django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Forms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71816F-9AA5-4E33-B8EA-4DD40D4DC4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You Should Know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start learning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Web Development </a:t>
            </a:r>
            <a:r>
              <a:rPr lang="en-US" sz="2400" dirty="0">
                <a:latin typeface="Corbel" pitchFamily="34" charset="0"/>
              </a:rPr>
              <a:t>, there is no strict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pre-requisite</a:t>
            </a:r>
          </a:p>
          <a:p>
            <a:endParaRPr lang="en-US" sz="17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You</a:t>
            </a:r>
            <a:r>
              <a:rPr lang="en-US" sz="2200" dirty="0">
                <a:latin typeface="Corbel" pitchFamily="34" charset="0"/>
              </a:rPr>
              <a:t> just have to be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familiar with </a:t>
            </a:r>
            <a:r>
              <a:rPr lang="en-US" sz="2200" dirty="0">
                <a:latin typeface="Corbel" pitchFamily="34" charset="0"/>
              </a:rPr>
              <a:t>how to use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browser </a:t>
            </a:r>
            <a:r>
              <a:rPr lang="en-US" sz="2200" dirty="0">
                <a:latin typeface="Corbel" pitchFamily="34" charset="0"/>
              </a:rPr>
              <a:t>for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surfing the internet</a:t>
            </a:r>
          </a:p>
          <a:p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No specific programming language</a:t>
            </a:r>
            <a:r>
              <a:rPr lang="en-US" sz="2200" u="sng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knowledge is needed.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Just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basic knowledge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C/C++ </a:t>
            </a:r>
            <a:r>
              <a:rPr lang="en-US" sz="2200" dirty="0">
                <a:latin typeface="Corbel" pitchFamily="34" charset="0"/>
              </a:rPr>
              <a:t>is more than 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sufficient </a:t>
            </a:r>
            <a:r>
              <a:rPr lang="en-US" sz="2200" dirty="0">
                <a:latin typeface="Corbel" pitchFamily="34" charset="0"/>
              </a:rPr>
              <a:t>and that too will be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needed</a:t>
            </a:r>
            <a:r>
              <a:rPr lang="en-US" sz="2200" dirty="0">
                <a:latin typeface="Corbel" pitchFamily="34" charset="0"/>
              </a:rPr>
              <a:t> when we will learn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JavaScript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38F581-42E1-4ED2-A6C1-4B1C7F2238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Batch Schedule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Class Timing (For 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  <a:cs typeface="Calibri" pitchFamily="34" charset="0"/>
              </a:rPr>
              <a:t>Front End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)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8:00 PM </a:t>
            </a:r>
            <a:r>
              <a:rPr lang="en-US" sz="2400" dirty="0">
                <a:latin typeface="Corbel" pitchFamily="34" charset="0"/>
                <a:cs typeface="Calibri" pitchFamily="34" charset="0"/>
              </a:rPr>
              <a:t>on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Tue,Thu,Sat</a:t>
            </a:r>
            <a:endParaRPr lang="en-US" sz="2400" b="1" dirty="0">
              <a:latin typeface="Corbel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next class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on </a:t>
            </a:r>
            <a:r>
              <a:rPr lang="en-US" sz="24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Thursday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29</a:t>
            </a:r>
            <a:r>
              <a:rPr lang="en-US" sz="2400" b="1" baseline="30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Oct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@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8:00 PM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Topic: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HTML </a:t>
            </a:r>
          </a:p>
          <a:p>
            <a:endParaRPr lang="en-US" sz="24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For any query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,please call at </a:t>
            </a: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9826086245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7000521916,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9826686245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01331-ACD6-4DF1-9277-3C92B7F98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6984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Course Fee For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Front End Development</a:t>
            </a:r>
            <a:br>
              <a:rPr lang="en-US" sz="3200" b="1" dirty="0">
                <a:latin typeface="Corbel" pitchFamily="34" charset="0"/>
              </a:rPr>
            </a:b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1428736"/>
            <a:ext cx="8750206" cy="528641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D1300-761F-46CB-A3D8-113799D96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development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is basically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tasks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associated with developing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websites/web applications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for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hosting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via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internet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4A4A4A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4A4A4A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4A4A4A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When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you view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a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website/web application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on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web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in 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browser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, it is because of all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processes involved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web development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orbel" pitchFamily="34" charset="0"/>
              </a:rPr>
              <a:t>Web Development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3EF0D-208A-4BFB-9FAE-B85F716EC5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What Is A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Web Application </a:t>
            </a:r>
            <a:r>
              <a:rPr lang="en-US" sz="3200" b="1" dirty="0">
                <a:latin typeface="Corbel" panose="020B0503020204020204" pitchFamily="34" charset="0"/>
              </a:rPr>
              <a:t>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 application </a:t>
            </a:r>
            <a:r>
              <a:rPr lang="en-IN" sz="2400" dirty="0">
                <a:latin typeface="Corbel" panose="020B0503020204020204" pitchFamily="34" charset="0"/>
              </a:rPr>
              <a:t>which most of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non IT people </a:t>
            </a:r>
            <a:r>
              <a:rPr lang="en-IN" sz="2400" dirty="0">
                <a:latin typeface="Corbel" panose="020B0503020204020204" pitchFamily="34" charset="0"/>
              </a:rPr>
              <a:t>refer to as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website</a:t>
            </a:r>
            <a:r>
              <a:rPr lang="en-IN" sz="2400" dirty="0">
                <a:latin typeface="Corbel" panose="020B0503020204020204" pitchFamily="34" charset="0"/>
              </a:rPr>
              <a:t> , is a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collection of web pages 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technical terms </a:t>
            </a:r>
            <a:r>
              <a:rPr lang="en-IN" sz="2400" dirty="0">
                <a:latin typeface="Corbel" panose="020B0503020204020204" pitchFamily="34" charset="0"/>
              </a:rPr>
              <a:t>,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 application </a:t>
            </a:r>
            <a:r>
              <a:rPr lang="en-IN" sz="2400" dirty="0">
                <a:latin typeface="Corbel" panose="020B0503020204020204" pitchFamily="34" charset="0"/>
              </a:rPr>
              <a:t>(Web app) is a</a:t>
            </a:r>
            <a:r>
              <a:rPr lang="en-IN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program</a:t>
            </a:r>
            <a:r>
              <a:rPr lang="en-IN" sz="2400" dirty="0">
                <a:latin typeface="Corbel" panose="020B0503020204020204" pitchFamily="34" charset="0"/>
              </a:rPr>
              <a:t> that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executes</a:t>
            </a:r>
            <a:r>
              <a:rPr lang="en-IN" sz="2400" dirty="0">
                <a:latin typeface="Corbel" panose="020B0503020204020204" pitchFamily="34" charset="0"/>
              </a:rPr>
              <a:t> on a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server</a:t>
            </a:r>
            <a:r>
              <a:rPr lang="en-IN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on the Internet </a:t>
            </a:r>
            <a:r>
              <a:rPr lang="en-IN" sz="2400" dirty="0">
                <a:latin typeface="Corbel" panose="020B0503020204020204" pitchFamily="34" charset="0"/>
              </a:rPr>
              <a:t>and it’s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output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is delivered to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client </a:t>
            </a:r>
            <a:r>
              <a:rPr lang="en-IN" sz="2400" dirty="0">
                <a:latin typeface="Corbel" panose="020B0503020204020204" pitchFamily="34" charset="0"/>
              </a:rPr>
              <a:t> i.e.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browser</a:t>
            </a:r>
            <a:endParaRPr lang="en-IN" sz="2400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7C97B-9C68-46DD-B8A2-44EEEADCB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What Is A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Web Application </a:t>
            </a:r>
            <a:r>
              <a:rPr lang="en-US" sz="3200" b="1" dirty="0">
                <a:latin typeface="Corbel" panose="020B0503020204020204" pitchFamily="34" charset="0"/>
              </a:rPr>
              <a:t>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web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57298"/>
            <a:ext cx="8861419" cy="5500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EC69C-B7A2-469E-9BF7-5C43FD4431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Server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: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Servers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are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computers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that are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used to host websites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store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website files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. These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servers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are </a:t>
            </a: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connected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to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giant network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called the </a:t>
            </a:r>
            <a:r>
              <a:rPr lang="en-US" sz="2400" b="1" i="0" u="sng" dirty="0">
                <a:solidFill>
                  <a:schemeClr val="accent5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World Wide Web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solidFill>
                <a:srgbClr val="4A4A4A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4A4A4A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Clients:</a:t>
            </a:r>
            <a:r>
              <a:rPr lang="en-US" sz="2400" dirty="0">
                <a:solidFill>
                  <a:srgbClr val="4A4A4A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Clients</a:t>
            </a:r>
            <a:r>
              <a:rPr lang="en-US" sz="2400" dirty="0">
                <a:solidFill>
                  <a:srgbClr val="4A4A4A"/>
                </a:solidFill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computers</a:t>
            </a:r>
            <a:r>
              <a:rPr lang="en-US" sz="2400" dirty="0">
                <a:solidFill>
                  <a:srgbClr val="4A4A4A"/>
                </a:solidFill>
                <a:latin typeface="Corbel" panose="020B0503020204020204" pitchFamily="34" charset="0"/>
              </a:rPr>
              <a:t> that have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rowsers 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running and  they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load the website files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Corbel" panose="020B0503020204020204" pitchFamily="34" charset="0"/>
              </a:rPr>
              <a:t> via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internet connection</a:t>
            </a:r>
            <a:endParaRPr lang="en-IN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52951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What Are </a:t>
            </a:r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Servers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And </a:t>
            </a:r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Clients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?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62FB7-FE65-4CC8-98E8-A2FF08934E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4AE885-CE14-405D-B943-C567CEE550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398517"/>
            <a:ext cx="8822214" cy="5054820"/>
          </a:xfrm>
        </p:spPr>
      </p:pic>
      <p:sp>
        <p:nvSpPr>
          <p:cNvPr id="8" name="TextBox 7"/>
          <p:cNvSpPr txBox="1"/>
          <p:nvPr/>
        </p:nvSpPr>
        <p:spPr>
          <a:xfrm>
            <a:off x="2123728" y="52951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What Are </a:t>
            </a:r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Servers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And </a:t>
            </a:r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Clients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?</a:t>
            </a:r>
            <a:endParaRPr lang="en-IN" sz="2800" b="1" dirty="0">
              <a:solidFill>
                <a:schemeClr val="bg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62FB7-FE65-4CC8-98E8-A2FF08934E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0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What Is A </a:t>
            </a:r>
            <a:r>
              <a:rPr lang="en-US" sz="3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Web Site </a:t>
            </a:r>
            <a:r>
              <a:rPr lang="en-US" sz="3200" b="1" dirty="0">
                <a:latin typeface="Corbel" panose="020B0503020204020204" pitchFamily="34" charset="0"/>
              </a:rPr>
              <a:t>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website</a:t>
            </a:r>
            <a:r>
              <a:rPr lang="en-IN" sz="2400" dirty="0">
                <a:latin typeface="Corbel" panose="020B0503020204020204" pitchFamily="34" charset="0"/>
              </a:rPr>
              <a:t>, is a set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web pages </a:t>
            </a:r>
            <a:r>
              <a:rPr lang="en-IN" sz="2400" dirty="0">
                <a:latin typeface="Corbel" panose="020B0503020204020204" pitchFamily="34" charset="0"/>
              </a:rPr>
              <a:t>built using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HTML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CSS</a:t>
            </a:r>
            <a:r>
              <a:rPr lang="en-IN" sz="2400" dirty="0">
                <a:latin typeface="Corbel" panose="020B0503020204020204" pitchFamily="34" charset="0"/>
              </a:rPr>
              <a:t>,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JavaScript</a:t>
            </a:r>
            <a:r>
              <a:rPr lang="en-IN" sz="2400" dirty="0">
                <a:latin typeface="Corbel" panose="020B0503020204020204" pitchFamily="34" charset="0"/>
              </a:rPr>
              <a:t> that contains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static information </a:t>
            </a:r>
            <a:r>
              <a:rPr lang="en-IN" sz="2400" dirty="0">
                <a:latin typeface="Corbel" panose="020B0503020204020204" pitchFamily="34" charset="0"/>
              </a:rPr>
              <a:t>in the form 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text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images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audio</a:t>
            </a:r>
            <a:r>
              <a:rPr lang="en-IN" sz="2400" dirty="0">
                <a:latin typeface="Corbel" panose="020B0503020204020204" pitchFamily="34" charset="0"/>
              </a:rPr>
              <a:t>, 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video content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Websites</a:t>
            </a:r>
            <a:r>
              <a:rPr lang="en-IN" sz="2400" dirty="0">
                <a:latin typeface="Corbel" panose="020B0503020204020204" pitchFamily="34" charset="0"/>
              </a:rPr>
              <a:t> are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generally meant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present information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visitors </a:t>
            </a:r>
            <a:r>
              <a:rPr lang="en-IN" sz="2400" dirty="0">
                <a:latin typeface="Corbel" panose="020B0503020204020204" pitchFamily="34" charset="0"/>
              </a:rPr>
              <a:t>about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business</a:t>
            </a:r>
            <a:r>
              <a:rPr lang="en-IN" sz="2400" dirty="0">
                <a:latin typeface="Corbel" panose="020B0503020204020204" pitchFamily="34" charset="0"/>
              </a:rPr>
              <a:t> , a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person</a:t>
            </a:r>
            <a:r>
              <a:rPr lang="en-IN" sz="2400" dirty="0">
                <a:latin typeface="Corbel" panose="020B0503020204020204" pitchFamily="34" charset="0"/>
              </a:rPr>
              <a:t> , an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organization</a:t>
            </a:r>
            <a:r>
              <a:rPr lang="en-IN" sz="2400" dirty="0">
                <a:latin typeface="Corbel" panose="020B0503020204020204" pitchFamily="34" charset="0"/>
              </a:rPr>
              <a:t> etc.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Examples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websites</a:t>
            </a:r>
            <a:r>
              <a:rPr lang="en-IN" sz="2400" dirty="0">
                <a:latin typeface="Corbel" panose="020B0503020204020204" pitchFamily="34" charset="0"/>
              </a:rPr>
              <a:t> include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News papers websites</a:t>
            </a:r>
            <a:r>
              <a:rPr lang="en-IN" sz="2400" b="1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tutorial websites </a:t>
            </a:r>
            <a:r>
              <a:rPr lang="en-IN" sz="2400" b="1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personal websites</a:t>
            </a:r>
            <a:r>
              <a:rPr lang="en-IN" sz="2400" dirty="0">
                <a:latin typeface="Corbel" panose="020B0503020204020204" pitchFamily="34" charset="0"/>
              </a:rPr>
              <a:t> etc.</a:t>
            </a:r>
            <a:endParaRPr lang="en-US" sz="2300" b="1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6EF7D-0C71-4674-B87E-AB363824FA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83736"/>
            <a:ext cx="1549406" cy="114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7130</TotalTime>
  <Words>1342</Words>
  <Application>Microsoft Office PowerPoint</Application>
  <PresentationFormat>On-screen Show (4:3)</PresentationFormat>
  <Paragraphs>279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You Should Know ?</vt:lpstr>
      <vt:lpstr>   </vt:lpstr>
      <vt:lpstr>What Is A Web Application ?</vt:lpstr>
      <vt:lpstr>What Is A Web Application ?</vt:lpstr>
      <vt:lpstr>   </vt:lpstr>
      <vt:lpstr>   </vt:lpstr>
      <vt:lpstr>What Is A Web Site ?</vt:lpstr>
      <vt:lpstr>  Web Site V/s Web Application</vt:lpstr>
      <vt:lpstr>Web Application Architecture</vt:lpstr>
      <vt:lpstr>Web Application Architecture</vt:lpstr>
      <vt:lpstr>Web Application Components</vt:lpstr>
      <vt:lpstr>What Is Front End ?</vt:lpstr>
      <vt:lpstr>What Is Front End ?</vt:lpstr>
      <vt:lpstr>What Is  Front End Made Up Of ?</vt:lpstr>
      <vt:lpstr>The Three Key Players In Front End </vt:lpstr>
      <vt:lpstr>The Three Key Players In Front End </vt:lpstr>
      <vt:lpstr>The Three Key Players In Front End </vt:lpstr>
      <vt:lpstr>The Three Key Players In Front End </vt:lpstr>
      <vt:lpstr>What Is Back End ?</vt:lpstr>
      <vt:lpstr>What Is Back End ?</vt:lpstr>
      <vt:lpstr> Front End V/s Back End </vt:lpstr>
      <vt:lpstr>What Is Back End Made Up Of ?</vt:lpstr>
      <vt:lpstr>What Full Stack Web Development Contains ?</vt:lpstr>
      <vt:lpstr>What Full Stack Web Development Contains ?</vt:lpstr>
      <vt:lpstr>What We Will Learn ?</vt:lpstr>
      <vt:lpstr>If You Know Core Java . . .</vt:lpstr>
      <vt:lpstr>If You Know Python. . .</vt:lpstr>
      <vt:lpstr>Batch Schedule</vt:lpstr>
      <vt:lpstr>Course Fee For  Front End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535</cp:revision>
  <dcterms:created xsi:type="dcterms:W3CDTF">2016-02-04T12:02:26Z</dcterms:created>
  <dcterms:modified xsi:type="dcterms:W3CDTF">2021-04-23T05:53:22Z</dcterms:modified>
</cp:coreProperties>
</file>