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8"/>
  </p:notesMasterIdLst>
  <p:sldIdLst>
    <p:sldId id="257" r:id="rId2"/>
    <p:sldId id="258" r:id="rId3"/>
    <p:sldId id="524" r:id="rId4"/>
    <p:sldId id="636" r:id="rId5"/>
    <p:sldId id="637" r:id="rId6"/>
    <p:sldId id="638" r:id="rId7"/>
    <p:sldId id="680" r:id="rId8"/>
    <p:sldId id="681" r:id="rId9"/>
    <p:sldId id="682" r:id="rId10"/>
    <p:sldId id="640" r:id="rId11"/>
    <p:sldId id="665" r:id="rId12"/>
    <p:sldId id="639" r:id="rId13"/>
    <p:sldId id="663" r:id="rId14"/>
    <p:sldId id="642" r:id="rId15"/>
    <p:sldId id="643" r:id="rId16"/>
    <p:sldId id="644" r:id="rId17"/>
    <p:sldId id="645" r:id="rId18"/>
    <p:sldId id="646" r:id="rId19"/>
    <p:sldId id="647" r:id="rId20"/>
    <p:sldId id="649" r:id="rId21"/>
    <p:sldId id="648" r:id="rId22"/>
    <p:sldId id="650" r:id="rId23"/>
    <p:sldId id="651" r:id="rId24"/>
    <p:sldId id="653" r:id="rId25"/>
    <p:sldId id="652" r:id="rId26"/>
    <p:sldId id="654" r:id="rId27"/>
    <p:sldId id="655" r:id="rId28"/>
    <p:sldId id="656" r:id="rId29"/>
    <p:sldId id="662" r:id="rId30"/>
    <p:sldId id="658" r:id="rId31"/>
    <p:sldId id="659" r:id="rId32"/>
    <p:sldId id="666" r:id="rId33"/>
    <p:sldId id="667" r:id="rId34"/>
    <p:sldId id="668" r:id="rId35"/>
    <p:sldId id="669" r:id="rId36"/>
    <p:sldId id="670" r:id="rId37"/>
    <p:sldId id="671" r:id="rId38"/>
    <p:sldId id="672" r:id="rId39"/>
    <p:sldId id="673" r:id="rId40"/>
    <p:sldId id="674" r:id="rId41"/>
    <p:sldId id="676" r:id="rId42"/>
    <p:sldId id="675" r:id="rId43"/>
    <p:sldId id="677" r:id="rId44"/>
    <p:sldId id="678" r:id="rId45"/>
    <p:sldId id="679" r:id="rId46"/>
    <p:sldId id="26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46D2737-898E-4DF6-BD69-944D4D04E43A}"/>
    <pc:docChg chg="modSld">
      <pc:chgData name="Sharma Computer Academy" userId="08476b32c11f4418" providerId="LiveId" clId="{C46D2737-898E-4DF6-BD69-944D4D04E43A}" dt="2021-06-03T16:46:07.365" v="1" actId="20577"/>
      <pc:docMkLst>
        <pc:docMk/>
      </pc:docMkLst>
      <pc:sldChg chg="modSp mod">
        <pc:chgData name="Sharma Computer Academy" userId="08476b32c11f4418" providerId="LiveId" clId="{C46D2737-898E-4DF6-BD69-944D4D04E43A}" dt="2021-06-03T16:46:07.365" v="1" actId="20577"/>
        <pc:sldMkLst>
          <pc:docMk/>
          <pc:sldMk cId="2767820340" sldId="644"/>
        </pc:sldMkLst>
        <pc:spChg chg="mod">
          <ac:chgData name="Sharma Computer Academy" userId="08476b32c11f4418" providerId="LiveId" clId="{C46D2737-898E-4DF6-BD69-944D4D04E43A}" dt="2021-06-03T16:46:07.365" v="1" actId="20577"/>
          <ac:spMkLst>
            <pc:docMk/>
            <pc:sldMk cId="2767820340" sldId="644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43BA5D01-BFF0-4895-8A11-0309930DD16F}"/>
    <pc:docChg chg="custSel addSld modSld">
      <pc:chgData name="Sharma Computer Academy" userId="08476b32c11f4418" providerId="LiveId" clId="{43BA5D01-BFF0-4895-8A11-0309930DD16F}" dt="2022-11-02T08:31:08.843" v="390"/>
      <pc:docMkLst>
        <pc:docMk/>
      </pc:docMkLst>
      <pc:sldChg chg="modSp mod">
        <pc:chgData name="Sharma Computer Academy" userId="08476b32c11f4418" providerId="LiveId" clId="{43BA5D01-BFF0-4895-8A11-0309930DD16F}" dt="2022-10-28T07:31:48.738" v="278" actId="207"/>
        <pc:sldMkLst>
          <pc:docMk/>
          <pc:sldMk cId="0" sldId="258"/>
        </pc:sldMkLst>
        <pc:spChg chg="mod">
          <ac:chgData name="Sharma Computer Academy" userId="08476b32c11f4418" providerId="LiveId" clId="{43BA5D01-BFF0-4895-8A11-0309930DD16F}" dt="2022-10-28T07:31:48.738" v="278" actId="20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43BA5D01-BFF0-4895-8A11-0309930DD16F}" dt="2022-10-31T07:22:54.229" v="387" actId="20577"/>
        <pc:sldMkLst>
          <pc:docMk/>
          <pc:sldMk cId="2767820340" sldId="643"/>
        </pc:sldMkLst>
        <pc:spChg chg="mod">
          <ac:chgData name="Sharma Computer Academy" userId="08476b32c11f4418" providerId="LiveId" clId="{43BA5D01-BFF0-4895-8A11-0309930DD16F}" dt="2022-10-31T07:22:54.229" v="387" actId="20577"/>
          <ac:spMkLst>
            <pc:docMk/>
            <pc:sldMk cId="2767820340" sldId="64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43BA5D01-BFF0-4895-8A11-0309930DD16F}" dt="2022-10-27T03:41:09.046" v="3" actId="20577"/>
        <pc:sldMkLst>
          <pc:docMk/>
          <pc:sldMk cId="2767820340" sldId="653"/>
        </pc:sldMkLst>
        <pc:spChg chg="mod">
          <ac:chgData name="Sharma Computer Academy" userId="08476b32c11f4418" providerId="LiveId" clId="{43BA5D01-BFF0-4895-8A11-0309930DD16F}" dt="2022-10-27T03:41:09.046" v="3" actId="20577"/>
          <ac:spMkLst>
            <pc:docMk/>
            <pc:sldMk cId="2767820340" sldId="653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43BA5D01-BFF0-4895-8A11-0309930DD16F}" dt="2022-11-02T08:31:08.843" v="390"/>
        <pc:sldMkLst>
          <pc:docMk/>
          <pc:sldMk cId="4268128695" sldId="666"/>
        </pc:sldMkLst>
      </pc:sldChg>
      <pc:sldChg chg="modSp mod">
        <pc:chgData name="Sharma Computer Academy" userId="08476b32c11f4418" providerId="LiveId" clId="{43BA5D01-BFF0-4895-8A11-0309930DD16F}" dt="2022-10-29T06:22:28.923" v="279"/>
        <pc:sldMkLst>
          <pc:docMk/>
          <pc:sldMk cId="4105200313" sldId="668"/>
        </pc:sldMkLst>
        <pc:spChg chg="mod">
          <ac:chgData name="Sharma Computer Academy" userId="08476b32c11f4418" providerId="LiveId" clId="{43BA5D01-BFF0-4895-8A11-0309930DD16F}" dt="2022-10-29T06:22:28.923" v="279"/>
          <ac:spMkLst>
            <pc:docMk/>
            <pc:sldMk cId="4105200313" sldId="66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43BA5D01-BFF0-4895-8A11-0309930DD16F}" dt="2022-10-29T06:22:33.247" v="280"/>
        <pc:sldMkLst>
          <pc:docMk/>
          <pc:sldMk cId="2487100934" sldId="669"/>
        </pc:sldMkLst>
        <pc:spChg chg="mod">
          <ac:chgData name="Sharma Computer Academy" userId="08476b32c11f4418" providerId="LiveId" clId="{43BA5D01-BFF0-4895-8A11-0309930DD16F}" dt="2022-10-29T06:22:33.247" v="280"/>
          <ac:spMkLst>
            <pc:docMk/>
            <pc:sldMk cId="2487100934" sldId="66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43BA5D01-BFF0-4895-8A11-0309930DD16F}" dt="2022-10-29T06:22:37.691" v="281"/>
        <pc:sldMkLst>
          <pc:docMk/>
          <pc:sldMk cId="1668871491" sldId="670"/>
        </pc:sldMkLst>
        <pc:spChg chg="mod">
          <ac:chgData name="Sharma Computer Academy" userId="08476b32c11f4418" providerId="LiveId" clId="{43BA5D01-BFF0-4895-8A11-0309930DD16F}" dt="2022-10-29T06:22:37.691" v="281"/>
          <ac:spMkLst>
            <pc:docMk/>
            <pc:sldMk cId="1668871491" sldId="67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43BA5D01-BFF0-4895-8A11-0309930DD16F}" dt="2022-10-29T06:22:41.367" v="282"/>
        <pc:sldMkLst>
          <pc:docMk/>
          <pc:sldMk cId="2296703118" sldId="671"/>
        </pc:sldMkLst>
        <pc:spChg chg="mod">
          <ac:chgData name="Sharma Computer Academy" userId="08476b32c11f4418" providerId="LiveId" clId="{43BA5D01-BFF0-4895-8A11-0309930DD16F}" dt="2022-10-29T06:22:41.367" v="282"/>
          <ac:spMkLst>
            <pc:docMk/>
            <pc:sldMk cId="2296703118" sldId="67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43BA5D01-BFF0-4895-8A11-0309930DD16F}" dt="2022-10-28T07:29:09.957" v="211" actId="113"/>
        <pc:sldMkLst>
          <pc:docMk/>
          <pc:sldMk cId="3441768955" sldId="677"/>
        </pc:sldMkLst>
        <pc:spChg chg="mod">
          <ac:chgData name="Sharma Computer Academy" userId="08476b32c11f4418" providerId="LiveId" clId="{43BA5D01-BFF0-4895-8A11-0309930DD16F}" dt="2022-10-28T07:26:54.896" v="20" actId="20577"/>
          <ac:spMkLst>
            <pc:docMk/>
            <pc:sldMk cId="3441768955" sldId="677"/>
            <ac:spMk id="2" creationId="{00000000-0000-0000-0000-000000000000}"/>
          </ac:spMkLst>
        </pc:spChg>
        <pc:spChg chg="mod">
          <ac:chgData name="Sharma Computer Academy" userId="08476b32c11f4418" providerId="LiveId" clId="{43BA5D01-BFF0-4895-8A11-0309930DD16F}" dt="2022-10-28T07:29:09.957" v="211" actId="113"/>
          <ac:spMkLst>
            <pc:docMk/>
            <pc:sldMk cId="3441768955" sldId="6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43BA5D01-BFF0-4895-8A11-0309930DD16F}" dt="2022-10-28T07:30:13.205" v="246" actId="14100"/>
        <pc:sldMkLst>
          <pc:docMk/>
          <pc:sldMk cId="3691651141" sldId="678"/>
        </pc:sldMkLst>
        <pc:spChg chg="mod">
          <ac:chgData name="Sharma Computer Academy" userId="08476b32c11f4418" providerId="LiveId" clId="{43BA5D01-BFF0-4895-8A11-0309930DD16F}" dt="2022-10-28T07:29:33.217" v="243" actId="20577"/>
          <ac:spMkLst>
            <pc:docMk/>
            <pc:sldMk cId="3691651141" sldId="678"/>
            <ac:spMk id="2" creationId="{00000000-0000-0000-0000-000000000000}"/>
          </ac:spMkLst>
        </pc:spChg>
        <pc:picChg chg="mod">
          <ac:chgData name="Sharma Computer Academy" userId="08476b32c11f4418" providerId="LiveId" clId="{43BA5D01-BFF0-4895-8A11-0309930DD16F}" dt="2022-10-28T07:30:13.205" v="246" actId="14100"/>
          <ac:picMkLst>
            <pc:docMk/>
            <pc:sldMk cId="3691651141" sldId="678"/>
            <ac:picMk id="7" creationId="{00000000-0000-0000-0000-000000000000}"/>
          </ac:picMkLst>
        </pc:picChg>
      </pc:sldChg>
      <pc:sldChg chg="modSp mod">
        <pc:chgData name="Sharma Computer Academy" userId="08476b32c11f4418" providerId="LiveId" clId="{43BA5D01-BFF0-4895-8A11-0309930DD16F}" dt="2022-10-28T07:30:55.323" v="249" actId="14100"/>
        <pc:sldMkLst>
          <pc:docMk/>
          <pc:sldMk cId="4266957720" sldId="679"/>
        </pc:sldMkLst>
        <pc:picChg chg="mod">
          <ac:chgData name="Sharma Computer Academy" userId="08476b32c11f4418" providerId="LiveId" clId="{43BA5D01-BFF0-4895-8A11-0309930DD16F}" dt="2022-10-28T07:30:55.323" v="249" actId="14100"/>
          <ac:picMkLst>
            <pc:docMk/>
            <pc:sldMk cId="4266957720" sldId="679"/>
            <ac:picMk id="7" creationId="{00000000-0000-0000-0000-000000000000}"/>
          </ac:picMkLst>
        </pc:picChg>
      </pc:sldChg>
      <pc:sldChg chg="modSp mod modAnim">
        <pc:chgData name="Sharma Computer Academy" userId="08476b32c11f4418" providerId="LiveId" clId="{43BA5D01-BFF0-4895-8A11-0309930DD16F}" dt="2022-10-31T07:09:12.641" v="386" actId="207"/>
        <pc:sldMkLst>
          <pc:docMk/>
          <pc:sldMk cId="3728104412" sldId="680"/>
        </pc:sldMkLst>
        <pc:spChg chg="mod">
          <ac:chgData name="Sharma Computer Academy" userId="08476b32c11f4418" providerId="LiveId" clId="{43BA5D01-BFF0-4895-8A11-0309930DD16F}" dt="2022-10-31T04:07:15.669" v="308" actId="20577"/>
          <ac:spMkLst>
            <pc:docMk/>
            <pc:sldMk cId="3728104412" sldId="680"/>
            <ac:spMk id="2" creationId="{00000000-0000-0000-0000-000000000000}"/>
          </ac:spMkLst>
        </pc:spChg>
        <pc:spChg chg="mod">
          <ac:chgData name="Sharma Computer Academy" userId="08476b32c11f4418" providerId="LiveId" clId="{43BA5D01-BFF0-4895-8A11-0309930DD16F}" dt="2022-10-31T07:09:12.641" v="386" actId="207"/>
          <ac:spMkLst>
            <pc:docMk/>
            <pc:sldMk cId="3728104412" sldId="680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43BA5D01-BFF0-4895-8A11-0309930DD16F}" dt="2022-10-31T07:07:52.753" v="365" actId="20577"/>
        <pc:sldMkLst>
          <pc:docMk/>
          <pc:sldMk cId="1230791559" sldId="681"/>
        </pc:sldMkLst>
        <pc:spChg chg="mod">
          <ac:chgData name="Sharma Computer Academy" userId="08476b32c11f4418" providerId="LiveId" clId="{43BA5D01-BFF0-4895-8A11-0309930DD16F}" dt="2022-10-31T07:07:52.753" v="365" actId="20577"/>
          <ac:spMkLst>
            <pc:docMk/>
            <pc:sldMk cId="1230791559" sldId="681"/>
            <ac:spMk id="2" creationId="{00000000-0000-0000-0000-000000000000}"/>
          </ac:spMkLst>
        </pc:spChg>
        <pc:spChg chg="del mod">
          <ac:chgData name="Sharma Computer Academy" userId="08476b32c11f4418" providerId="LiveId" clId="{43BA5D01-BFF0-4895-8A11-0309930DD16F}" dt="2022-10-31T07:07:31.883" v="337" actId="931"/>
          <ac:spMkLst>
            <pc:docMk/>
            <pc:sldMk cId="1230791559" sldId="681"/>
            <ac:spMk id="3" creationId="{00000000-0000-0000-0000-000000000000}"/>
          </ac:spMkLst>
        </pc:spChg>
        <pc:picChg chg="add mod">
          <ac:chgData name="Sharma Computer Academy" userId="08476b32c11f4418" providerId="LiveId" clId="{43BA5D01-BFF0-4895-8A11-0309930DD16F}" dt="2022-10-31T07:07:37.720" v="339" actId="14100"/>
          <ac:picMkLst>
            <pc:docMk/>
            <pc:sldMk cId="1230791559" sldId="681"/>
            <ac:picMk id="7" creationId="{85218612-778D-7FC4-04FE-72DC5D64DAAF}"/>
          </ac:picMkLst>
        </pc:picChg>
      </pc:sldChg>
    </pc:docChg>
  </pc:docChgLst>
  <pc:docChgLst>
    <pc:chgData name="Sharma Computer Academy" userId="08476b32c11f4418" providerId="LiveId" clId="{CE5718F9-E97A-4F80-A32C-B9B7ED51597A}"/>
    <pc:docChg chg="custSel addSld modSld">
      <pc:chgData name="Sharma Computer Academy" userId="08476b32c11f4418" providerId="LiveId" clId="{CE5718F9-E97A-4F80-A32C-B9B7ED51597A}" dt="2023-06-23T05:20:07.182" v="75" actId="14826"/>
      <pc:docMkLst>
        <pc:docMk/>
      </pc:docMkLst>
      <pc:sldChg chg="modSp mod">
        <pc:chgData name="Sharma Computer Academy" userId="08476b32c11f4418" providerId="LiveId" clId="{CE5718F9-E97A-4F80-A32C-B9B7ED51597A}" dt="2023-06-23T05:11:11.903" v="72" actId="20577"/>
        <pc:sldMkLst>
          <pc:docMk/>
          <pc:sldMk cId="2767820340" sldId="638"/>
        </pc:sldMkLst>
        <pc:graphicFrameChg chg="modGraphic">
          <ac:chgData name="Sharma Computer Academy" userId="08476b32c11f4418" providerId="LiveId" clId="{CE5718F9-E97A-4F80-A32C-B9B7ED51597A}" dt="2023-06-23T05:11:11.903" v="72" actId="20577"/>
          <ac:graphicFrameMkLst>
            <pc:docMk/>
            <pc:sldMk cId="2767820340" sldId="638"/>
            <ac:graphicFrameMk id="8" creationId="{00000000-0000-0000-0000-000000000000}"/>
          </ac:graphicFrameMkLst>
        </pc:graphicFrameChg>
      </pc:sldChg>
      <pc:sldChg chg="modSp mod">
        <pc:chgData name="Sharma Computer Academy" userId="08476b32c11f4418" providerId="LiveId" clId="{CE5718F9-E97A-4F80-A32C-B9B7ED51597A}" dt="2023-06-23T04:48:36.371" v="7" actId="20577"/>
        <pc:sldMkLst>
          <pc:docMk/>
          <pc:sldMk cId="2767820340" sldId="652"/>
        </pc:sldMkLst>
        <pc:spChg chg="mod">
          <ac:chgData name="Sharma Computer Academy" userId="08476b32c11f4418" providerId="LiveId" clId="{CE5718F9-E97A-4F80-A32C-B9B7ED51597A}" dt="2023-06-23T04:48:36.371" v="7" actId="20577"/>
          <ac:spMkLst>
            <pc:docMk/>
            <pc:sldMk cId="2767820340" sldId="65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CE5718F9-E97A-4F80-A32C-B9B7ED51597A}" dt="2023-06-23T04:48:21.868" v="3" actId="20577"/>
        <pc:sldMkLst>
          <pc:docMk/>
          <pc:sldMk cId="2767820340" sldId="653"/>
        </pc:sldMkLst>
        <pc:spChg chg="mod">
          <ac:chgData name="Sharma Computer Academy" userId="08476b32c11f4418" providerId="LiveId" clId="{CE5718F9-E97A-4F80-A32C-B9B7ED51597A}" dt="2023-06-23T04:48:21.868" v="3" actId="20577"/>
          <ac:spMkLst>
            <pc:docMk/>
            <pc:sldMk cId="2767820340" sldId="65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CE5718F9-E97A-4F80-A32C-B9B7ED51597A}" dt="2023-06-23T04:49:54.587" v="16" actId="20577"/>
        <pc:sldMkLst>
          <pc:docMk/>
          <pc:sldMk cId="4268128695" sldId="666"/>
        </pc:sldMkLst>
        <pc:spChg chg="mod">
          <ac:chgData name="Sharma Computer Academy" userId="08476b32c11f4418" providerId="LiveId" clId="{CE5718F9-E97A-4F80-A32C-B9B7ED51597A}" dt="2023-06-23T04:49:54.587" v="16" actId="20577"/>
          <ac:spMkLst>
            <pc:docMk/>
            <pc:sldMk cId="4268128695" sldId="66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CE5718F9-E97A-4F80-A32C-B9B7ED51597A}" dt="2023-06-23T04:50:12.410" v="18" actId="20577"/>
        <pc:sldMkLst>
          <pc:docMk/>
          <pc:sldMk cId="3645424651" sldId="667"/>
        </pc:sldMkLst>
        <pc:spChg chg="mod">
          <ac:chgData name="Sharma Computer Academy" userId="08476b32c11f4418" providerId="LiveId" clId="{CE5718F9-E97A-4F80-A32C-B9B7ED51597A}" dt="2023-06-23T04:50:12.410" v="18" actId="20577"/>
          <ac:spMkLst>
            <pc:docMk/>
            <pc:sldMk cId="3645424651" sldId="66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CE5718F9-E97A-4F80-A32C-B9B7ED51597A}" dt="2023-06-23T05:20:07.182" v="75" actId="14826"/>
        <pc:sldMkLst>
          <pc:docMk/>
          <pc:sldMk cId="1230791559" sldId="681"/>
        </pc:sldMkLst>
        <pc:picChg chg="mod">
          <ac:chgData name="Sharma Computer Academy" userId="08476b32c11f4418" providerId="LiveId" clId="{CE5718F9-E97A-4F80-A32C-B9B7ED51597A}" dt="2023-06-23T05:20:07.182" v="75" actId="14826"/>
          <ac:picMkLst>
            <pc:docMk/>
            <pc:sldMk cId="1230791559" sldId="681"/>
            <ac:picMk id="7" creationId="{85218612-778D-7FC4-04FE-72DC5D64DAAF}"/>
          </ac:picMkLst>
        </pc:picChg>
      </pc:sldChg>
      <pc:sldChg chg="add">
        <pc:chgData name="Sharma Computer Academy" userId="08476b32c11f4418" providerId="LiveId" clId="{CE5718F9-E97A-4F80-A32C-B9B7ED51597A}" dt="2023-06-23T05:19:25.301" v="73" actId="2890"/>
        <pc:sldMkLst>
          <pc:docMk/>
          <pc:sldMk cId="2683548906" sldId="682"/>
        </pc:sldMkLst>
      </pc:sldChg>
    </pc:docChg>
  </pc:docChgLst>
  <pc:docChgLst>
    <pc:chgData name="Sharma Computer Academy" userId="08476b32c11f4418" providerId="LiveId" clId="{EF1F81A1-9DEC-4310-AD0C-172D596CE86B}"/>
    <pc:docChg chg="modSld">
      <pc:chgData name="Sharma Computer Academy" userId="08476b32c11f4418" providerId="LiveId" clId="{EF1F81A1-9DEC-4310-AD0C-172D596CE86B}" dt="2021-06-04T11:45:23.188" v="5" actId="20577"/>
      <pc:docMkLst>
        <pc:docMk/>
      </pc:docMkLst>
      <pc:sldChg chg="modSp mod">
        <pc:chgData name="Sharma Computer Academy" userId="08476b32c11f4418" providerId="LiveId" clId="{EF1F81A1-9DEC-4310-AD0C-172D596CE86B}" dt="2021-06-04T11:45:23.188" v="5" actId="20577"/>
        <pc:sldMkLst>
          <pc:docMk/>
          <pc:sldMk cId="2767820340" sldId="652"/>
        </pc:sldMkLst>
        <pc:spChg chg="mod">
          <ac:chgData name="Sharma Computer Academy" userId="08476b32c11f4418" providerId="LiveId" clId="{EF1F81A1-9DEC-4310-AD0C-172D596CE86B}" dt="2021-06-04T11:45:23.188" v="5" actId="20577"/>
          <ac:spMkLst>
            <pc:docMk/>
            <pc:sldMk cId="2767820340" sldId="65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F1F81A1-9DEC-4310-AD0C-172D596CE86B}" dt="2021-06-04T06:37:42.126" v="1" actId="20577"/>
        <pc:sldMkLst>
          <pc:docMk/>
          <pc:sldMk cId="2767820340" sldId="653"/>
        </pc:sldMkLst>
        <pc:spChg chg="mod">
          <ac:chgData name="Sharma Computer Academy" userId="08476b32c11f4418" providerId="LiveId" clId="{EF1F81A1-9DEC-4310-AD0C-172D596CE86B}" dt="2021-06-04T06:37:42.126" v="1" actId="20577"/>
          <ac:spMkLst>
            <pc:docMk/>
            <pc:sldMk cId="2767820340" sldId="653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8AF6BEE1-2556-493D-8ABA-4C0487AA0B47}"/>
    <pc:docChg chg="modSld">
      <pc:chgData name="Sharma Computer Academy" userId="08476b32c11f4418" providerId="LiveId" clId="{8AF6BEE1-2556-493D-8ABA-4C0487AA0B47}" dt="2022-01-03T05:29:50.027" v="17" actId="20577"/>
      <pc:docMkLst>
        <pc:docMk/>
      </pc:docMkLst>
      <pc:sldChg chg="modSp">
        <pc:chgData name="Sharma Computer Academy" userId="08476b32c11f4418" providerId="LiveId" clId="{8AF6BEE1-2556-493D-8ABA-4C0487AA0B47}" dt="2022-01-03T05:29:39.240" v="13" actId="113"/>
        <pc:sldMkLst>
          <pc:docMk/>
          <pc:sldMk cId="2767820340" sldId="647"/>
        </pc:sldMkLst>
        <pc:spChg chg="mod">
          <ac:chgData name="Sharma Computer Academy" userId="08476b32c11f4418" providerId="LiveId" clId="{8AF6BEE1-2556-493D-8ABA-4C0487AA0B47}" dt="2022-01-03T05:29:39.240" v="13" actId="113"/>
          <ac:spMkLst>
            <pc:docMk/>
            <pc:sldMk cId="2767820340" sldId="64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AF6BEE1-2556-493D-8ABA-4C0487AA0B47}" dt="2022-01-03T05:29:50.027" v="17" actId="20577"/>
        <pc:sldMkLst>
          <pc:docMk/>
          <pc:sldMk cId="2767820340" sldId="652"/>
        </pc:sldMkLst>
        <pc:spChg chg="mod">
          <ac:chgData name="Sharma Computer Academy" userId="08476b32c11f4418" providerId="LiveId" clId="{8AF6BEE1-2556-493D-8ABA-4C0487AA0B47}" dt="2022-01-03T05:29:50.027" v="17" actId="20577"/>
          <ac:spMkLst>
            <pc:docMk/>
            <pc:sldMk cId="2767820340" sldId="65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AF6BEE1-2556-493D-8ABA-4C0487AA0B47}" dt="2022-01-01T21:04:08.341" v="9" actId="115"/>
        <pc:sldMkLst>
          <pc:docMk/>
          <pc:sldMk cId="2767820340" sldId="653"/>
        </pc:sldMkLst>
        <pc:spChg chg="mod">
          <ac:chgData name="Sharma Computer Academy" userId="08476b32c11f4418" providerId="LiveId" clId="{8AF6BEE1-2556-493D-8ABA-4C0487AA0B47}" dt="2022-01-01T21:04:08.341" v="9" actId="115"/>
          <ac:spMkLst>
            <pc:docMk/>
            <pc:sldMk cId="2767820340" sldId="65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23-06-2023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6/23/2023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Lecture-13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Font-Style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font-style</a:t>
            </a:r>
            <a:r>
              <a:rPr lang="en-IN" sz="2400" dirty="0">
                <a:latin typeface="Corbel" pitchFamily="34" charset="0"/>
              </a:rPr>
              <a:t> property is used to set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font face style </a:t>
            </a:r>
            <a:r>
              <a:rPr lang="en-IN" sz="2400" dirty="0">
                <a:latin typeface="Corbel" pitchFamily="34" charset="0"/>
              </a:rPr>
              <a:t>for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text content </a:t>
            </a:r>
            <a:r>
              <a:rPr lang="en-IN" sz="2400" dirty="0">
                <a:latin typeface="Corbel" pitchFamily="34" charset="0"/>
              </a:rPr>
              <a:t>of 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element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 font style can be:</a:t>
            </a:r>
          </a:p>
          <a:p>
            <a:pPr lvl="1" fontAlgn="base"/>
            <a:r>
              <a:rPr lang="en-IN" sz="1900" dirty="0">
                <a:latin typeface="Corbel" pitchFamily="34" charset="0"/>
              </a:rPr>
              <a:t> 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normal</a:t>
            </a:r>
          </a:p>
          <a:p>
            <a:pPr lvl="1" fontAlgn="base"/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italic</a:t>
            </a:r>
            <a:r>
              <a:rPr lang="en-IN" sz="1900" dirty="0">
                <a:latin typeface="Corbel" pitchFamily="34" charset="0"/>
              </a:rPr>
              <a:t>  </a:t>
            </a:r>
          </a:p>
          <a:p>
            <a:pPr lvl="1" fontAlgn="base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oblique</a:t>
            </a:r>
            <a:endParaRPr lang="en-IN" sz="1900" dirty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default </a:t>
            </a:r>
            <a:r>
              <a:rPr lang="en-IN" sz="2400" dirty="0">
                <a:latin typeface="Corbel" pitchFamily="34" charset="0"/>
              </a:rPr>
              <a:t>value is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normal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lvl="1"/>
            <a:endParaRPr lang="en-US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Oblique v/s Italic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Oblique Style</a:t>
            </a:r>
            <a:r>
              <a:rPr lang="en-IN" sz="2400" dirty="0">
                <a:latin typeface="Corbel" pitchFamily="34" charset="0"/>
              </a:rPr>
              <a:t> uses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same font </a:t>
            </a:r>
            <a:r>
              <a:rPr lang="en-IN" sz="2400" dirty="0">
                <a:latin typeface="Corbel" pitchFamily="34" charset="0"/>
              </a:rPr>
              <a:t>as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Normal</a:t>
            </a:r>
            <a:r>
              <a:rPr lang="en-IN" sz="2400" dirty="0">
                <a:latin typeface="Corbel" pitchFamily="34" charset="0"/>
              </a:rPr>
              <a:t> (non-italic version of the font-type / font-face) but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skews</a:t>
            </a:r>
            <a:r>
              <a:rPr lang="en-IN" sz="2400" dirty="0">
                <a:latin typeface="Corbel" pitchFamily="34" charset="0"/>
              </a:rPr>
              <a:t> (slants) it to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right</a:t>
            </a:r>
            <a:r>
              <a:rPr lang="en-IN" sz="2400" dirty="0">
                <a:latin typeface="Corbel" pitchFamily="34" charset="0"/>
              </a:rPr>
              <a:t> before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presenting</a:t>
            </a:r>
            <a:r>
              <a:rPr lang="en-IN" sz="2400" dirty="0">
                <a:latin typeface="Corbel" pitchFamily="34" charset="0"/>
              </a:rPr>
              <a:t> it to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screen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While 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Italic Style</a:t>
            </a:r>
            <a:r>
              <a:rPr lang="en-IN" sz="2400" dirty="0">
                <a:latin typeface="Corbel" pitchFamily="34" charset="0"/>
              </a:rPr>
              <a:t> uses a Italic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type/version</a:t>
            </a:r>
            <a:r>
              <a:rPr lang="en-IN" sz="2400" dirty="0">
                <a:latin typeface="Corbel" pitchFamily="34" charset="0"/>
              </a:rPr>
              <a:t> of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font</a:t>
            </a:r>
            <a:r>
              <a:rPr lang="en-IN" sz="2400" dirty="0">
                <a:latin typeface="Corbel" pitchFamily="34" charset="0"/>
              </a:rPr>
              <a:t>, most of the time almost all fonts have a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Italic version </a:t>
            </a:r>
            <a:r>
              <a:rPr lang="en-IN" sz="2400" dirty="0">
                <a:latin typeface="Corbel" pitchFamily="34" charset="0"/>
              </a:rPr>
              <a:t>of the font which has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special characters </a:t>
            </a:r>
            <a:r>
              <a:rPr lang="en-IN" sz="2400" dirty="0">
                <a:latin typeface="Corbel" pitchFamily="34" charset="0"/>
              </a:rPr>
              <a:t>defined for it</a:t>
            </a:r>
            <a:endParaRPr lang="en-IN" sz="24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 descr="itvsob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42" y="5000636"/>
            <a:ext cx="47625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Font-Style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IN" dirty="0"/>
              <a:t>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p.normal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lvl="1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 lvl="1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font-style: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normal; </a:t>
            </a:r>
          </a:p>
          <a:p>
            <a:pPr lvl="1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 </a:t>
            </a:r>
          </a:p>
          <a:p>
            <a:pPr lvl="1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lvl="1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p.italic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lvl="1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 lvl="1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font-style: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italic; </a:t>
            </a:r>
          </a:p>
          <a:p>
            <a:pPr lvl="1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 </a:t>
            </a:r>
          </a:p>
          <a:p>
            <a:pPr lvl="1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p.oblique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lvl="1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 lvl="1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font-style: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oblique; </a:t>
            </a:r>
          </a:p>
          <a:p>
            <a:pPr lvl="1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Font-Size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font-size</a:t>
            </a:r>
            <a:r>
              <a:rPr lang="en-IN" sz="2400" dirty="0">
                <a:latin typeface="Corbel" pitchFamily="34" charset="0"/>
              </a:rPr>
              <a:t> property is used to set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size of font </a:t>
            </a:r>
            <a:r>
              <a:rPr lang="en-IN" sz="2400" dirty="0">
                <a:latin typeface="Corbel" pitchFamily="34" charset="0"/>
              </a:rPr>
              <a:t>for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text content </a:t>
            </a:r>
            <a:r>
              <a:rPr lang="en-IN" sz="2400" dirty="0">
                <a:latin typeface="Corbel" pitchFamily="34" charset="0"/>
              </a:rPr>
              <a:t>of 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element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There are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several ways </a:t>
            </a:r>
            <a:r>
              <a:rPr lang="en-IN" sz="2400" dirty="0">
                <a:latin typeface="Corbel" pitchFamily="34" charset="0"/>
              </a:rPr>
              <a:t>to specify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font size </a:t>
            </a:r>
            <a:r>
              <a:rPr lang="en-IN" sz="2400" dirty="0">
                <a:latin typeface="Corbel" pitchFamily="34" charset="0"/>
              </a:rPr>
              <a:t>values like:</a:t>
            </a:r>
          </a:p>
          <a:p>
            <a:pPr lvl="1" fontAlgn="base"/>
            <a:endParaRPr lang="en-IN" sz="1900" dirty="0">
              <a:latin typeface="Corbel" pitchFamily="34" charset="0"/>
            </a:endParaRPr>
          </a:p>
          <a:p>
            <a:pPr lvl="1" fontAlgn="base"/>
            <a:r>
              <a:rPr lang="en-IN" sz="2000" dirty="0">
                <a:latin typeface="Corbel" pitchFamily="34" charset="0"/>
              </a:rPr>
              <a:t>Using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pixels</a:t>
            </a:r>
            <a:endParaRPr lang="en-US" sz="2000" b="1" u="sng" dirty="0">
              <a:solidFill>
                <a:srgbClr val="00B050"/>
              </a:solidFill>
              <a:latin typeface="Corbel" pitchFamily="34" charset="0"/>
            </a:endParaRPr>
          </a:p>
          <a:p>
            <a:pPr lvl="1" fontAlgn="base"/>
            <a:endParaRPr lang="en-IN" sz="2000" dirty="0">
              <a:latin typeface="Corbel" pitchFamily="34" charset="0"/>
            </a:endParaRPr>
          </a:p>
          <a:p>
            <a:pPr lvl="1" fontAlgn="base"/>
            <a:r>
              <a:rPr lang="en-IN" sz="2000" dirty="0">
                <a:latin typeface="Corbel" pitchFamily="34" charset="0"/>
              </a:rPr>
              <a:t>Using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em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000" dirty="0">
                <a:latin typeface="Corbel" pitchFamily="34" charset="0"/>
              </a:rPr>
              <a:t>or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percentage</a:t>
            </a:r>
          </a:p>
          <a:p>
            <a:pPr lvl="1"/>
            <a:endParaRPr lang="en-IN" sz="20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Using special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keywords</a:t>
            </a:r>
          </a:p>
          <a:p>
            <a:pPr lvl="1"/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Setting Font Size With Pixels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Setting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font size </a:t>
            </a:r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pixel</a:t>
            </a:r>
            <a:r>
              <a:rPr lang="en-IN" sz="2400" dirty="0">
                <a:latin typeface="Corbel" pitchFamily="34" charset="0"/>
              </a:rPr>
              <a:t> values (e.g.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14px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16px</a:t>
            </a:r>
            <a:r>
              <a:rPr lang="en-IN" sz="2400" dirty="0">
                <a:latin typeface="Corbel" pitchFamily="34" charset="0"/>
              </a:rPr>
              <a:t>, etc.) is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good choice </a:t>
            </a:r>
            <a:r>
              <a:rPr lang="en-IN" sz="2400" dirty="0">
                <a:latin typeface="Corbel" pitchFamily="34" charset="0"/>
              </a:rPr>
              <a:t>when we need accuracy.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Pixel</a:t>
            </a:r>
            <a:r>
              <a:rPr lang="en-IN" sz="2400" dirty="0">
                <a:latin typeface="Corbel" pitchFamily="34" charset="0"/>
              </a:rPr>
              <a:t> is 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absolute unit </a:t>
            </a:r>
            <a:r>
              <a:rPr lang="en-IN" sz="2400" dirty="0">
                <a:latin typeface="Corbel" pitchFamily="34" charset="0"/>
              </a:rPr>
              <a:t>of measurement which specifies a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fixed length</a:t>
            </a:r>
            <a:r>
              <a:rPr lang="en-IN" sz="2400" dirty="0">
                <a:latin typeface="Corbel" pitchFamily="34" charset="0"/>
              </a:rPr>
              <a:t>.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Setting Font Size With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em</a:t>
            </a:r>
            <a:r>
              <a:rPr lang="en-IN" sz="2400" dirty="0">
                <a:latin typeface="Corbel" pitchFamily="34" charset="0"/>
              </a:rPr>
              <a:t> unit refers to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font size </a:t>
            </a:r>
            <a:r>
              <a:rPr lang="en-IN" sz="2400" dirty="0"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parent element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When defining 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font-size</a:t>
            </a:r>
            <a:r>
              <a:rPr lang="en-IN" sz="2400" dirty="0">
                <a:latin typeface="Corbel" pitchFamily="34" charset="0"/>
              </a:rPr>
              <a:t> property,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1em</a:t>
            </a:r>
            <a:r>
              <a:rPr lang="en-IN" sz="2400" dirty="0">
                <a:latin typeface="Corbel" pitchFamily="34" charset="0"/>
              </a:rPr>
              <a:t> is equal to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size of the font</a:t>
            </a:r>
            <a:r>
              <a:rPr lang="en-IN" sz="2400" dirty="0">
                <a:latin typeface="Corbel" pitchFamily="34" charset="0"/>
              </a:rPr>
              <a:t> that applies to the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parent of the element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So, if we set a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font-size</a:t>
            </a:r>
            <a:r>
              <a:rPr lang="en-IN" sz="2400" dirty="0">
                <a:latin typeface="Corbel" pitchFamily="34" charset="0"/>
              </a:rPr>
              <a:t> of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20px</a:t>
            </a:r>
            <a:r>
              <a:rPr lang="en-IN" sz="2400" dirty="0">
                <a:latin typeface="Corbel" pitchFamily="34" charset="0"/>
              </a:rPr>
              <a:t> on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body</a:t>
            </a:r>
            <a:r>
              <a:rPr lang="en-IN" sz="2400" dirty="0">
                <a:latin typeface="Corbel" pitchFamily="34" charset="0"/>
              </a:rPr>
              <a:t> element, then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1em = 20px</a:t>
            </a:r>
            <a:r>
              <a:rPr lang="en-IN" sz="2400" dirty="0">
                <a:latin typeface="Corbel" pitchFamily="34" charset="0"/>
              </a:rPr>
              <a:t> and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2em = 40px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However, if we  haven't set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font size </a:t>
            </a:r>
            <a:r>
              <a:rPr lang="en-IN" sz="2400" dirty="0">
                <a:latin typeface="Corbel" pitchFamily="34" charset="0"/>
              </a:rPr>
              <a:t>anywhere on the page, then it is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 default</a:t>
            </a:r>
            <a:r>
              <a:rPr lang="en-IN" sz="2400" dirty="0">
                <a:latin typeface="Corbel" pitchFamily="34" charset="0"/>
              </a:rPr>
              <a:t>, which is normally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16px</a:t>
            </a:r>
            <a:r>
              <a:rPr lang="en-IN" sz="2400" dirty="0">
                <a:latin typeface="Corbel" pitchFamily="34" charset="0"/>
              </a:rPr>
              <a:t>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fontAlgn="base">
              <a:buNone/>
            </a:pPr>
            <a:r>
              <a:rPr lang="en-IN" sz="1400" dirty="0"/>
              <a:t>	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 </a:t>
            </a:r>
          </a:p>
          <a:p>
            <a:pPr lvl="1"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lvl="1" fontAlgn="base">
              <a:buNone/>
            </a:pP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           font-size: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3em;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/* 48px/16px=3em */ </a:t>
            </a:r>
          </a:p>
          <a:p>
            <a:pPr lvl="1"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}</a:t>
            </a:r>
          </a:p>
          <a:p>
            <a:pPr lvl="1"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</a:t>
            </a:r>
          </a:p>
          <a:p>
            <a:pPr lvl="1" fontAlgn="base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p </a:t>
            </a:r>
          </a:p>
          <a:p>
            <a:pPr lvl="1"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lvl="1" fontAlgn="base">
              <a:buNone/>
            </a:pP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          font-size: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0.875em;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/* 14px/16px=0.875em */ </a:t>
            </a:r>
          </a:p>
          <a:p>
            <a:pPr lvl="1"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Setting Font Size With Keywords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fontAlgn="base"/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 provide several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keywords</a:t>
            </a:r>
            <a:r>
              <a:rPr lang="en-IN" sz="2400" dirty="0">
                <a:latin typeface="Corbel" pitchFamily="34" charset="0"/>
              </a:rPr>
              <a:t> that we can use to define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font sizes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absolute font size </a:t>
            </a:r>
            <a:r>
              <a:rPr lang="en-IN" sz="2400" dirty="0">
                <a:latin typeface="Corbel" pitchFamily="34" charset="0"/>
              </a:rPr>
              <a:t>can be specified using one of the following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keywords</a:t>
            </a:r>
            <a:r>
              <a:rPr lang="en-IN" sz="2400" b="1" dirty="0">
                <a:latin typeface="Corbel" pitchFamily="34" charset="0"/>
              </a:rPr>
              <a:t>:</a:t>
            </a:r>
          </a:p>
          <a:p>
            <a:pPr lvl="1" fontAlgn="base"/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xx-small	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/*equivalent of </a:t>
            </a:r>
            <a:r>
              <a:rPr lang="en-IN" sz="1800" b="1" dirty="0">
                <a:solidFill>
                  <a:srgbClr val="C00000"/>
                </a:solidFill>
                <a:latin typeface="Corbel" pitchFamily="34" charset="0"/>
              </a:rPr>
              <a:t>9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pixels*/</a:t>
            </a:r>
            <a:endParaRPr lang="en-IN" sz="1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lvl="1" fontAlgn="base"/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x-small	</a:t>
            </a: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/*equivalent of </a:t>
            </a:r>
            <a:r>
              <a:rPr lang="en-IN" sz="1800" b="1" dirty="0">
                <a:solidFill>
                  <a:srgbClr val="C00000"/>
                </a:solidFill>
                <a:latin typeface="Corbel" pitchFamily="34" charset="0"/>
              </a:rPr>
              <a:t>10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pixels*/</a:t>
            </a:r>
            <a:endParaRPr lang="en-IN" sz="1800" b="1" dirty="0">
              <a:solidFill>
                <a:srgbClr val="00B050"/>
              </a:solidFill>
              <a:latin typeface="Corbel" pitchFamily="34" charset="0"/>
            </a:endParaRPr>
          </a:p>
          <a:p>
            <a:pPr lvl="1" fontAlgn="base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small	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/*equivalent of </a:t>
            </a:r>
            <a:r>
              <a:rPr lang="en-IN" sz="1800" b="1" dirty="0">
                <a:solidFill>
                  <a:srgbClr val="C00000"/>
                </a:solidFill>
                <a:latin typeface="Corbel" pitchFamily="34" charset="0"/>
              </a:rPr>
              <a:t>13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pixels*/</a:t>
            </a:r>
            <a:endParaRPr lang="en-IN" sz="1800" b="1" dirty="0">
              <a:solidFill>
                <a:srgbClr val="7030A0"/>
              </a:solidFill>
              <a:latin typeface="Corbel" pitchFamily="34" charset="0"/>
            </a:endParaRPr>
          </a:p>
          <a:p>
            <a:pPr lvl="1" fontAlgn="base"/>
            <a:r>
              <a:rPr lang="en-IN" sz="1900" b="1" dirty="0">
                <a:solidFill>
                  <a:schemeClr val="accent1"/>
                </a:solidFill>
                <a:latin typeface="Corbel" pitchFamily="34" charset="0"/>
              </a:rPr>
              <a:t>medium         </a:t>
            </a:r>
            <a:r>
              <a:rPr lang="en-IN" sz="1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/*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equivalent to the </a:t>
            </a:r>
            <a:r>
              <a:rPr lang="en-IN" sz="1800" b="1" dirty="0">
                <a:solidFill>
                  <a:srgbClr val="C00000"/>
                </a:solidFill>
                <a:latin typeface="Corbel" pitchFamily="34" charset="0"/>
              </a:rPr>
              <a:t>browsers default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font-size*/</a:t>
            </a:r>
            <a:endParaRPr lang="en-IN" sz="1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lvl="1" fontAlgn="base"/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large	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/*equivalent of </a:t>
            </a:r>
            <a:r>
              <a:rPr lang="en-IN" sz="1800" b="1" dirty="0">
                <a:solidFill>
                  <a:srgbClr val="C00000"/>
                </a:solidFill>
                <a:latin typeface="Corbel" pitchFamily="34" charset="0"/>
              </a:rPr>
              <a:t>18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pixels*/</a:t>
            </a:r>
          </a:p>
          <a:p>
            <a:pPr lvl="1" fontAlgn="base"/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x-large           </a:t>
            </a: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/*equivalent of </a:t>
            </a:r>
            <a:r>
              <a:rPr lang="en-IN" sz="1800" b="1" dirty="0">
                <a:solidFill>
                  <a:srgbClr val="C00000"/>
                </a:solidFill>
                <a:latin typeface="Corbel" pitchFamily="34" charset="0"/>
              </a:rPr>
              <a:t>24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pixels*/</a:t>
            </a:r>
            <a:endParaRPr lang="en-IN" sz="1800" b="1" dirty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r>
              <a:rPr lang="en-IN" sz="19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xx-large.      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/*equivalent of </a:t>
            </a:r>
            <a:r>
              <a:rPr lang="en-IN" sz="1800" b="1" dirty="0">
                <a:solidFill>
                  <a:srgbClr val="C00000"/>
                </a:solidFill>
                <a:latin typeface="Corbel" pitchFamily="34" charset="0"/>
              </a:rPr>
              <a:t>32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pixels*/</a:t>
            </a:r>
            <a:endParaRPr lang="en-IN" sz="1800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Whereas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relative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fonts</a:t>
            </a:r>
            <a:r>
              <a:rPr lang="en-US" sz="2400" dirty="0">
                <a:latin typeface="Corbel" pitchFamily="34" charset="0"/>
              </a:rPr>
              <a:t> can be specified using the keywords: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smaller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larger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lvl="1" fontAlgn="base">
              <a:buNone/>
            </a:pPr>
            <a:r>
              <a:rPr lang="en-IN" sz="1400" dirty="0"/>
              <a:t>	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body </a:t>
            </a:r>
          </a:p>
          <a:p>
            <a:pPr lvl="1"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lvl="1"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      font-size: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large; </a:t>
            </a:r>
          </a:p>
          <a:p>
            <a:pPr lvl="1"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 lvl="1"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</a:p>
          <a:p>
            <a:pPr lvl="1"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h1 </a:t>
            </a:r>
          </a:p>
          <a:p>
            <a:pPr lvl="1"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lvl="1"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   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font-size: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larger; </a:t>
            </a:r>
          </a:p>
          <a:p>
            <a:pPr lvl="1"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}</a:t>
            </a:r>
          </a:p>
          <a:p>
            <a:pPr lvl="1"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</a:p>
          <a:p>
            <a:pPr lvl="1"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p </a:t>
            </a:r>
          </a:p>
          <a:p>
            <a:pPr lvl="1"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lvl="1" fontAlgn="base">
              <a:buNone/>
            </a:pP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           font-size: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smaller; </a:t>
            </a:r>
          </a:p>
          <a:p>
            <a:pPr lvl="1"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Font-Weight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font-weight</a:t>
            </a:r>
            <a:r>
              <a:rPr lang="en-IN" sz="2400" dirty="0">
                <a:latin typeface="Corbel" pitchFamily="34" charset="0"/>
              </a:rPr>
              <a:t> property specifies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weight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boldness </a:t>
            </a:r>
            <a:r>
              <a:rPr lang="en-IN" sz="2400" dirty="0">
                <a:latin typeface="Corbel" pitchFamily="34" charset="0"/>
              </a:rPr>
              <a:t>of the font.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property</a:t>
            </a:r>
            <a:r>
              <a:rPr lang="en-IN" sz="2400" dirty="0">
                <a:latin typeface="Corbel" pitchFamily="34" charset="0"/>
              </a:rPr>
              <a:t> can take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one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following values</a:t>
            </a:r>
            <a:r>
              <a:rPr lang="en-IN" sz="2400" dirty="0">
                <a:latin typeface="Corbel" pitchFamily="34" charset="0"/>
              </a:rPr>
              <a:t>: </a:t>
            </a:r>
          </a:p>
          <a:p>
            <a:pPr lvl="1" fontAlgn="base"/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normal</a:t>
            </a:r>
          </a:p>
          <a:p>
            <a:pPr lvl="1" fontAlgn="base"/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bold</a:t>
            </a:r>
          </a:p>
          <a:p>
            <a:pPr lvl="1" fontAlgn="base"/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bolder</a:t>
            </a:r>
          </a:p>
          <a:p>
            <a:pPr lvl="1" fontAlgn="base"/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lighter</a:t>
            </a:r>
          </a:p>
          <a:p>
            <a:pPr lvl="1" fontAlgn="base"/>
            <a:r>
              <a:rPr lang="en-IN" sz="2000" b="1" dirty="0">
                <a:solidFill>
                  <a:schemeClr val="accent1"/>
                </a:solidFill>
                <a:latin typeface="Corbel" pitchFamily="34" charset="0"/>
              </a:rPr>
              <a:t>100, 200, 300, 400, 500, 600, 700, 800, 900 </a:t>
            </a:r>
            <a:r>
              <a:rPr lang="en-IN" sz="2000" b="1" dirty="0">
                <a:latin typeface="Corbel" pitchFamily="34" charset="0"/>
              </a:rPr>
              <a:t>and </a:t>
            </a:r>
          </a:p>
          <a:p>
            <a:pPr lvl="1" fontAlgn="base"/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inherit</a:t>
            </a:r>
          </a:p>
          <a:p>
            <a:endParaRPr lang="en-IN" sz="2400" dirty="0">
              <a:latin typeface="Corbel" pitchFamily="34" charset="0"/>
            </a:endParaRPr>
          </a:p>
          <a:p>
            <a:pPr lvl="1"/>
            <a:endParaRPr lang="en-US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Handling Font In CSS</a:t>
            </a:r>
          </a:p>
          <a:p>
            <a:pPr>
              <a:buSzPct val="100000"/>
            </a:pPr>
            <a:endParaRPr lang="en-US" sz="28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Various Font Properties</a:t>
            </a:r>
          </a:p>
          <a:p>
            <a:pPr>
              <a:buSzPct val="100000"/>
              <a:buNone/>
            </a:pPr>
            <a:endParaRPr lang="en-US" sz="28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What Are Google Fonts</a:t>
            </a:r>
          </a:p>
          <a:p>
            <a:pPr>
              <a:buSzPct val="100000"/>
            </a:pPr>
            <a:endParaRPr lang="en-US" sz="28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2060"/>
                </a:solidFill>
                <a:latin typeface="Corbel" pitchFamily="34" charset="0"/>
              </a:rPr>
              <a:t>How To Use Google Fonts ?</a:t>
            </a:r>
          </a:p>
          <a:p>
            <a:pPr>
              <a:buSzPct val="100000"/>
            </a:pPr>
            <a:endParaRPr lang="en-US" sz="28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How To Use Font Awesome ?</a:t>
            </a:r>
          </a:p>
          <a:p>
            <a:pPr>
              <a:buSzPct val="100000"/>
            </a:pPr>
            <a:endParaRPr lang="en-US" sz="28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Font-Weight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numeric</a:t>
            </a:r>
            <a:r>
              <a:rPr lang="en-IN" sz="2400" dirty="0">
                <a:latin typeface="Corbel" pitchFamily="34" charset="0"/>
              </a:rPr>
              <a:t> values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100-900</a:t>
            </a:r>
            <a:r>
              <a:rPr lang="en-IN" sz="2400" dirty="0">
                <a:latin typeface="Corbel" pitchFamily="34" charset="0"/>
              </a:rPr>
              <a:t> specify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font weights</a:t>
            </a:r>
            <a:r>
              <a:rPr lang="en-IN" sz="2400" dirty="0">
                <a:latin typeface="Corbel" pitchFamily="34" charset="0"/>
              </a:rPr>
              <a:t>, where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each number </a:t>
            </a:r>
            <a:r>
              <a:rPr lang="en-IN" sz="2400" dirty="0">
                <a:latin typeface="Corbel" pitchFamily="34" charset="0"/>
              </a:rPr>
              <a:t>represents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weight </a:t>
            </a:r>
            <a:r>
              <a:rPr lang="en-IN" sz="2400" dirty="0">
                <a:latin typeface="Corbel" pitchFamily="34" charset="0"/>
              </a:rPr>
              <a:t>which 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greater than </a:t>
            </a:r>
            <a:r>
              <a:rPr lang="en-IN" sz="2400" dirty="0">
                <a:latin typeface="Corbel" pitchFamily="34" charset="0"/>
              </a:rPr>
              <a:t>its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predecessor</a:t>
            </a:r>
            <a:r>
              <a:rPr lang="en-IN" sz="2400" dirty="0">
                <a:latin typeface="Corbel" pitchFamily="34" charset="0"/>
              </a:rPr>
              <a:t>. 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400</a:t>
            </a:r>
            <a:r>
              <a:rPr lang="en-IN" sz="2400" dirty="0">
                <a:latin typeface="Corbel" pitchFamily="34" charset="0"/>
              </a:rPr>
              <a:t> is same as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normal</a:t>
            </a:r>
            <a:r>
              <a:rPr lang="en-IN" sz="2400" dirty="0">
                <a:latin typeface="Corbel" pitchFamily="34" charset="0"/>
              </a:rPr>
              <a:t> &amp;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700</a:t>
            </a:r>
            <a:r>
              <a:rPr lang="en-IN" sz="2400" dirty="0">
                <a:latin typeface="Corbel" pitchFamily="34" charset="0"/>
              </a:rPr>
              <a:t> is same as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bold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bolder </a:t>
            </a:r>
            <a:r>
              <a:rPr lang="en-IN" sz="2400" dirty="0">
                <a:latin typeface="Corbel" pitchFamily="34" charset="0"/>
              </a:rPr>
              <a:t>and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lighter</a:t>
            </a:r>
            <a:r>
              <a:rPr lang="en-IN" sz="2400" dirty="0">
                <a:latin typeface="Corbel" pitchFamily="34" charset="0"/>
              </a:rPr>
              <a:t> values are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relative</a:t>
            </a:r>
            <a:r>
              <a:rPr lang="en-IN" sz="2400" dirty="0">
                <a:latin typeface="Corbel" pitchFamily="34" charset="0"/>
              </a:rPr>
              <a:t> to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inherited font weight</a:t>
            </a:r>
            <a:r>
              <a:rPr lang="en-IN" sz="2400" dirty="0">
                <a:latin typeface="Corbel" pitchFamily="34" charset="0"/>
              </a:rPr>
              <a:t>, while the other values such as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normal</a:t>
            </a:r>
            <a:r>
              <a:rPr lang="en-IN" sz="2400" dirty="0">
                <a:latin typeface="Corbel" pitchFamily="34" charset="0"/>
              </a:rPr>
              <a:t> and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bold 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are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absolute font weights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lvl="1"/>
            <a:endParaRPr lang="en-US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p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font-weight: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bold;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Font-Variant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font-variant</a:t>
            </a:r>
            <a:r>
              <a:rPr lang="en-IN" sz="2400" dirty="0">
                <a:latin typeface="Corbel" pitchFamily="34" charset="0"/>
              </a:rPr>
              <a:t> property allows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text to be displayed </a:t>
            </a:r>
            <a:r>
              <a:rPr lang="en-IN" sz="2400" dirty="0">
                <a:latin typeface="Corbel" pitchFamily="34" charset="0"/>
              </a:rPr>
              <a:t>in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special small-caps </a:t>
            </a:r>
            <a:r>
              <a:rPr lang="en-IN" sz="2400" dirty="0">
                <a:latin typeface="Corbel" pitchFamily="34" charset="0"/>
              </a:rPr>
              <a:t>variation.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Small-caps</a:t>
            </a:r>
            <a:r>
              <a:rPr lang="en-IN" sz="2400" dirty="0">
                <a:latin typeface="Corbel" pitchFamily="34" charset="0"/>
              </a:rPr>
              <a:t> or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small capital letters</a:t>
            </a:r>
            <a:r>
              <a:rPr lang="en-IN" sz="2400" dirty="0">
                <a:latin typeface="Corbel" pitchFamily="34" charset="0"/>
              </a:rPr>
              <a:t> are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slightly different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normal capital letters</a:t>
            </a:r>
            <a:r>
              <a:rPr lang="en-IN" sz="2400" dirty="0">
                <a:latin typeface="Corbel" pitchFamily="34" charset="0"/>
              </a:rPr>
              <a:t>, in which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lowercase letters </a:t>
            </a:r>
            <a:r>
              <a:rPr lang="en-IN" sz="2400" dirty="0">
                <a:latin typeface="Corbel" pitchFamily="34" charset="0"/>
              </a:rPr>
              <a:t>appear as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smaller versions </a:t>
            </a:r>
            <a:r>
              <a:rPr lang="en-IN" sz="2400" dirty="0">
                <a:latin typeface="Corbel" pitchFamily="34" charset="0"/>
              </a:rPr>
              <a:t>of the corresponding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uppercase letters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lvl="1"/>
            <a:endParaRPr lang="en-US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p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font-variant: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small-caps;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Are Google Fonts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Google Fonts </a:t>
            </a:r>
            <a:r>
              <a:rPr lang="en-IN" sz="2400" dirty="0">
                <a:latin typeface="Corbel" pitchFamily="34" charset="0"/>
              </a:rPr>
              <a:t>launched in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2010</a:t>
            </a:r>
            <a:r>
              <a:rPr lang="en-IN" sz="2400" dirty="0">
                <a:latin typeface="Corbel" pitchFamily="34" charset="0"/>
              </a:rPr>
              <a:t> , are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free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open-source selection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fonts</a:t>
            </a:r>
            <a:r>
              <a:rPr lang="en-IN" sz="2400" dirty="0">
                <a:latin typeface="Corbel" pitchFamily="34" charset="0"/>
              </a:rPr>
              <a:t>. 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Google Fonts website </a:t>
            </a:r>
            <a:r>
              <a:rPr lang="en-IN" sz="2400" dirty="0">
                <a:latin typeface="Corbel" pitchFamily="34" charset="0"/>
              </a:rPr>
              <a:t>makes it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easy</a:t>
            </a:r>
            <a:r>
              <a:rPr lang="en-IN" sz="2400" dirty="0">
                <a:latin typeface="Corbel" pitchFamily="34" charset="0"/>
              </a:rPr>
              <a:t> for anyone to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quickly select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utilize</a:t>
            </a:r>
            <a:r>
              <a:rPr lang="en-IN" sz="2400" dirty="0">
                <a:latin typeface="Corbel" pitchFamily="34" charset="0"/>
              </a:rPr>
              <a:t> various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different fonts </a:t>
            </a:r>
            <a:r>
              <a:rPr lang="en-IN" sz="2400" dirty="0">
                <a:latin typeface="Corbel" pitchFamily="34" charset="0"/>
              </a:rPr>
              <a:t>for their own design needs.</a:t>
            </a:r>
          </a:p>
          <a:p>
            <a:pPr fontAlgn="base"/>
            <a:endParaRPr lang="en-US" sz="24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Currently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1531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collection 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fonts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is available at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Google Fonts website</a:t>
            </a:r>
          </a:p>
          <a:p>
            <a:pPr lvl="1"/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Use Google Fonts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>
                <a:latin typeface="Corbel" pitchFamily="34" charset="0"/>
              </a:rPr>
              <a:t>1) Go to the </a:t>
            </a:r>
            <a:r>
              <a:rPr lang="en-IN" sz="2400" b="1" u="sng" dirty="0">
                <a:solidFill>
                  <a:schemeClr val="accent1"/>
                </a:solidFill>
                <a:latin typeface="Corbel" pitchFamily="34" charset="0"/>
              </a:rPr>
              <a:t>Google Fonts website</a:t>
            </a:r>
            <a:endParaRPr lang="en-IN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fontAlgn="base"/>
            <a:r>
              <a:rPr lang="en-IN" sz="2200" dirty="0">
                <a:latin typeface="Corbel" pitchFamily="34" charset="0"/>
              </a:rPr>
              <a:t>Visit the </a:t>
            </a:r>
            <a:r>
              <a:rPr lang="en-IN" sz="2200" b="1" dirty="0">
                <a:solidFill>
                  <a:schemeClr val="accent1"/>
                </a:solidFill>
                <a:latin typeface="Corbel" pitchFamily="34" charset="0"/>
              </a:rPr>
              <a:t>Google Fonts website </a:t>
            </a:r>
            <a:r>
              <a:rPr lang="en-IN" sz="2200" dirty="0">
                <a:latin typeface="Corbel" pitchFamily="34" charset="0"/>
              </a:rPr>
              <a:t>where we will be able to choose from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1531  font families </a:t>
            </a:r>
            <a:r>
              <a:rPr lang="en-IN" sz="2200" dirty="0">
                <a:latin typeface="Corbel" pitchFamily="34" charset="0"/>
              </a:rPr>
              <a:t>and counting! </a:t>
            </a: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lvl="1"/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 descr="g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9" y="2786058"/>
            <a:ext cx="8359952" cy="32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Use Google Fonts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>
                <a:latin typeface="Corbel" pitchFamily="34" charset="0"/>
              </a:rPr>
              <a:t>2) Search for fonts</a:t>
            </a:r>
          </a:p>
          <a:p>
            <a:pPr fontAlgn="base"/>
            <a:r>
              <a:rPr lang="en-IN" sz="2200" dirty="0">
                <a:latin typeface="Corbel" pitchFamily="34" charset="0"/>
              </a:rPr>
              <a:t>If we have a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font family </a:t>
            </a:r>
            <a:r>
              <a:rPr lang="en-IN" sz="2200" dirty="0">
                <a:latin typeface="Corbel" pitchFamily="34" charset="0"/>
              </a:rPr>
              <a:t>name in mind we can </a:t>
            </a:r>
            <a:r>
              <a:rPr lang="en-IN" sz="2200" b="1" dirty="0">
                <a:solidFill>
                  <a:schemeClr val="accent6"/>
                </a:solidFill>
                <a:latin typeface="Corbel" pitchFamily="34" charset="0"/>
              </a:rPr>
              <a:t>search</a:t>
            </a:r>
            <a:r>
              <a:rPr lang="en-IN" sz="2200" dirty="0">
                <a:latin typeface="Corbel" pitchFamily="34" charset="0"/>
              </a:rPr>
              <a:t> for it.</a:t>
            </a: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lvl="1"/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 descr="g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786058"/>
            <a:ext cx="8358245" cy="32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Use Google Fonts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>
                <a:latin typeface="Corbel" pitchFamily="34" charset="0"/>
              </a:rPr>
              <a:t>3) Click  on the Font Box  when you are ready to use it</a:t>
            </a:r>
          </a:p>
          <a:p>
            <a:pPr fontAlgn="base"/>
            <a:r>
              <a:rPr lang="en-IN" sz="2200" dirty="0">
                <a:latin typeface="Corbel" pitchFamily="34" charset="0"/>
              </a:rPr>
              <a:t>Each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font family </a:t>
            </a:r>
            <a:r>
              <a:rPr lang="en-IN" sz="2200" dirty="0">
                <a:latin typeface="Corbel" pitchFamily="34" charset="0"/>
              </a:rPr>
              <a:t>has a </a:t>
            </a:r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Font Box</a:t>
            </a:r>
            <a:r>
              <a:rPr lang="en-IN" sz="2200" dirty="0">
                <a:latin typeface="Corbel" pitchFamily="34" charset="0"/>
              </a:rPr>
              <a:t>. Click the </a:t>
            </a:r>
            <a:r>
              <a:rPr lang="en-IN" sz="2200" b="1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FontBox</a:t>
            </a:r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dirty="0">
                <a:latin typeface="Corbel" pitchFamily="34" charset="0"/>
              </a:rPr>
              <a:t>to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preview it.</a:t>
            </a:r>
            <a:endParaRPr lang="en-IN" sz="2200" dirty="0">
              <a:latin typeface="Corbel" pitchFamily="34" charset="0"/>
            </a:endParaRP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lvl="1"/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 descr="g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500306"/>
            <a:ext cx="8358246" cy="35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Use Google Fonts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>
                <a:latin typeface="Corbel" pitchFamily="34" charset="0"/>
              </a:rPr>
              <a:t>4) Click the “select this style” to show all the fonts you’ve chosen</a:t>
            </a:r>
          </a:p>
          <a:p>
            <a:pPr fontAlgn="base"/>
            <a:r>
              <a:rPr lang="en-IN" sz="2200" dirty="0">
                <a:latin typeface="Corbel" pitchFamily="34" charset="0"/>
              </a:rPr>
              <a:t>The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next window </a:t>
            </a:r>
            <a:r>
              <a:rPr lang="en-IN" sz="2200" dirty="0">
                <a:latin typeface="Corbel" pitchFamily="34" charset="0"/>
              </a:rPr>
              <a:t>will show you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all the styles </a:t>
            </a:r>
            <a:r>
              <a:rPr lang="en-IN" sz="2200" dirty="0">
                <a:latin typeface="Corbel" pitchFamily="34" charset="0"/>
              </a:rPr>
              <a:t>available for the 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font family</a:t>
            </a:r>
            <a:r>
              <a:rPr lang="en-IN" sz="2200" dirty="0">
                <a:latin typeface="Corbel" pitchFamily="34" charset="0"/>
              </a:rPr>
              <a:t> you have </a:t>
            </a:r>
            <a:r>
              <a:rPr lang="en-IN" sz="2200" b="1" dirty="0">
                <a:solidFill>
                  <a:schemeClr val="accent6"/>
                </a:solidFill>
                <a:latin typeface="Corbel" pitchFamily="34" charset="0"/>
              </a:rPr>
              <a:t>selected</a:t>
            </a:r>
            <a:r>
              <a:rPr lang="en-IN" sz="2200" dirty="0">
                <a:latin typeface="Corbel" pitchFamily="34" charset="0"/>
              </a:rPr>
              <a:t>. Click on the style you want.</a:t>
            </a: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lvl="1"/>
            <a:endParaRPr lang="en-IN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 descr="g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143248"/>
            <a:ext cx="8429683" cy="29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Use Google Fonts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>
                <a:latin typeface="Corbel" pitchFamily="34" charset="0"/>
              </a:rPr>
              <a:t>5) Click on  “embed” to show HTML and CSS code</a:t>
            </a:r>
          </a:p>
          <a:p>
            <a:pPr fontAlgn="base"/>
            <a:r>
              <a:rPr lang="en-IN" sz="2200" dirty="0">
                <a:latin typeface="Corbel" pitchFamily="34" charset="0"/>
              </a:rPr>
              <a:t>On the next window you have to click on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embed </a:t>
            </a:r>
            <a:r>
              <a:rPr lang="en-IN" sz="2200" dirty="0">
                <a:latin typeface="Corbel" pitchFamily="34" charset="0"/>
              </a:rPr>
              <a:t>which will display the 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200" dirty="0">
                <a:latin typeface="Corbel" pitchFamily="34" charset="0"/>
              </a:rPr>
              <a:t> and 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200" dirty="0">
                <a:latin typeface="Corbel" pitchFamily="34" charset="0"/>
              </a:rPr>
              <a:t> code we have to </a:t>
            </a:r>
            <a:r>
              <a:rPr lang="en-IN" sz="2200" b="1" dirty="0">
                <a:solidFill>
                  <a:schemeClr val="accent1"/>
                </a:solidFill>
                <a:latin typeface="Corbel" pitchFamily="34" charset="0"/>
              </a:rPr>
              <a:t>insert</a:t>
            </a:r>
            <a:r>
              <a:rPr lang="en-IN" sz="2200" dirty="0">
                <a:latin typeface="Corbel" pitchFamily="34" charset="0"/>
              </a:rPr>
              <a:t> in our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web page </a:t>
            </a:r>
            <a:r>
              <a:rPr lang="en-IN" sz="2200" dirty="0">
                <a:latin typeface="Corbel" pitchFamily="34" charset="0"/>
              </a:rPr>
              <a:t>to use this font.</a:t>
            </a: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lvl="1"/>
            <a:endParaRPr lang="en-IN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 descr="g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143248"/>
            <a:ext cx="8429684" cy="29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Handling Font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 provide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several properties </a:t>
            </a:r>
            <a:r>
              <a:rPr lang="en-IN" sz="2400" dirty="0">
                <a:latin typeface="Corbel" pitchFamily="34" charset="0"/>
              </a:rPr>
              <a:t>for styling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font </a:t>
            </a:r>
            <a:r>
              <a:rPr lang="en-IN" sz="2400" dirty="0"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text</a:t>
            </a:r>
            <a:r>
              <a:rPr lang="en-IN" sz="2400" dirty="0">
                <a:latin typeface="Corbel" pitchFamily="34" charset="0"/>
              </a:rPr>
              <a:t>, including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changing</a:t>
            </a:r>
            <a:r>
              <a:rPr lang="en-IN" sz="2400" dirty="0">
                <a:latin typeface="Corbel" pitchFamily="34" charset="0"/>
              </a:rPr>
              <a:t> their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face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controlling</a:t>
            </a:r>
            <a:r>
              <a:rPr lang="en-IN" sz="2400" dirty="0">
                <a:latin typeface="Corbel" pitchFamily="34" charset="0"/>
              </a:rPr>
              <a:t> their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size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boldness.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There are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5 properties </a:t>
            </a:r>
            <a:r>
              <a:rPr lang="en-IN" sz="2400" dirty="0">
                <a:latin typeface="Corbel" pitchFamily="34" charset="0"/>
              </a:rPr>
              <a:t>for setting font and they are: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font-family</a:t>
            </a:r>
          </a:p>
          <a:p>
            <a:pPr lvl="1"/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font-style</a:t>
            </a:r>
          </a:p>
          <a:p>
            <a:pPr lvl="1"/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font-weight</a:t>
            </a:r>
          </a:p>
          <a:p>
            <a:pPr lvl="1"/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font-size</a:t>
            </a:r>
          </a:p>
          <a:p>
            <a:pPr lvl="1"/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font-variant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Use Google Fonts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>
                <a:latin typeface="Corbel" pitchFamily="34" charset="0"/>
              </a:rPr>
              <a:t>6) Copy the HTML code and paste it in your website’s &lt;head&gt;</a:t>
            </a:r>
          </a:p>
          <a:p>
            <a:pPr fontAlgn="base"/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Copy</a:t>
            </a:r>
            <a:r>
              <a:rPr lang="en-IN" sz="2200" dirty="0">
                <a:latin typeface="Corbel" pitchFamily="34" charset="0"/>
              </a:rPr>
              <a:t> and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paste</a:t>
            </a:r>
            <a:r>
              <a:rPr lang="en-IN" sz="2200" dirty="0">
                <a:latin typeface="Corbel" pitchFamily="34" charset="0"/>
              </a:rPr>
              <a:t> the 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HTML </a:t>
            </a:r>
            <a:r>
              <a:rPr lang="en-IN" sz="2200" dirty="0">
                <a:latin typeface="Corbel" pitchFamily="34" charset="0"/>
              </a:rPr>
              <a:t>and 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200" dirty="0">
                <a:latin typeface="Corbel" pitchFamily="34" charset="0"/>
              </a:rPr>
              <a:t> code into our website. First,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copy </a:t>
            </a:r>
            <a:r>
              <a:rPr lang="en-IN" sz="2200" dirty="0">
                <a:latin typeface="Corbel" pitchFamily="34" charset="0"/>
              </a:rPr>
              <a:t>the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HTML link </a:t>
            </a:r>
            <a:r>
              <a:rPr lang="en-IN" sz="2200" dirty="0">
                <a:latin typeface="Corbel" pitchFamily="34" charset="0"/>
              </a:rPr>
              <a:t>into the </a:t>
            </a:r>
            <a:r>
              <a:rPr lang="en-IN" sz="2200" b="1" dirty="0">
                <a:solidFill>
                  <a:schemeClr val="accent1"/>
                </a:solidFill>
                <a:latin typeface="Corbel" pitchFamily="34" charset="0"/>
              </a:rPr>
              <a:t>head</a:t>
            </a:r>
            <a:r>
              <a:rPr lang="en-IN" sz="2200" dirty="0">
                <a:latin typeface="Corbel" pitchFamily="34" charset="0"/>
              </a:rPr>
              <a:t> of our HTML page.</a:t>
            </a: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lvl="1"/>
            <a:endParaRPr lang="en-IN" sz="24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8" name="Picture 7" descr="g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32" y="3000372"/>
            <a:ext cx="8489410" cy="30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Use Google Fonts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>
                <a:latin typeface="Corbel" pitchFamily="34" charset="0"/>
              </a:rPr>
              <a:t>7) Copy the CSS rule and paste it in your website’s CSS file</a:t>
            </a:r>
          </a:p>
          <a:p>
            <a:pPr fontAlgn="base"/>
            <a:r>
              <a:rPr lang="en-IN" sz="2400" dirty="0">
                <a:latin typeface="Corbel" pitchFamily="34" charset="0"/>
              </a:rPr>
              <a:t>Finally, we also need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copy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paste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rules</a:t>
            </a:r>
            <a:r>
              <a:rPr lang="en-IN" sz="2400" dirty="0">
                <a:latin typeface="Corbel" pitchFamily="34" charset="0"/>
              </a:rPr>
              <a:t> into our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CSS file</a:t>
            </a:r>
            <a:r>
              <a:rPr lang="en-IN" sz="2400" dirty="0">
                <a:latin typeface="Corbel" pitchFamily="34" charset="0"/>
              </a:rPr>
              <a:t>. </a:t>
            </a: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8" name="Picture 7" descr="g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47" y="2928934"/>
            <a:ext cx="8450095" cy="31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Font Awesome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Font Awesome </a:t>
            </a:r>
            <a:r>
              <a:rPr lang="en-US" sz="2400" dirty="0">
                <a:latin typeface="Corbel" pitchFamily="34" charset="0"/>
              </a:rPr>
              <a:t>is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icon toolkit </a:t>
            </a:r>
            <a:r>
              <a:rPr lang="en-US" sz="2400" dirty="0">
                <a:latin typeface="Corbel" pitchFamily="34" charset="0"/>
              </a:rPr>
              <a:t>with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2020 free icons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26,107 paid icons </a:t>
            </a:r>
            <a:r>
              <a:rPr lang="en-US" sz="2400" dirty="0">
                <a:latin typeface="Corbel" pitchFamily="34" charset="0"/>
              </a:rPr>
              <a:t>that are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incredibly easy </a:t>
            </a:r>
            <a:r>
              <a:rPr lang="en-US" sz="2400" dirty="0">
                <a:latin typeface="Corbel" pitchFamily="34" charset="0"/>
              </a:rPr>
              <a:t>to use. 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icons</a:t>
            </a:r>
            <a:r>
              <a:rPr lang="en-US" sz="2400" dirty="0">
                <a:latin typeface="Corbel" pitchFamily="34" charset="0"/>
              </a:rPr>
              <a:t> were created using a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scalable vector </a:t>
            </a:r>
            <a:r>
              <a:rPr lang="en-US" sz="2400" dirty="0">
                <a:latin typeface="Corbel" pitchFamily="34" charset="0"/>
              </a:rPr>
              <a:t>and inherit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US" sz="2400" dirty="0">
                <a:latin typeface="Corbel" pitchFamily="34" charset="0"/>
              </a:rPr>
              <a:t>sizes and color when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applied</a:t>
            </a:r>
            <a:r>
              <a:rPr lang="en-US" sz="2400" dirty="0">
                <a:latin typeface="Corbel" pitchFamily="34" charset="0"/>
              </a:rPr>
              <a:t> to them. 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This makes them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high-quality icons </a:t>
            </a:r>
            <a:r>
              <a:rPr lang="en-US" sz="2400" dirty="0">
                <a:latin typeface="Corbel" pitchFamily="34" charset="0"/>
              </a:rPr>
              <a:t>that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work well </a:t>
            </a:r>
            <a:r>
              <a:rPr lang="en-US" sz="2400" dirty="0">
                <a:latin typeface="Corbel" pitchFamily="34" charset="0"/>
              </a:rPr>
              <a:t>on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any screen size.</a:t>
            </a:r>
            <a:endParaRPr lang="en-IN" sz="2100" b="1" u="sng" dirty="0">
              <a:solidFill>
                <a:srgbClr val="00206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2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Use Font Awesome?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>
                <a:latin typeface="Corbel" pitchFamily="34" charset="0"/>
              </a:rPr>
              <a:t>1) Go to the </a:t>
            </a:r>
            <a:r>
              <a:rPr lang="en-IN" sz="2400" b="1" u="sng" dirty="0">
                <a:solidFill>
                  <a:schemeClr val="accent1"/>
                </a:solidFill>
                <a:latin typeface="Corbel" pitchFamily="34" charset="0"/>
              </a:rPr>
              <a:t>Font Awesome Website</a:t>
            </a:r>
            <a:endParaRPr lang="en-IN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fontAlgn="base"/>
            <a:r>
              <a:rPr lang="en-IN" sz="2200" dirty="0">
                <a:latin typeface="Corbel" pitchFamily="34" charset="0"/>
              </a:rPr>
              <a:t>Visit the </a:t>
            </a:r>
            <a:r>
              <a:rPr lang="en-IN" sz="2200" b="1" dirty="0">
                <a:solidFill>
                  <a:schemeClr val="accent1"/>
                </a:solidFill>
                <a:latin typeface="Corbel" pitchFamily="34" charset="0"/>
              </a:rPr>
              <a:t>Font Awesome website </a:t>
            </a:r>
            <a:r>
              <a:rPr lang="en-IN" sz="2200" dirty="0">
                <a:latin typeface="Corbel" pitchFamily="34" charset="0"/>
              </a:rPr>
              <a:t>where we will be able to choose from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2020  icons </a:t>
            </a:r>
            <a:r>
              <a:rPr lang="en-IN" sz="2200" dirty="0">
                <a:latin typeface="Corbel" pitchFamily="34" charset="0"/>
              </a:rPr>
              <a:t>and counting! </a:t>
            </a: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lvl="1"/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158" y="2803961"/>
            <a:ext cx="8448513" cy="32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4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Use Font Awesome?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>
                <a:latin typeface="Corbel" pitchFamily="34" charset="0"/>
              </a:rPr>
              <a:t>2) Register</a:t>
            </a:r>
          </a:p>
          <a:p>
            <a:pPr fontAlgn="base"/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Click</a:t>
            </a:r>
            <a:r>
              <a:rPr lang="en-IN" sz="2200" dirty="0">
                <a:latin typeface="Corbel" pitchFamily="34" charset="0"/>
              </a:rPr>
              <a:t> on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start for free</a:t>
            </a:r>
          </a:p>
          <a:p>
            <a:pPr fontAlgn="base"/>
            <a:r>
              <a:rPr lang="en-IN" sz="2200" dirty="0">
                <a:latin typeface="Corbel" pitchFamily="34" charset="0"/>
              </a:rPr>
              <a:t>Fill the 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email</a:t>
            </a:r>
            <a:r>
              <a:rPr lang="en-IN" sz="2200" dirty="0">
                <a:latin typeface="Corbel" pitchFamily="34" charset="0"/>
              </a:rPr>
              <a:t> and 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click</a:t>
            </a:r>
            <a:r>
              <a:rPr lang="en-IN" sz="2200" dirty="0">
                <a:latin typeface="Corbel" pitchFamily="34" charset="0"/>
              </a:rPr>
              <a:t> on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send kit code</a:t>
            </a: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lvl="1"/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775" y="2786058"/>
            <a:ext cx="8321011" cy="32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00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Use Font Awesome?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>
                <a:latin typeface="Corbel" pitchFamily="34" charset="0"/>
              </a:rPr>
              <a:t>3) Confirm your registration</a:t>
            </a:r>
          </a:p>
          <a:p>
            <a:pPr fontAlgn="base"/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Go to </a:t>
            </a:r>
            <a:r>
              <a:rPr lang="en-IN" sz="2200" dirty="0">
                <a:latin typeface="Corbel" pitchFamily="34" charset="0"/>
              </a:rPr>
              <a:t>your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inbox</a:t>
            </a:r>
            <a:r>
              <a:rPr lang="en-IN" sz="2200" dirty="0">
                <a:latin typeface="Corbel" pitchFamily="34" charset="0"/>
              </a:rPr>
              <a:t>, open the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mail</a:t>
            </a:r>
            <a:r>
              <a:rPr lang="en-IN" sz="2200" dirty="0">
                <a:latin typeface="Corbel" pitchFamily="34" charset="0"/>
              </a:rPr>
              <a:t> from </a:t>
            </a:r>
            <a:r>
              <a:rPr lang="en-IN" sz="2200" b="1" dirty="0" err="1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fontawesome</a:t>
            </a:r>
            <a:r>
              <a:rPr lang="en-IN" sz="2200" dirty="0">
                <a:latin typeface="Corbel" pitchFamily="34" charset="0"/>
              </a:rPr>
              <a:t> and 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click</a:t>
            </a:r>
            <a:r>
              <a:rPr lang="en-IN" sz="2200" dirty="0">
                <a:latin typeface="Corbel" pitchFamily="34" charset="0"/>
              </a:rPr>
              <a:t> on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confirm your email address</a:t>
            </a:r>
          </a:p>
          <a:p>
            <a:pPr lvl="1"/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2924944"/>
            <a:ext cx="8183196" cy="31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00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Use Font Awesome?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>
                <a:latin typeface="Corbel" pitchFamily="34" charset="0"/>
              </a:rPr>
              <a:t>4) Set up your password and login</a:t>
            </a:r>
          </a:p>
          <a:p>
            <a:pPr fontAlgn="base"/>
            <a:r>
              <a:rPr lang="en-IN" sz="2200" dirty="0">
                <a:latin typeface="Corbel" pitchFamily="34" charset="0"/>
              </a:rPr>
              <a:t>After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logging in </a:t>
            </a:r>
            <a:r>
              <a:rPr lang="en-IN" sz="2200" dirty="0">
                <a:latin typeface="Corbel" pitchFamily="34" charset="0"/>
              </a:rPr>
              <a:t>you will be redirected to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kit page</a:t>
            </a:r>
            <a:r>
              <a:rPr lang="en-IN" sz="2200" dirty="0">
                <a:latin typeface="Corbel" pitchFamily="34" charset="0"/>
              </a:rPr>
              <a:t>.</a:t>
            </a:r>
          </a:p>
          <a:p>
            <a:pPr fontAlgn="base"/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Click</a:t>
            </a:r>
            <a:r>
              <a:rPr lang="en-IN" sz="2200" dirty="0">
                <a:latin typeface="Corbel" pitchFamily="34" charset="0"/>
              </a:rPr>
              <a:t> on the </a:t>
            </a:r>
            <a:r>
              <a:rPr lang="en-IN" sz="2200" b="1" dirty="0">
                <a:solidFill>
                  <a:schemeClr val="accent1"/>
                </a:solidFill>
                <a:latin typeface="Corbel" pitchFamily="34" charset="0"/>
              </a:rPr>
              <a:t>kit code </a:t>
            </a:r>
            <a:r>
              <a:rPr lang="en-IN" sz="2200" dirty="0">
                <a:latin typeface="Corbel" pitchFamily="34" charset="0"/>
              </a:rPr>
              <a:t>to get the 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&lt;script&gt; </a:t>
            </a:r>
            <a:r>
              <a:rPr lang="en-IN" sz="2200" dirty="0">
                <a:latin typeface="Corbel" pitchFamily="34" charset="0"/>
              </a:rPr>
              <a:t>tag</a:t>
            </a: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lvl="1"/>
            <a:endParaRPr lang="en-IN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3143248"/>
            <a:ext cx="8136904" cy="29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71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Use Font Awesome?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>
                <a:latin typeface="Corbel" pitchFamily="34" charset="0"/>
              </a:rPr>
              <a:t>5) Copy and paste</a:t>
            </a:r>
          </a:p>
          <a:p>
            <a:pPr fontAlgn="base"/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Copy</a:t>
            </a:r>
            <a:r>
              <a:rPr lang="en-IN" sz="2200" dirty="0">
                <a:latin typeface="Corbel" pitchFamily="34" charset="0"/>
              </a:rPr>
              <a:t> the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&lt;script&gt; </a:t>
            </a:r>
            <a:r>
              <a:rPr lang="en-IN" sz="2200" dirty="0">
                <a:latin typeface="Corbel" pitchFamily="34" charset="0"/>
              </a:rPr>
              <a:t>tag </a:t>
            </a:r>
          </a:p>
          <a:p>
            <a:pPr fontAlgn="base"/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Paste</a:t>
            </a:r>
            <a:r>
              <a:rPr lang="en-IN" sz="2200" dirty="0">
                <a:latin typeface="Corbel" pitchFamily="34" charset="0"/>
              </a:rPr>
              <a:t> it in the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&lt;head&gt; </a:t>
            </a:r>
            <a:r>
              <a:rPr lang="en-IN" sz="2200" dirty="0">
                <a:latin typeface="Corbel" pitchFamily="34" charset="0"/>
              </a:rPr>
              <a:t>section of your page</a:t>
            </a: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lvl="1"/>
            <a:endParaRPr lang="en-IN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3143248"/>
            <a:ext cx="8280920" cy="29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03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Our Starter Code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endParaRPr lang="en-IN" sz="2200" dirty="0">
              <a:latin typeface="Corbel" pitchFamily="34" charset="0"/>
            </a:endParaRPr>
          </a:p>
          <a:p>
            <a:pPr lvl="1"/>
            <a:endParaRPr lang="en-IN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328" y="1559280"/>
            <a:ext cx="846734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93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Use Icons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>
                <a:latin typeface="Corbel" pitchFamily="34" charset="0"/>
              </a:rPr>
              <a:t>6) </a:t>
            </a:r>
            <a:r>
              <a:rPr lang="en-IN" sz="2400" b="1" dirty="0" err="1">
                <a:latin typeface="Corbel" pitchFamily="34" charset="0"/>
              </a:rPr>
              <a:t>Goto</a:t>
            </a:r>
            <a:r>
              <a:rPr lang="en-IN" sz="2400" b="1" dirty="0">
                <a:latin typeface="Corbel" pitchFamily="34" charset="0"/>
              </a:rPr>
              <a:t> Icons Page and search</a:t>
            </a:r>
          </a:p>
          <a:p>
            <a:pPr fontAlgn="base"/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Open</a:t>
            </a:r>
            <a:r>
              <a:rPr lang="en-IN" sz="2200" dirty="0">
                <a:latin typeface="Corbel" pitchFamily="34" charset="0"/>
              </a:rPr>
              <a:t> the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icons tab </a:t>
            </a:r>
            <a:r>
              <a:rPr lang="en-IN" sz="2200" dirty="0">
                <a:latin typeface="Corbel" pitchFamily="34" charset="0"/>
              </a:rPr>
              <a:t>on the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fontawesome</a:t>
            </a:r>
            <a:r>
              <a:rPr lang="en-IN" sz="2200" dirty="0">
                <a:latin typeface="Corbel" pitchFamily="34" charset="0"/>
              </a:rPr>
              <a:t> website</a:t>
            </a:r>
          </a:p>
          <a:p>
            <a:pPr fontAlgn="base"/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Search</a:t>
            </a:r>
            <a:r>
              <a:rPr lang="en-IN" sz="2200" dirty="0">
                <a:latin typeface="Corbel" pitchFamily="34" charset="0"/>
              </a:rPr>
              <a:t> for the </a:t>
            </a:r>
            <a:r>
              <a:rPr lang="en-IN" sz="2200" b="1" dirty="0">
                <a:solidFill>
                  <a:schemeClr val="accent1"/>
                </a:solidFill>
                <a:latin typeface="Corbel" pitchFamily="34" charset="0"/>
              </a:rPr>
              <a:t>desired icon</a:t>
            </a:r>
          </a:p>
          <a:p>
            <a:pPr marL="0" indent="0" fontAlgn="base">
              <a:buNone/>
            </a:pPr>
            <a:endParaRPr lang="en-IN" sz="2200" dirty="0">
              <a:latin typeface="Corbel" pitchFamily="34" charset="0"/>
            </a:endParaRPr>
          </a:p>
          <a:p>
            <a:pPr lvl="1"/>
            <a:endParaRPr lang="en-IN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3429000"/>
            <a:ext cx="8280919" cy="26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7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Font-Family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font-family</a:t>
            </a:r>
            <a:r>
              <a:rPr lang="en-IN" sz="2400" dirty="0">
                <a:latin typeface="Corbel" pitchFamily="34" charset="0"/>
              </a:rPr>
              <a:t> property is used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specify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font </a:t>
            </a:r>
            <a:r>
              <a:rPr lang="en-IN" sz="2400" dirty="0">
                <a:latin typeface="Corbel" pitchFamily="34" charset="0"/>
              </a:rPr>
              <a:t>to be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used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render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US" sz="2600" dirty="0">
              <a:latin typeface="Corbel" pitchFamily="34" charset="0"/>
            </a:endParaRPr>
          </a:p>
          <a:p>
            <a:r>
              <a:rPr lang="en-US" sz="2600" dirty="0">
                <a:latin typeface="Corbel" pitchFamily="34" charset="0"/>
              </a:rPr>
              <a:t>There are </a:t>
            </a:r>
            <a:r>
              <a:rPr lang="en-US" sz="2600" b="1" dirty="0">
                <a:solidFill>
                  <a:srgbClr val="C00000"/>
                </a:solidFill>
                <a:latin typeface="Corbel" pitchFamily="34" charset="0"/>
              </a:rPr>
              <a:t>3 ways </a:t>
            </a:r>
            <a:r>
              <a:rPr lang="en-US" sz="2600" dirty="0">
                <a:latin typeface="Corbel" pitchFamily="34" charset="0"/>
              </a:rPr>
              <a:t>to apply </a:t>
            </a:r>
            <a:r>
              <a:rPr lang="en-US" sz="2600" b="1" dirty="0">
                <a:solidFill>
                  <a:srgbClr val="0070C0"/>
                </a:solidFill>
                <a:latin typeface="Corbel" pitchFamily="34" charset="0"/>
              </a:rPr>
              <a:t>font</a:t>
            </a:r>
            <a:r>
              <a:rPr lang="en-US" sz="2600" dirty="0">
                <a:latin typeface="Corbel" pitchFamily="34" charset="0"/>
              </a:rPr>
              <a:t>:</a:t>
            </a:r>
          </a:p>
          <a:p>
            <a:pPr lvl="1"/>
            <a:endParaRPr lang="en-US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b="1" u="sng" dirty="0">
                <a:solidFill>
                  <a:srgbClr val="7030A0"/>
                </a:solidFill>
                <a:latin typeface="Corbel" pitchFamily="34" charset="0"/>
              </a:rPr>
              <a:t>Si</a:t>
            </a:r>
            <a:r>
              <a:rPr lang="en-IN" b="1" u="sng" dirty="0" err="1">
                <a:solidFill>
                  <a:srgbClr val="7030A0"/>
                </a:solidFill>
                <a:latin typeface="Corbel" pitchFamily="34" charset="0"/>
              </a:rPr>
              <a:t>ngle</a:t>
            </a:r>
            <a:r>
              <a:rPr lang="en-IN" b="1" u="sng" dirty="0">
                <a:solidFill>
                  <a:srgbClr val="7030A0"/>
                </a:solidFill>
                <a:latin typeface="Corbel" pitchFamily="34" charset="0"/>
              </a:rPr>
              <a:t> Font Name: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body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font-family: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Verdana;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}</a:t>
            </a:r>
          </a:p>
          <a:p>
            <a:pPr lvl="1"/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Use Icons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>
                <a:latin typeface="Corbel" pitchFamily="34" charset="0"/>
              </a:rPr>
              <a:t>7) Copy and use it</a:t>
            </a:r>
          </a:p>
          <a:p>
            <a:pPr fontAlgn="base"/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Copy</a:t>
            </a:r>
            <a:r>
              <a:rPr lang="en-IN" sz="2200" dirty="0">
                <a:latin typeface="Corbel" pitchFamily="34" charset="0"/>
              </a:rPr>
              <a:t> its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HTML code </a:t>
            </a:r>
            <a:r>
              <a:rPr lang="en-IN" sz="2200" dirty="0">
                <a:latin typeface="Corbel" pitchFamily="34" charset="0"/>
              </a:rPr>
              <a:t>by 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clicking</a:t>
            </a:r>
            <a:r>
              <a:rPr lang="en-IN" sz="2200" dirty="0">
                <a:latin typeface="Corbel" pitchFamily="34" charset="0"/>
              </a:rPr>
              <a:t> on it</a:t>
            </a:r>
          </a:p>
          <a:p>
            <a:pPr fontAlgn="base"/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Paste</a:t>
            </a:r>
            <a:r>
              <a:rPr lang="en-IN" sz="2200" dirty="0">
                <a:latin typeface="Corbel" pitchFamily="34" charset="0"/>
              </a:rPr>
              <a:t> it in your </a:t>
            </a:r>
            <a:r>
              <a:rPr lang="en-IN" sz="22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HTML page</a:t>
            </a: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lvl="1"/>
            <a:endParaRPr lang="en-IN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328" y="3429000"/>
            <a:ext cx="8410136" cy="26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60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Final Code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endParaRPr lang="en-IN" sz="2200" dirty="0">
              <a:latin typeface="Corbel" pitchFamily="34" charset="0"/>
            </a:endParaRPr>
          </a:p>
          <a:p>
            <a:pPr lvl="1"/>
            <a:endParaRPr lang="en-IN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328" y="1559280"/>
            <a:ext cx="84673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49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endParaRPr lang="en-IN" sz="2200" dirty="0">
              <a:latin typeface="Corbel" pitchFamily="34" charset="0"/>
            </a:endParaRPr>
          </a:p>
          <a:p>
            <a:pPr lvl="1"/>
            <a:endParaRPr lang="en-IN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328" y="1557134"/>
            <a:ext cx="8467344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16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Customizing Icons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Font Awesome </a:t>
            </a:r>
            <a:r>
              <a:rPr lang="en-US" sz="2400" dirty="0">
                <a:latin typeface="Corbel" pitchFamily="34" charset="0"/>
              </a:rPr>
              <a:t>allows us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customize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icons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We can </a:t>
            </a:r>
            <a:r>
              <a:rPr lang="en-US" sz="2400" dirty="0">
                <a:latin typeface="Corbel" pitchFamily="34" charset="0"/>
              </a:rPr>
              <a:t>do this by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simply adding </a:t>
            </a:r>
            <a:r>
              <a:rPr lang="en-US" sz="2400" dirty="0">
                <a:latin typeface="Corbel" pitchFamily="34" charset="0"/>
              </a:rPr>
              <a:t>our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own class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icons</a:t>
            </a:r>
          </a:p>
          <a:p>
            <a:pPr fontAlgn="base"/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And then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we can add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CSS code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to these classes</a:t>
            </a:r>
          </a:p>
          <a:p>
            <a:endParaRPr lang="en-US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68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Code To Change Color Of Icons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endParaRPr lang="en-IN" sz="2200" dirty="0">
              <a:latin typeface="Corbel" pitchFamily="34" charset="0"/>
            </a:endParaRPr>
          </a:p>
          <a:p>
            <a:pPr lvl="1"/>
            <a:endParaRPr lang="en-IN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328" y="1559280"/>
            <a:ext cx="846734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51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endParaRPr lang="en-IN" sz="2200" dirty="0">
              <a:latin typeface="Corbel" pitchFamily="34" charset="0"/>
            </a:endParaRPr>
          </a:p>
          <a:p>
            <a:pPr lvl="1"/>
            <a:endParaRPr lang="en-IN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328" y="1557134"/>
            <a:ext cx="8467344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57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Handling Text In CSS</a:t>
            </a: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Font-Family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/>
            <a:r>
              <a:rPr lang="en-US" b="1" u="sng" dirty="0">
                <a:solidFill>
                  <a:srgbClr val="7030A0"/>
                </a:solidFill>
                <a:latin typeface="Corbel" pitchFamily="34" charset="0"/>
              </a:rPr>
              <a:t>Font Family Keywords</a:t>
            </a:r>
            <a:endParaRPr lang="en-IN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orbel" pitchFamily="34" charset="0"/>
              </a:rPr>
              <a:t>	            </a:t>
            </a:r>
            <a:r>
              <a:rPr lang="en-US" sz="2600" dirty="0">
                <a:solidFill>
                  <a:prstClr val="white"/>
                </a:solidFill>
                <a:latin typeface="Corbel" pitchFamily="34" charset="0"/>
              </a:rPr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body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font-family: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serif;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}</a:t>
            </a: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b="1" u="sng" dirty="0">
                <a:solidFill>
                  <a:srgbClr val="7030A0"/>
                </a:solidFill>
                <a:latin typeface="Corbel" pitchFamily="34" charset="0"/>
              </a:rPr>
              <a:t>Multiple Font  Names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   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body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{	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font-family: </a:t>
            </a:r>
            <a:r>
              <a:rPr lang="en-US" sz="2000" b="1" dirty="0" err="1">
                <a:solidFill>
                  <a:srgbClr val="00B050"/>
                </a:solidFill>
                <a:latin typeface="Corbel" pitchFamily="34" charset="0"/>
              </a:rPr>
              <a:t>Verdana,Arial,Helvetica,sans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-serif;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}</a:t>
            </a: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Font Groups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145380"/>
              </p:ext>
            </p:extLst>
          </p:nvPr>
        </p:nvGraphicFramePr>
        <p:xfrm>
          <a:off x="142837" y="1500174"/>
          <a:ext cx="8786880" cy="475961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39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1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orbel" pitchFamily="34" charset="0"/>
                        </a:rPr>
                        <a:t>Font  Group Name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orbel" pitchFamily="34" charset="0"/>
                        </a:rPr>
                        <a:t>Font Names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Sans Serif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Arial" charset="0"/>
                          <a:cs typeface="Arial" charset="0"/>
                          <a:sym typeface="Arial" charset="0"/>
                        </a:rPr>
                        <a:t>Arial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Arial Black" charset="0"/>
                          <a:cs typeface="Arial Black" charset="0"/>
                          <a:sym typeface="Arial Black" charset="0"/>
                        </a:rPr>
                        <a:t>Arial Black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Trebuchet MS" charset="0"/>
                          <a:cs typeface="Trebuchet MS" charset="0"/>
                          <a:sym typeface="Trebuchet MS" charset="0"/>
                        </a:rPr>
                        <a:t>Trebuchet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Trebuchet MS" charset="0"/>
                          <a:cs typeface="Trebuchet MS" charset="0"/>
                          <a:sym typeface="Trebuchet MS" charset="0"/>
                        </a:rPr>
                        <a:t>Verdana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Serif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Georgia" charset="0"/>
                          <a:cs typeface="Georgia" charset="0"/>
                          <a:sym typeface="Georgia" charset="0"/>
                        </a:rPr>
                        <a:t>Georgia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Times New Roman" charset="0"/>
                          <a:cs typeface="Times New Roman" charset="0"/>
                          <a:sym typeface="Times New Roman" charset="0"/>
                        </a:rPr>
                        <a:t>Times New Roman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Monospace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ヒラギノ明朝 ProN W3" charset="-128"/>
                        <a:cs typeface="ヒラギノ明朝 ProN W3" charset="-128"/>
                        <a:sym typeface="Marker Felt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Courier New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Andale Mono" charset="0"/>
                          <a:cs typeface="Andale Mono" charset="0"/>
                          <a:sym typeface="Andale Mono" charset="0"/>
                        </a:rPr>
                        <a:t>Andale Mono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Cursive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Apple Chancery" charset="0"/>
                          <a:cs typeface="Apple Chancery" charset="0"/>
                          <a:sym typeface="Apple Chancery" charset="0"/>
                        </a:rPr>
                        <a:t>French Script MT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Comic Sans MS" charset="0"/>
                          <a:cs typeface="Comic Sans MS" charset="0"/>
                          <a:sym typeface="Comic Sans MS" charset="0"/>
                        </a:rPr>
                        <a:t>Comic Sans MS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Bradley Hand ITC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Snell Roundhand" charset="0"/>
                        <a:cs typeface="Snell Roundhand" charset="0"/>
                        <a:sym typeface="Snell Roundhand" charset="0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0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Fantasy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Impact" charset="0"/>
                          <a:cs typeface="Impact" charset="0"/>
                          <a:sym typeface="Impact" charset="0"/>
                        </a:rPr>
                        <a:t>Impact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Stencil Std" charset="0"/>
                          <a:cs typeface="Stencil Std" charset="0"/>
                          <a:sym typeface="Stencil Std" charset="0"/>
                        </a:rPr>
                        <a:t>Stencil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Web Safe Fonts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Web safe fonts </a:t>
            </a:r>
            <a:r>
              <a:rPr lang="en-US" sz="2400" dirty="0">
                <a:latin typeface="Corbel" pitchFamily="34" charset="0"/>
              </a:rPr>
              <a:t>are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fonts</a:t>
            </a:r>
            <a:r>
              <a:rPr lang="en-US" sz="2400" dirty="0">
                <a:latin typeface="Corbel" pitchFamily="34" charset="0"/>
              </a:rPr>
              <a:t> that are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included</a:t>
            </a:r>
            <a:r>
              <a:rPr lang="en-US" sz="2400" dirty="0">
                <a:latin typeface="Corbel" pitchFamily="34" charset="0"/>
              </a:rPr>
              <a:t> with most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operating systems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endParaRPr lang="en-US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means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that using these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fonts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into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our code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will result in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consistent rendering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across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devices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operating systems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0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Most Common Web Safe Fonts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218612-778D-7FC4-04FE-72DC5D64D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52" y="1527175"/>
            <a:ext cx="8534399" cy="457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9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Most Common Web Safe Fonts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218612-778D-7FC4-04FE-72DC5D64D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527175"/>
            <a:ext cx="8534399" cy="457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48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8316</TotalTime>
  <Words>1618</Words>
  <Application>Microsoft Office PowerPoint</Application>
  <PresentationFormat>On-screen Show (4:3)</PresentationFormat>
  <Paragraphs>350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Calibri</vt:lpstr>
      <vt:lpstr>Corbel</vt:lpstr>
      <vt:lpstr>Georgia</vt:lpstr>
      <vt:lpstr>Marker Felt</vt:lpstr>
      <vt:lpstr>Wingdings</vt:lpstr>
      <vt:lpstr>Wingdings 2</vt:lpstr>
      <vt:lpstr>Civic</vt:lpstr>
      <vt:lpstr>PowerPoint Presentation</vt:lpstr>
      <vt:lpstr>Today’s Agenda</vt:lpstr>
      <vt:lpstr>Handling Font In CSS</vt:lpstr>
      <vt:lpstr>The Font-Family Property</vt:lpstr>
      <vt:lpstr>The Font-Family Property</vt:lpstr>
      <vt:lpstr>CSS Font Groups</vt:lpstr>
      <vt:lpstr>Web Safe Fonts</vt:lpstr>
      <vt:lpstr>Most Common Web Safe Fonts</vt:lpstr>
      <vt:lpstr>Most Common Web Safe Fonts</vt:lpstr>
      <vt:lpstr>The Font-Style Property</vt:lpstr>
      <vt:lpstr>Oblique v/s Italic</vt:lpstr>
      <vt:lpstr>The Font-Style Property</vt:lpstr>
      <vt:lpstr>The Font-Size Property</vt:lpstr>
      <vt:lpstr>Setting Font Size With Pixels</vt:lpstr>
      <vt:lpstr>Setting Font Size With em</vt:lpstr>
      <vt:lpstr>Example</vt:lpstr>
      <vt:lpstr>Setting Font Size With Keywords</vt:lpstr>
      <vt:lpstr>Example</vt:lpstr>
      <vt:lpstr>The Font-Weight Property</vt:lpstr>
      <vt:lpstr>The Font-Weight Property</vt:lpstr>
      <vt:lpstr>Example</vt:lpstr>
      <vt:lpstr>The Font-Variant Property</vt:lpstr>
      <vt:lpstr>Example</vt:lpstr>
      <vt:lpstr>What Are Google Fonts ?</vt:lpstr>
      <vt:lpstr>How To Use Google Fonts ?</vt:lpstr>
      <vt:lpstr>How To Use Google Fonts ?</vt:lpstr>
      <vt:lpstr>How To Use Google Fonts ?</vt:lpstr>
      <vt:lpstr>How To Use Google Fonts ?</vt:lpstr>
      <vt:lpstr>How To Use Google Fonts ?</vt:lpstr>
      <vt:lpstr>How To Use Google Fonts ?</vt:lpstr>
      <vt:lpstr>How To Use Google Fonts ?</vt:lpstr>
      <vt:lpstr>What Is Font Awesome ?</vt:lpstr>
      <vt:lpstr>How To Use Font Awesome?</vt:lpstr>
      <vt:lpstr>How To Use Font Awesome?</vt:lpstr>
      <vt:lpstr>How To Use Font Awesome?</vt:lpstr>
      <vt:lpstr>How To Use Font Awesome?</vt:lpstr>
      <vt:lpstr>How To Use Font Awesome?</vt:lpstr>
      <vt:lpstr>Our Starter Code</vt:lpstr>
      <vt:lpstr>How To Use Icons ?</vt:lpstr>
      <vt:lpstr>How To Use Icons ?</vt:lpstr>
      <vt:lpstr>Final Code</vt:lpstr>
      <vt:lpstr>Output</vt:lpstr>
      <vt:lpstr>Customizing Icons</vt:lpstr>
      <vt:lpstr>Code To Change Color Of Icons</vt:lpstr>
      <vt:lpstr>Output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648</cp:revision>
  <dcterms:created xsi:type="dcterms:W3CDTF">2016-02-04T12:02:26Z</dcterms:created>
  <dcterms:modified xsi:type="dcterms:W3CDTF">2023-06-23T06:17:22Z</dcterms:modified>
</cp:coreProperties>
</file>