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524" r:id="rId4"/>
    <p:sldId id="636" r:id="rId5"/>
    <p:sldId id="640" r:id="rId6"/>
    <p:sldId id="639" r:id="rId7"/>
    <p:sldId id="663" r:id="rId8"/>
    <p:sldId id="664" r:id="rId9"/>
    <p:sldId id="641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6" r:id="rId20"/>
    <p:sldId id="674" r:id="rId21"/>
    <p:sldId id="67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45E3593-39BB-4A10-A9AA-ABE0F98B926A}"/>
    <pc:docChg chg="custSel addSld modSld sldOrd">
      <pc:chgData name="Sharma Computer Academy" userId="08476b32c11f4418" providerId="LiveId" clId="{F45E3593-39BB-4A10-A9AA-ABE0F98B926A}" dt="2022-11-02T06:11:52.473" v="709" actId="207"/>
      <pc:docMkLst>
        <pc:docMk/>
      </pc:docMkLst>
      <pc:sldChg chg="modSp mod">
        <pc:chgData name="Sharma Computer Academy" userId="08476b32c11f4418" providerId="LiveId" clId="{F45E3593-39BB-4A10-A9AA-ABE0F98B926A}" dt="2022-11-02T05:05:17" v="2" actId="20577"/>
        <pc:sldMkLst>
          <pc:docMk/>
          <pc:sldMk cId="2767820340" sldId="663"/>
        </pc:sldMkLst>
        <pc:spChg chg="mod">
          <ac:chgData name="Sharma Computer Academy" userId="08476b32c11f4418" providerId="LiveId" clId="{F45E3593-39BB-4A10-A9AA-ABE0F98B926A}" dt="2022-11-02T05:05:17" v="2" actId="20577"/>
          <ac:spMkLst>
            <pc:docMk/>
            <pc:sldMk cId="2767820340" sldId="66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45E3593-39BB-4A10-A9AA-ABE0F98B926A}" dt="2022-11-02T06:04:38.308" v="556" actId="6549"/>
        <pc:sldMkLst>
          <pc:docMk/>
          <pc:sldMk cId="2767820340" sldId="673"/>
        </pc:sldMkLst>
        <pc:spChg chg="mod">
          <ac:chgData name="Sharma Computer Academy" userId="08476b32c11f4418" providerId="LiveId" clId="{F45E3593-39BB-4A10-A9AA-ABE0F98B926A}" dt="2022-11-02T06:04:38.308" v="556" actId="6549"/>
          <ac:spMkLst>
            <pc:docMk/>
            <pc:sldMk cId="2767820340" sldId="673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F45E3593-39BB-4A10-A9AA-ABE0F98B926A}" dt="2022-11-02T05:25:24.632" v="11"/>
        <pc:sldMkLst>
          <pc:docMk/>
          <pc:sldMk cId="2767820340" sldId="674"/>
        </pc:sldMkLst>
        <pc:spChg chg="mod">
          <ac:chgData name="Sharma Computer Academy" userId="08476b32c11f4418" providerId="LiveId" clId="{F45E3593-39BB-4A10-A9AA-ABE0F98B926A}" dt="2022-11-02T05:25:10.692" v="8" actId="255"/>
          <ac:spMkLst>
            <pc:docMk/>
            <pc:sldMk cId="2767820340" sldId="67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45E3593-39BB-4A10-A9AA-ABE0F98B926A}" dt="2022-11-02T06:11:52.473" v="709" actId="207"/>
        <pc:sldMkLst>
          <pc:docMk/>
          <pc:sldMk cId="3389257038" sldId="675"/>
        </pc:sldMkLst>
        <pc:spChg chg="mod">
          <ac:chgData name="Sharma Computer Academy" userId="08476b32c11f4418" providerId="LiveId" clId="{F45E3593-39BB-4A10-A9AA-ABE0F98B926A}" dt="2022-11-02T06:11:32.458" v="708" actId="1076"/>
          <ac:spMkLst>
            <pc:docMk/>
            <pc:sldMk cId="3389257038" sldId="675"/>
            <ac:spMk id="2" creationId="{00000000-0000-0000-0000-000000000000}"/>
          </ac:spMkLst>
        </pc:spChg>
        <pc:spChg chg="mod">
          <ac:chgData name="Sharma Computer Academy" userId="08476b32c11f4418" providerId="LiveId" clId="{F45E3593-39BB-4A10-A9AA-ABE0F98B926A}" dt="2022-11-02T06:11:52.473" v="709" actId="207"/>
          <ac:spMkLst>
            <pc:docMk/>
            <pc:sldMk cId="3389257038" sldId="6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45E3593-39BB-4A10-A9AA-ABE0F98B926A}" dt="2022-11-02T06:08:49.667" v="686" actId="115"/>
        <pc:sldMkLst>
          <pc:docMk/>
          <pc:sldMk cId="1825855251" sldId="676"/>
        </pc:sldMkLst>
        <pc:spChg chg="mod">
          <ac:chgData name="Sharma Computer Academy" userId="08476b32c11f4418" providerId="LiveId" clId="{F45E3593-39BB-4A10-A9AA-ABE0F98B926A}" dt="2022-11-02T06:08:49.667" v="686" actId="115"/>
          <ac:spMkLst>
            <pc:docMk/>
            <pc:sldMk cId="1825855251" sldId="67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CE4E2A3-A26C-4AC1-A291-D4A0984D6801}"/>
    <pc:docChg chg="modSld">
      <pc:chgData name="Sharma Computer Academy" userId="08476b32c11f4418" providerId="LiveId" clId="{ACE4E2A3-A26C-4AC1-A291-D4A0984D6801}" dt="2021-06-04T07:23:59.134" v="9"/>
      <pc:docMkLst>
        <pc:docMk/>
      </pc:docMkLst>
      <pc:sldChg chg="modSp">
        <pc:chgData name="Sharma Computer Academy" userId="08476b32c11f4418" providerId="LiveId" clId="{ACE4E2A3-A26C-4AC1-A291-D4A0984D6801}" dt="2021-06-04T07:23:21.274" v="6" actId="113"/>
        <pc:sldMkLst>
          <pc:docMk/>
          <pc:sldMk cId="2767820340" sldId="524"/>
        </pc:sldMkLst>
        <pc:spChg chg="mod">
          <ac:chgData name="Sharma Computer Academy" userId="08476b32c11f4418" providerId="LiveId" clId="{ACE4E2A3-A26C-4AC1-A291-D4A0984D6801}" dt="2021-06-04T07:23:21.274" v="6" actId="113"/>
          <ac:spMkLst>
            <pc:docMk/>
            <pc:sldMk cId="2767820340" sldId="52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ACE4E2A3-A26C-4AC1-A291-D4A0984D6801}" dt="2021-06-04T07:23:48.149" v="8"/>
        <pc:sldMkLst>
          <pc:docMk/>
          <pc:sldMk cId="2767820340" sldId="636"/>
        </pc:sldMkLst>
      </pc:sldChg>
      <pc:sldChg chg="modAnim">
        <pc:chgData name="Sharma Computer Academy" userId="08476b32c11f4418" providerId="LiveId" clId="{ACE4E2A3-A26C-4AC1-A291-D4A0984D6801}" dt="2021-06-04T07:23:59.134" v="9"/>
        <pc:sldMkLst>
          <pc:docMk/>
          <pc:sldMk cId="2767820340" sldId="6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Lecture-14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Text-Transform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text-transform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cases </a:t>
            </a:r>
            <a:r>
              <a:rPr lang="en-IN" sz="2400" dirty="0">
                <a:latin typeface="Corbel" pitchFamily="34" charset="0"/>
              </a:rPr>
              <a:t>for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Using this property we can change an element's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>
                <a:latin typeface="Corbel" pitchFamily="34" charset="0"/>
              </a:rPr>
              <a:t>into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uppercase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lowercase</a:t>
            </a:r>
            <a:r>
              <a:rPr lang="en-IN" sz="2400" dirty="0">
                <a:latin typeface="Corbel" pitchFamily="34" charset="0"/>
              </a:rPr>
              <a:t> letters, or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capitalize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letter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each word </a:t>
            </a:r>
            <a:r>
              <a:rPr lang="en-IN" sz="2400" dirty="0">
                <a:latin typeface="Corbel" pitchFamily="34" charset="0"/>
              </a:rPr>
              <a:t>without modifying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original 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uppercase;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h2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 text-transform: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capitalize;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h3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lowercase;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Text-Indent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text-indent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indentation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line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 </a:t>
            </a:r>
            <a:r>
              <a:rPr lang="en-IN" sz="2400" dirty="0">
                <a:latin typeface="Corbel" pitchFamily="34" charset="0"/>
              </a:rPr>
              <a:t>within a block of text.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is typically done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empty space </a:t>
            </a:r>
            <a:r>
              <a:rPr lang="en-IN" sz="2400" dirty="0">
                <a:latin typeface="Corbel" pitchFamily="34" charset="0"/>
              </a:rPr>
              <a:t>before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line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indentation</a:t>
            </a:r>
            <a:r>
              <a:rPr lang="en-IN" sz="2400" dirty="0">
                <a:latin typeface="Corbel" pitchFamily="34" charset="0"/>
              </a:rPr>
              <a:t> can be specified using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percentage </a:t>
            </a:r>
            <a:r>
              <a:rPr lang="en-IN" sz="2400" dirty="0">
                <a:latin typeface="Corbel" pitchFamily="34" charset="0"/>
              </a:rPr>
              <a:t>(%), length values in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pixels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/>
                </a:solidFill>
                <a:latin typeface="Corbel" pitchFamily="34" charset="0"/>
              </a:rPr>
              <a:t>ems</a:t>
            </a:r>
            <a:r>
              <a:rPr lang="en-IN" sz="2400" dirty="0">
                <a:latin typeface="Corbel" pitchFamily="34" charset="0"/>
              </a:rPr>
              <a:t>, etc.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text-indent: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100px;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Letter-Spacing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letter-spacing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some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extra spacing </a:t>
            </a:r>
            <a:r>
              <a:rPr lang="en-IN" sz="2400" dirty="0">
                <a:latin typeface="Corbel" pitchFamily="34" charset="0"/>
              </a:rPr>
              <a:t>between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can take a length value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>
                <a:latin typeface="Corbel" pitchFamily="34" charset="0"/>
              </a:rPr>
              <a:t>, etc.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may also accept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negative values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When setting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letter spacing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length value </a:t>
            </a:r>
            <a:r>
              <a:rPr lang="en-IN" sz="2400" dirty="0">
                <a:latin typeface="Corbel" pitchFamily="34" charset="0"/>
              </a:rPr>
              <a:t>indicates spacing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addition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default inter-character space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letter-spacing: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-3px;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letter-spacing: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10px;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Word-Spacing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word-spacing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specify</a:t>
            </a:r>
            <a:r>
              <a:rPr lang="en-IN" sz="2400" dirty="0">
                <a:latin typeface="Corbel" pitchFamily="34" charset="0"/>
              </a:rPr>
              <a:t> additional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spacing</a:t>
            </a:r>
            <a:r>
              <a:rPr lang="en-IN" sz="2400" dirty="0">
                <a:latin typeface="Corbel" pitchFamily="34" charset="0"/>
              </a:rPr>
              <a:t> between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words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can accept a length value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>
                <a:latin typeface="Corbel" pitchFamily="34" charset="0"/>
              </a:rPr>
              <a:t>, etc.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Negative values </a:t>
            </a:r>
            <a:r>
              <a:rPr lang="en-IN" sz="2400" dirty="0">
                <a:latin typeface="Corbel" pitchFamily="34" charset="0"/>
              </a:rPr>
              <a:t>are also allowed.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word-spacing: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p.justified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word-spacing: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text-align: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justify;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p.preformatted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word-spacing: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white-space: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pre;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Line-Height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line-height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distance </a:t>
            </a:r>
            <a:r>
              <a:rPr lang="en-IN" sz="2400" dirty="0">
                <a:latin typeface="Corbel" pitchFamily="34" charset="0"/>
              </a:rPr>
              <a:t>between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lines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 for most browsers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1.2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can be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unitless number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percentage</a:t>
            </a:r>
            <a:r>
              <a:rPr lang="en-IN" sz="2400" dirty="0">
                <a:latin typeface="Corbel" pitchFamily="34" charset="0"/>
              </a:rPr>
              <a:t> (%), or a length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>
                <a:latin typeface="Corbel" pitchFamily="34" charset="0"/>
              </a:rPr>
              <a:t>, etc.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Line-Height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unitless number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line height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calculated</a:t>
            </a:r>
            <a:r>
              <a:rPr lang="en-IN" sz="2400" dirty="0"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multiplying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element's font size </a:t>
            </a:r>
            <a:r>
              <a:rPr lang="en-IN" sz="2400" dirty="0">
                <a:latin typeface="Corbel" pitchFamily="34" charset="0"/>
              </a:rPr>
              <a:t>by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always recommended </a:t>
            </a:r>
            <a:r>
              <a:rPr lang="en-IN" sz="2400" dirty="0">
                <a:latin typeface="Corbel" pitchFamily="34" charset="0"/>
              </a:rPr>
              <a:t>to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unitless number </a:t>
            </a:r>
            <a:r>
              <a:rPr lang="en-IN" sz="2400" dirty="0">
                <a:latin typeface="Corbel" pitchFamily="34" charset="0"/>
              </a:rPr>
              <a:t>rather than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400" dirty="0">
                <a:latin typeface="Corbel" pitchFamily="34" charset="0"/>
              </a:rPr>
              <a:t> because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400" dirty="0">
                <a:latin typeface="Corbel" pitchFamily="34" charset="0"/>
              </a:rPr>
              <a:t> can give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unexpected results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Handling Text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Various Text Properties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Removing Underline From Links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line-height: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1.2;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dirty="0"/>
              <a:t>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line-height: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1.2em;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595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Unitless Number V/s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Line Height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example </a:t>
            </a:r>
            <a:r>
              <a:rPr lang="en-US" sz="2400" dirty="0">
                <a:latin typeface="Corbel" pitchFamily="34" charset="0"/>
              </a:rPr>
              <a:t>both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RULESETS</a:t>
            </a:r>
            <a:r>
              <a:rPr lang="en-US" sz="2400" dirty="0">
                <a:latin typeface="Corbel" pitchFamily="34" charset="0"/>
              </a:rPr>
              <a:t> will have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effect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But there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difference</a:t>
            </a:r>
            <a:r>
              <a:rPr lang="en-US" sz="2400" dirty="0">
                <a:latin typeface="Corbel" pitchFamily="34" charset="0"/>
              </a:rPr>
              <a:t> in using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unitless number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If we use </a:t>
            </a:r>
            <a:r>
              <a:rPr lang="en-IN" sz="21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unitless number 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then 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line height 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calculated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 by multiplying element’s </a:t>
            </a:r>
            <a:r>
              <a:rPr lang="en-IN" sz="2100" b="1" dirty="0">
                <a:solidFill>
                  <a:srgbClr val="0070C0"/>
                </a:solidFill>
                <a:latin typeface="Corbel" pitchFamily="34" charset="0"/>
              </a:rPr>
              <a:t>own font-size 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with the 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lvl="1"/>
            <a:endParaRPr lang="en-IN" sz="21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If we use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 then 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line height 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might be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calculated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 using </a:t>
            </a:r>
            <a:r>
              <a:rPr lang="en-IN" sz="21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INHERITANCE features</a:t>
            </a:r>
            <a:r>
              <a:rPr lang="en-IN" sz="2100" dirty="0">
                <a:solidFill>
                  <a:schemeClr val="tx1"/>
                </a:solidFill>
                <a:latin typeface="Corbel" pitchFamily="34" charset="0"/>
              </a:rPr>
              <a:t> , since it is an </a:t>
            </a:r>
            <a:r>
              <a:rPr lang="en-IN" sz="21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inherited property</a:t>
            </a:r>
          </a:p>
          <a:p>
            <a:pPr lvl="1"/>
            <a:endParaRPr lang="en-IN" sz="21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IN" sz="21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Links In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Text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provides several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IN" sz="2400" dirty="0">
                <a:latin typeface="Corbel" pitchFamily="34" charset="0"/>
              </a:rPr>
              <a:t> that allows you to define various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 styles </a:t>
            </a:r>
            <a:r>
              <a:rPr lang="en-IN" sz="2400" dirty="0">
                <a:latin typeface="Corbel" pitchFamily="34" charset="0"/>
              </a:rPr>
              <a:t>such as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alignment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spacing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decoration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transformation</a:t>
            </a:r>
            <a:r>
              <a:rPr lang="en-IN" sz="2400" dirty="0">
                <a:latin typeface="Corbel" pitchFamily="34" charset="0"/>
              </a:rPr>
              <a:t>, etc. very easily and effectively.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most commonly used </a:t>
            </a:r>
            <a:r>
              <a:rPr lang="en-IN" sz="2400" dirty="0">
                <a:latin typeface="Corbel" pitchFamily="34" charset="0"/>
              </a:rPr>
              <a:t>text properties are:</a:t>
            </a:r>
          </a:p>
          <a:p>
            <a:pPr lvl="1" fontAlgn="base"/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text-align</a:t>
            </a:r>
          </a:p>
          <a:p>
            <a:pPr lvl="1" fontAlgn="base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text-decoration</a:t>
            </a: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text-transform</a:t>
            </a:r>
          </a:p>
          <a:p>
            <a:pPr lvl="1" fontAlgn="base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text-indent</a:t>
            </a:r>
          </a:p>
          <a:p>
            <a:pPr lvl="1" fontAlgn="base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line-height</a:t>
            </a:r>
          </a:p>
          <a:p>
            <a:pPr lvl="1" fontAlgn="base"/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letter-spacing</a:t>
            </a:r>
          </a:p>
          <a:p>
            <a:pPr lvl="1" fontAlgn="base"/>
            <a:r>
              <a:rPr lang="en-IN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word-spacing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Color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 is defined by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property.</a:t>
            </a:r>
            <a:endParaRPr lang="en-US" sz="2600" dirty="0">
              <a:latin typeface="Corbel" pitchFamily="34" charset="0"/>
            </a:endParaRP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600" b="1" u="sng" dirty="0">
                <a:latin typeface="Corbel" pitchFamily="34" charset="0"/>
              </a:rPr>
              <a:t>Example:</a:t>
            </a: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body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#434343;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2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Text-Align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text-align</a:t>
            </a:r>
            <a:r>
              <a:rPr lang="en-IN" sz="2400" dirty="0">
                <a:latin typeface="Corbel" pitchFamily="34" charset="0"/>
              </a:rPr>
              <a:t> property is used to set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horizontal alignment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Text can be aligned in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four</a:t>
            </a:r>
            <a:r>
              <a:rPr lang="en-IN" sz="2400" dirty="0">
                <a:latin typeface="Corbel" pitchFamily="34" charset="0"/>
              </a:rPr>
              <a:t> ways: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centre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justify</a:t>
            </a:r>
            <a:r>
              <a:rPr lang="en-IN" sz="2400" dirty="0">
                <a:latin typeface="Corbel" pitchFamily="34" charset="0"/>
              </a:rPr>
              <a:t> (straight left and right margins).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>
              <a:buNone/>
            </a:pPr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t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60" cy="23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{ </a:t>
            </a:r>
          </a:p>
          <a:p>
            <a:pPr lvl="1"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      text-align: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}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text-align: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justify;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Text-Decoration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text-decoration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remove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decorations</a:t>
            </a:r>
            <a:r>
              <a:rPr lang="en-IN" sz="2400" dirty="0">
                <a:latin typeface="Corbel" pitchFamily="34" charset="0"/>
              </a:rPr>
              <a:t> from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property typically accepts one of the following values: 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underline</a:t>
            </a:r>
          </a:p>
          <a:p>
            <a:pPr lvl="1" fontAlgn="base"/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overline</a:t>
            </a: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line-through  </a:t>
            </a:r>
          </a:p>
          <a:p>
            <a:pPr lvl="1" fontAlgn="base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none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>
              <a:buNone/>
            </a:pPr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h1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text-decoration: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overline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}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h2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text-decoration: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line-through;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}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h3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underline;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Removing Underline From 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text-decoration</a:t>
            </a:r>
            <a:r>
              <a:rPr lang="en-IN" sz="2400" dirty="0">
                <a:latin typeface="Corbel" pitchFamily="34" charset="0"/>
              </a:rPr>
              <a:t> property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extensively</a:t>
            </a:r>
            <a:r>
              <a:rPr lang="en-IN" sz="2400" dirty="0">
                <a:latin typeface="Corbel" pitchFamily="34" charset="0"/>
              </a:rPr>
              <a:t>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remove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default underline </a:t>
            </a:r>
            <a:r>
              <a:rPr lang="en-IN" sz="2400" dirty="0">
                <a:latin typeface="Corbel" pitchFamily="34" charset="0"/>
              </a:rPr>
              <a:t>from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HTML hyperlinks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Example: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none;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7988</TotalTime>
  <Words>787</Words>
  <Application>Microsoft Office PowerPoint</Application>
  <PresentationFormat>On-screen Show (4:3)</PresentationFormat>
  <Paragraphs>224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Handling Text In CSS</vt:lpstr>
      <vt:lpstr>The Color Property</vt:lpstr>
      <vt:lpstr>The Text-Align Property</vt:lpstr>
      <vt:lpstr>Example</vt:lpstr>
      <vt:lpstr>The Text-Decoration Property</vt:lpstr>
      <vt:lpstr>Example</vt:lpstr>
      <vt:lpstr>Removing Underline From Links</vt:lpstr>
      <vt:lpstr>The Text-Transform Property</vt:lpstr>
      <vt:lpstr>Example</vt:lpstr>
      <vt:lpstr>The Text-Indent Property</vt:lpstr>
      <vt:lpstr>Example</vt:lpstr>
      <vt:lpstr>The Letter-Spacing Property</vt:lpstr>
      <vt:lpstr>Example</vt:lpstr>
      <vt:lpstr>The Word-Spacing Property</vt:lpstr>
      <vt:lpstr>Example</vt:lpstr>
      <vt:lpstr>The Line-Height Property</vt:lpstr>
      <vt:lpstr>The Line-Height Property</vt:lpstr>
      <vt:lpstr>Example</vt:lpstr>
      <vt:lpstr>Unitless Number V/s em  In Line Height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655</cp:revision>
  <dcterms:created xsi:type="dcterms:W3CDTF">2016-02-04T12:02:26Z</dcterms:created>
  <dcterms:modified xsi:type="dcterms:W3CDTF">2022-11-02T06:11:54Z</dcterms:modified>
</cp:coreProperties>
</file>