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258" r:id="rId3"/>
    <p:sldId id="524" r:id="rId4"/>
    <p:sldId id="636" r:id="rId5"/>
    <p:sldId id="675" r:id="rId6"/>
    <p:sldId id="676" r:id="rId7"/>
    <p:sldId id="639" r:id="rId8"/>
    <p:sldId id="663" r:id="rId9"/>
    <p:sldId id="664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30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16-06-2020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6/16/2020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Lecture-15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Styling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Lists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In CSS</a:t>
            </a:r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Handling </a:t>
            </a: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Link</a:t>
            </a: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In CSS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B050"/>
                </a:solidFill>
                <a:latin typeface="Corbel" pitchFamily="34" charset="0"/>
              </a:rPr>
              <a:t>Pseudo-Classes</a:t>
            </a:r>
            <a:endParaRPr lang="en-US" sz="2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smtClean="0">
                <a:solidFill>
                  <a:srgbClr val="C00000"/>
                </a:solidFill>
                <a:latin typeface="Corbel" pitchFamily="34" charset="0"/>
              </a:rPr>
              <a:t>Making Links Look Like Button</a:t>
            </a:r>
            <a:endParaRPr lang="en-US" sz="2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8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Links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Links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hyperlinks</a:t>
            </a:r>
            <a:r>
              <a:rPr lang="en-IN" sz="2400" dirty="0" smtClean="0">
                <a:latin typeface="Corbel" pitchFamily="34" charset="0"/>
              </a:rPr>
              <a:t> are 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essential part </a:t>
            </a:r>
            <a:r>
              <a:rPr lang="en-IN" sz="2400" dirty="0" smtClean="0">
                <a:latin typeface="Corbel" pitchFamily="34" charset="0"/>
              </a:rPr>
              <a:t>of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website</a:t>
            </a:r>
            <a:r>
              <a:rPr lang="en-IN" sz="2400" dirty="0" smtClean="0">
                <a:latin typeface="Corbel" pitchFamily="34" charset="0"/>
              </a:rPr>
              <a:t> as they provide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navigation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through the site. </a:t>
            </a:r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Therefore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styling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links</a:t>
            </a:r>
            <a:r>
              <a:rPr lang="en-IN" sz="2400" dirty="0" smtClean="0">
                <a:latin typeface="Corbel" pitchFamily="34" charset="0"/>
              </a:rPr>
              <a:t> properly is 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important aspect </a:t>
            </a:r>
            <a:r>
              <a:rPr lang="en-IN" sz="2400" dirty="0" smtClean="0">
                <a:latin typeface="Corbel" pitchFamily="34" charset="0"/>
              </a:rPr>
              <a:t>of building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user-friendly website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600" b="1" u="sng" dirty="0" smtClean="0"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red;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dirty="0" smtClean="0">
                <a:latin typeface="Corbel" pitchFamily="34" charset="0"/>
              </a:rPr>
              <a:t>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all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aspects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link</a:t>
            </a:r>
            <a:r>
              <a:rPr lang="en-IN" sz="2400" dirty="0" smtClean="0">
                <a:latin typeface="Corbel" pitchFamily="34" charset="0"/>
              </a:rPr>
              <a:t> (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hover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visited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active</a:t>
            </a:r>
            <a:r>
              <a:rPr lang="en-IN" sz="2400" dirty="0" smtClean="0">
                <a:latin typeface="Corbel" pitchFamily="34" charset="0"/>
              </a:rPr>
              <a:t>). </a:t>
            </a:r>
            <a:endParaRPr lang="en-IN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</a:t>
            </a:r>
            <a:r>
              <a:rPr lang="en-IN" sz="2400" dirty="0" smtClean="0">
                <a:latin typeface="Corbel" pitchFamily="34" charset="0"/>
              </a:rPr>
              <a:t>o </a:t>
            </a:r>
            <a:r>
              <a:rPr lang="en-IN" sz="2400" dirty="0" smtClean="0">
                <a:latin typeface="Corbel" pitchFamily="34" charset="0"/>
              </a:rPr>
              <a:t>style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each part separately</a:t>
            </a:r>
            <a:r>
              <a:rPr lang="en-IN" sz="2400" dirty="0" smtClean="0">
                <a:latin typeface="Corbel" pitchFamily="34" charset="0"/>
              </a:rPr>
              <a:t>, we use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pseudoclasses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Link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PseudoClasses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A link has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four different states 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1" fontAlgn="base"/>
            <a:r>
              <a:rPr lang="en-IN" sz="1900" dirty="0" smtClean="0">
                <a:latin typeface="Corbel" pitchFamily="34" charset="0"/>
              </a:rPr>
              <a:t> 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link</a:t>
            </a:r>
          </a:p>
          <a:p>
            <a:pPr lvl="1" fontAlgn="base"/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visited</a:t>
            </a:r>
          </a:p>
          <a:p>
            <a:pPr lvl="1" fontAlgn="base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hover</a:t>
            </a:r>
            <a:r>
              <a:rPr lang="en-IN" b="1" dirty="0" smtClean="0">
                <a:latin typeface="Corbel" pitchFamily="34" charset="0"/>
              </a:rPr>
              <a:t> </a:t>
            </a:r>
            <a:r>
              <a:rPr lang="en-IN" dirty="0" smtClean="0">
                <a:latin typeface="Corbel" pitchFamily="34" charset="0"/>
              </a:rPr>
              <a:t>and</a:t>
            </a:r>
          </a:p>
          <a:p>
            <a:pPr lvl="1" fontAlgn="base"/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active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 </a:t>
            </a:r>
            <a:endParaRPr lang="en-IN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These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four states </a:t>
            </a:r>
            <a:r>
              <a:rPr lang="en-IN" sz="2400" dirty="0" smtClean="0">
                <a:latin typeface="Corbel" pitchFamily="34" charset="0"/>
              </a:rPr>
              <a:t>of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link</a:t>
            </a:r>
            <a:r>
              <a:rPr lang="en-IN" sz="2400" dirty="0" smtClean="0">
                <a:latin typeface="Corbel" pitchFamily="34" charset="0"/>
              </a:rPr>
              <a:t> can be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styled differently </a:t>
            </a:r>
            <a:r>
              <a:rPr lang="en-IN" sz="2400" dirty="0" smtClean="0">
                <a:latin typeface="Corbel" pitchFamily="34" charset="0"/>
              </a:rPr>
              <a:t>using the following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anchor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pseudo-class </a:t>
            </a:r>
            <a:r>
              <a:rPr lang="en-IN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selectors:</a:t>
            </a:r>
            <a:endParaRPr lang="en-IN" sz="2400" dirty="0" smtClean="0">
              <a:latin typeface="Corbel" pitchFamily="34" charset="0"/>
            </a:endParaRPr>
          </a:p>
          <a:p>
            <a:pPr lvl="1" fontAlgn="base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a:link</a:t>
            </a:r>
          </a:p>
          <a:p>
            <a:pPr lvl="1" fontAlgn="base"/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a:visited</a:t>
            </a:r>
          </a:p>
          <a:p>
            <a:pPr lvl="1" fontAlgn="base"/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a:hover</a:t>
            </a:r>
          </a:p>
          <a:p>
            <a:pPr lvl="1" fontAlgn="base"/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a:active</a:t>
            </a:r>
            <a:endParaRPr lang="en-IN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lvl="1">
              <a:buNone/>
            </a:pPr>
            <a:endParaRPr lang="en-US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Link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PseudoClasses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a:link</a:t>
            </a:r>
            <a:r>
              <a:rPr lang="en-IN" sz="2400" dirty="0" smtClean="0">
                <a:latin typeface="Corbel" pitchFamily="34" charset="0"/>
              </a:rPr>
              <a:t> — define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styles</a:t>
            </a:r>
            <a:r>
              <a:rPr lang="en-IN" sz="2400" dirty="0" smtClean="0">
                <a:latin typeface="Corbel" pitchFamily="34" charset="0"/>
              </a:rPr>
              <a:t> for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normal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unvisited</a:t>
            </a:r>
            <a:r>
              <a:rPr lang="en-IN" sz="2400" dirty="0" smtClean="0">
                <a:latin typeface="Corbel" pitchFamily="34" charset="0"/>
              </a:rPr>
              <a:t> links.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a:visited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— define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styles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links</a:t>
            </a:r>
            <a:r>
              <a:rPr lang="en-IN" sz="2400" dirty="0" smtClean="0">
                <a:latin typeface="Corbel" pitchFamily="34" charset="0"/>
              </a:rPr>
              <a:t> that the user has already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visited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a:hover</a:t>
            </a:r>
            <a:r>
              <a:rPr lang="en-IN" sz="2400" dirty="0" smtClean="0">
                <a:latin typeface="Corbel" pitchFamily="34" charset="0"/>
              </a:rPr>
              <a:t> — define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styles</a:t>
            </a:r>
            <a:r>
              <a:rPr lang="en-IN" sz="2400" dirty="0" smtClean="0">
                <a:latin typeface="Corbel" pitchFamily="34" charset="0"/>
              </a:rPr>
              <a:t> for a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link</a:t>
            </a:r>
            <a:r>
              <a:rPr lang="en-IN" sz="2400" dirty="0" smtClean="0">
                <a:latin typeface="Corbel" pitchFamily="34" charset="0"/>
              </a:rPr>
              <a:t> when the user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places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mouse pointer over it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a:active</a:t>
            </a:r>
            <a:r>
              <a:rPr lang="en-IN" sz="2400" dirty="0" smtClean="0">
                <a:latin typeface="Corbel" pitchFamily="34" charset="0"/>
              </a:rPr>
              <a:t> — define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styles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links</a:t>
            </a:r>
            <a:r>
              <a:rPr lang="en-IN" sz="2400" dirty="0" smtClean="0">
                <a:latin typeface="Corbel" pitchFamily="34" charset="0"/>
              </a:rPr>
              <a:t> when they are being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clicked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lvl="1">
              <a:buNone/>
            </a:pPr>
            <a:endParaRPr lang="en-US" sz="24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a:link {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/*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unvisited link */ </a:t>
            </a:r>
            <a:endParaRPr lang="en-IN" b="1" dirty="0" smtClean="0">
              <a:solidFill>
                <a:schemeClr val="accent4">
                  <a:lumMod val="75000"/>
                </a:schemeClr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#ff0000; </a:t>
            </a:r>
            <a:endParaRPr lang="en-IN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text-decoration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none;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endParaRPr lang="en-IN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a:visited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/* visited link */ </a:t>
            </a:r>
            <a:endParaRPr lang="en-IN" b="1" dirty="0" smtClean="0">
              <a:solidFill>
                <a:schemeClr val="accent4">
                  <a:lumMod val="75000"/>
                </a:schemeClr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#ff00ff; </a:t>
            </a:r>
            <a:endParaRPr lang="en-IN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a:hover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{ /* mouse over link */ </a:t>
            </a:r>
            <a:endParaRPr lang="en-IN" b="1" dirty="0" smtClean="0">
              <a:solidFill>
                <a:schemeClr val="accent4">
                  <a:lumMod val="75000"/>
                </a:schemeClr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#00ff00;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endParaRPr lang="en-IN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a:active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/* active link */ </a:t>
            </a:r>
            <a:endParaRPr lang="en-IN" b="1" dirty="0" smtClean="0">
              <a:solidFill>
                <a:schemeClr val="accent4">
                  <a:lumMod val="75000"/>
                </a:schemeClr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#00ffff; </a:t>
            </a:r>
            <a:endParaRPr lang="en-IN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Making Link Look Like Button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We </a:t>
            </a:r>
            <a:r>
              <a:rPr lang="en-IN" sz="2400" dirty="0" smtClean="0">
                <a:latin typeface="Corbel" pitchFamily="34" charset="0"/>
              </a:rPr>
              <a:t>can also make </a:t>
            </a:r>
            <a:r>
              <a:rPr lang="en-IN" sz="2400" dirty="0" smtClean="0">
                <a:latin typeface="Corbel" pitchFamily="34" charset="0"/>
              </a:rPr>
              <a:t>our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ordinary text links </a:t>
            </a:r>
            <a:r>
              <a:rPr lang="en-IN" sz="2400" dirty="0" smtClean="0">
                <a:latin typeface="Corbel" pitchFamily="34" charset="0"/>
              </a:rPr>
              <a:t>look like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button </a:t>
            </a:r>
            <a:r>
              <a:rPr lang="en-IN" sz="2400" dirty="0" smtClean="0">
                <a:latin typeface="Corbel" pitchFamily="34" charset="0"/>
              </a:rPr>
              <a:t>using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CSS.</a:t>
            </a:r>
            <a:r>
              <a:rPr lang="en-IN" sz="2400" dirty="0" smtClean="0">
                <a:latin typeface="Corbel" pitchFamily="34" charset="0"/>
              </a:rPr>
              <a:t> </a:t>
            </a:r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dirty="0" smtClean="0">
                <a:latin typeface="Corbel" pitchFamily="34" charset="0"/>
              </a:rPr>
              <a:t>do this we need to utilize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3 more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properties </a:t>
            </a:r>
            <a:r>
              <a:rPr lang="en-IN" sz="2400" dirty="0" smtClean="0">
                <a:latin typeface="Corbel" pitchFamily="34" charset="0"/>
              </a:rPr>
              <a:t>which are 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1" fontAlgn="base"/>
            <a:r>
              <a:rPr lang="en-IN" sz="1900" dirty="0" smtClean="0">
                <a:latin typeface="Corbel" pitchFamily="34" charset="0"/>
              </a:rPr>
              <a:t> 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background-</a:t>
            </a:r>
            <a:r>
              <a:rPr lang="en-IN" sz="1900" b="1" dirty="0" err="1" smtClean="0">
                <a:solidFill>
                  <a:srgbClr val="7030A0"/>
                </a:solidFill>
                <a:latin typeface="Corbel" pitchFamily="34" charset="0"/>
              </a:rPr>
              <a:t>color</a:t>
            </a:r>
            <a:endParaRPr lang="en-IN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 smtClean="0">
                <a:latin typeface="Corbel" pitchFamily="34" charset="0"/>
              </a:rPr>
              <a:t> 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border</a:t>
            </a:r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padding</a:t>
            </a:r>
            <a:endParaRPr lang="en-US" sz="21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	 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a:link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a:visited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{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6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white;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background-</a:t>
            </a:r>
            <a:r>
              <a:rPr lang="en-IN" sz="26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#1ebba3;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 padding: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5px 20px;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border: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2px solid #099983;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text-decoration: 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none;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text-align: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600" b="1" dirty="0" err="1" smtClean="0">
                <a:solidFill>
                  <a:srgbClr val="00B050"/>
                </a:solidFill>
                <a:latin typeface="Corbel" pitchFamily="34" charset="0"/>
              </a:rPr>
              <a:t>center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font-size: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22px;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font-family: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600" b="1" dirty="0" smtClean="0">
                <a:solidFill>
                  <a:srgbClr val="00B050"/>
                </a:solidFill>
                <a:latin typeface="Corbel" pitchFamily="34" charset="0"/>
              </a:rPr>
              <a:t>"Tangerine", cursive;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}</a:t>
            </a:r>
          </a:p>
          <a:p>
            <a:pPr lvl="1">
              <a:buNone/>
            </a:pPr>
            <a:endParaRPr lang="en-IN" sz="26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7973</TotalTime>
  <Words>141</Words>
  <Application>Microsoft Office PowerPoint</Application>
  <PresentationFormat>On-screen Show (4:3)</PresentationFormat>
  <Paragraphs>104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Today’s Agenda</vt:lpstr>
      <vt:lpstr>Handling Links In CSS</vt:lpstr>
      <vt:lpstr>Example</vt:lpstr>
      <vt:lpstr>The Link PseudoClasses</vt:lpstr>
      <vt:lpstr>The Link PseudoClasses</vt:lpstr>
      <vt:lpstr>Example</vt:lpstr>
      <vt:lpstr>Making Link Look Like Button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661</cp:revision>
  <dcterms:created xsi:type="dcterms:W3CDTF">2016-02-04T12:02:26Z</dcterms:created>
  <dcterms:modified xsi:type="dcterms:W3CDTF">2020-06-15T22:27:39Z</dcterms:modified>
</cp:coreProperties>
</file>