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524" r:id="rId4"/>
    <p:sldId id="677" r:id="rId5"/>
    <p:sldId id="678" r:id="rId6"/>
    <p:sldId id="636" r:id="rId7"/>
    <p:sldId id="675" r:id="rId8"/>
    <p:sldId id="684" r:id="rId9"/>
    <p:sldId id="679" r:id="rId10"/>
    <p:sldId id="680" r:id="rId11"/>
    <p:sldId id="639" r:id="rId12"/>
    <p:sldId id="681" r:id="rId13"/>
    <p:sldId id="663" r:id="rId14"/>
    <p:sldId id="683" r:id="rId15"/>
    <p:sldId id="68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255137D-AD3A-4F05-ABDB-FEFAC2A30540}"/>
    <pc:docChg chg="custSel addSld modSld">
      <pc:chgData name="Sharma Computer Academy" userId="08476b32c11f4418" providerId="LiveId" clId="{9255137D-AD3A-4F05-ABDB-FEFAC2A30540}" dt="2022-11-02T06:56:16.532" v="27" actId="14100"/>
      <pc:docMkLst>
        <pc:docMk/>
      </pc:docMkLst>
      <pc:sldChg chg="addSp delSp modSp add mod">
        <pc:chgData name="Sharma Computer Academy" userId="08476b32c11f4418" providerId="LiveId" clId="{9255137D-AD3A-4F05-ABDB-FEFAC2A30540}" dt="2022-11-02T06:56:16.532" v="27" actId="14100"/>
        <pc:sldMkLst>
          <pc:docMk/>
          <pc:sldMk cId="2488264705" sldId="684"/>
        </pc:sldMkLst>
        <pc:spChg chg="mod">
          <ac:chgData name="Sharma Computer Academy" userId="08476b32c11f4418" providerId="LiveId" clId="{9255137D-AD3A-4F05-ABDB-FEFAC2A30540}" dt="2022-11-02T06:55:45.004" v="19" actId="20577"/>
          <ac:spMkLst>
            <pc:docMk/>
            <pc:sldMk cId="2488264705" sldId="684"/>
            <ac:spMk id="2" creationId="{00000000-0000-0000-0000-000000000000}"/>
          </ac:spMkLst>
        </pc:spChg>
        <pc:spChg chg="mod">
          <ac:chgData name="Sharma Computer Academy" userId="08476b32c11f4418" providerId="LiveId" clId="{9255137D-AD3A-4F05-ABDB-FEFAC2A30540}" dt="2022-11-02T06:55:54.366" v="22" actId="5793"/>
          <ac:spMkLst>
            <pc:docMk/>
            <pc:sldMk cId="2488264705" sldId="684"/>
            <ac:spMk id="3" creationId="{00000000-0000-0000-0000-000000000000}"/>
          </ac:spMkLst>
        </pc:spChg>
        <pc:graphicFrameChg chg="del">
          <ac:chgData name="Sharma Computer Academy" userId="08476b32c11f4418" providerId="LiveId" clId="{9255137D-AD3A-4F05-ABDB-FEFAC2A30540}" dt="2022-11-02T06:55:48.968" v="20" actId="478"/>
          <ac:graphicFrameMkLst>
            <pc:docMk/>
            <pc:sldMk cId="2488264705" sldId="684"/>
            <ac:graphicFrameMk id="7" creationId="{00000000-0000-0000-0000-000000000000}"/>
          </ac:graphicFrameMkLst>
        </pc:graphicFrameChg>
        <pc:picChg chg="add mod">
          <ac:chgData name="Sharma Computer Academy" userId="08476b32c11f4418" providerId="LiveId" clId="{9255137D-AD3A-4F05-ABDB-FEFAC2A30540}" dt="2022-11-02T06:56:16.532" v="27" actId="14100"/>
          <ac:picMkLst>
            <pc:docMk/>
            <pc:sldMk cId="2488264705" sldId="684"/>
            <ac:picMk id="8" creationId="{82F3242C-5917-8801-80B4-2FCF489B71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Lecture-16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list-style-position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default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>
                <a:latin typeface="Corbel" pitchFamily="34" charset="0"/>
              </a:rPr>
              <a:t> of each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list item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</a:t>
            </a:r>
            <a:r>
              <a:rPr lang="en-IN" sz="2400" dirty="0">
                <a:latin typeface="Corbel" pitchFamily="34" charset="0"/>
              </a:rPr>
              <a:t> positioned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outside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of their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display boxes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However, we can also position these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bullet points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inside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 item's display boxes </a:t>
            </a:r>
            <a:r>
              <a:rPr lang="en-IN" sz="2400" dirty="0">
                <a:latin typeface="Corbel" pitchFamily="34" charset="0"/>
              </a:rPr>
              <a:t>using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list-style-position</a:t>
            </a:r>
            <a:r>
              <a:rPr lang="en-IN" sz="2400" dirty="0">
                <a:latin typeface="Corbel" pitchFamily="34" charset="0"/>
              </a:rPr>
              <a:t> property along with the value 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this case the lines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wrap </a:t>
            </a:r>
            <a:r>
              <a:rPr lang="en-IN" sz="2400" dirty="0">
                <a:latin typeface="Corbel" pitchFamily="34" charset="0"/>
              </a:rPr>
              <a:t>under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>
                <a:latin typeface="Corbel" pitchFamily="34" charset="0"/>
              </a:rPr>
              <a:t> instead of being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indented</a:t>
            </a: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ol.in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list-style-position: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inside;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 </a:t>
            </a:r>
          </a:p>
          <a:p>
            <a:pPr lvl="1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ol.out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list-style-position: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outside;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list-style-image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 can also set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as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marker </a:t>
            </a:r>
            <a:r>
              <a:rPr lang="en-IN" sz="2400" dirty="0">
                <a:latin typeface="Corbel" pitchFamily="34" charset="0"/>
              </a:rPr>
              <a:t>using the property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list-style-image</a:t>
            </a:r>
            <a:r>
              <a:rPr lang="en-IN" sz="2400" dirty="0">
                <a:latin typeface="Corbel" pitchFamily="34" charset="0"/>
              </a:rPr>
              <a:t> 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u="sng" dirty="0">
                <a:latin typeface="Corbel" pitchFamily="34" charset="0"/>
              </a:rPr>
              <a:t>Example:</a:t>
            </a:r>
          </a:p>
          <a:p>
            <a:pPr lvl="1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list-style-image: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("images/bullet.png");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fontAlgn="base">
              <a:buNone/>
            </a:pPr>
            <a:endParaRPr lang="en-IN" sz="2400" b="1" u="sng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rule</a:t>
            </a:r>
            <a:r>
              <a:rPr lang="en-IN" sz="2400" dirty="0">
                <a:latin typeface="Corbel" pitchFamily="34" charset="0"/>
              </a:rPr>
              <a:t> in the above code assigns a PNG image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“bullet.png" </a:t>
            </a:r>
            <a:r>
              <a:rPr lang="en-IN" sz="2400" dirty="0">
                <a:latin typeface="Corbel" pitchFamily="34" charset="0"/>
              </a:rPr>
              <a:t>as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marker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All List Properties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 Once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</a:t>
            </a:r>
            <a:r>
              <a:rPr lang="en-IN" sz="2400" dirty="0">
                <a:latin typeface="Corbel" pitchFamily="34" charset="0"/>
              </a:rPr>
              <a:t> property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shorthand property </a:t>
            </a:r>
            <a:r>
              <a:rPr lang="en-IN" sz="2400" dirty="0">
                <a:latin typeface="Corbel" pitchFamily="34" charset="0"/>
              </a:rPr>
              <a:t>for defining all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three properties</a:t>
            </a:r>
            <a:r>
              <a:rPr lang="en-IN" sz="2400" dirty="0">
                <a:latin typeface="Corbel" pitchFamily="34" charset="0"/>
              </a:rPr>
              <a:t> 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list-style-type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list-style-image</a:t>
            </a:r>
            <a:r>
              <a:rPr lang="en-IN" sz="2400" dirty="0">
                <a:latin typeface="Corbel" pitchFamily="34" charset="0"/>
              </a:rPr>
              <a:t>, and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list-style-position</a:t>
            </a:r>
            <a:r>
              <a:rPr lang="en-IN" sz="2400" dirty="0">
                <a:latin typeface="Corbel" pitchFamily="34" charset="0"/>
              </a:rPr>
              <a:t> of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one place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list-style: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square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inside </a:t>
            </a:r>
            <a:r>
              <a:rPr lang="en-IN" sz="2200" b="1" dirty="0" err="1">
                <a:solidFill>
                  <a:schemeClr val="accent1"/>
                </a:solidFill>
                <a:latin typeface="Corbel" pitchFamily="34" charset="0"/>
              </a:rPr>
              <a:t>url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("images/bullet.png");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Bar Using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lists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frequently used </a:t>
            </a:r>
            <a:r>
              <a:rPr lang="en-IN" sz="2400" dirty="0">
                <a:latin typeface="Corbel" pitchFamily="34" charset="0"/>
              </a:rPr>
              <a:t>to create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horizontal navigation bar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menu</a:t>
            </a:r>
            <a:r>
              <a:rPr lang="en-IN" sz="2400" dirty="0">
                <a:latin typeface="Corbel" pitchFamily="34" charset="0"/>
              </a:rPr>
              <a:t> that typically appears at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</a:t>
            </a:r>
            <a:r>
              <a:rPr lang="en-IN" sz="2400" dirty="0">
                <a:latin typeface="Corbel" pitchFamily="34" charset="0"/>
              </a:rPr>
              <a:t>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website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But since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list items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 elements</a:t>
            </a:r>
            <a:r>
              <a:rPr lang="en-IN" sz="2400" dirty="0">
                <a:latin typeface="Corbel" pitchFamily="34" charset="0"/>
              </a:rPr>
              <a:t>, so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display</a:t>
            </a:r>
            <a:r>
              <a:rPr lang="en-IN" sz="2400" dirty="0">
                <a:latin typeface="Corbel" pitchFamily="34" charset="0"/>
              </a:rPr>
              <a:t> them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</a:t>
            </a:r>
            <a:r>
              <a:rPr lang="en-IN" sz="2400" dirty="0">
                <a:latin typeface="Corbel" pitchFamily="34" charset="0"/>
              </a:rPr>
              <a:t> we need to 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 display property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none;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#f2f2f2;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display: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inline-block;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	      	}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block;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10px 25px;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#333;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none;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a:hover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fff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#939393;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Tables In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Styling  Lists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CSS List Properties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Making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Nav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 Bar Using List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Lists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provides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styling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IN" sz="2400" dirty="0">
                <a:latin typeface="Corbel" pitchFamily="34" charset="0"/>
              </a:rPr>
              <a:t> the most commonly used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unordered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ordered</a:t>
            </a:r>
            <a:r>
              <a:rPr lang="en-IN" sz="2400" dirty="0">
                <a:latin typeface="Corbel" pitchFamily="34" charset="0"/>
              </a:rPr>
              <a:t> lists.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list properties </a:t>
            </a:r>
            <a:r>
              <a:rPr lang="en-IN" sz="2400" dirty="0">
                <a:latin typeface="Corbel" pitchFamily="34" charset="0"/>
              </a:rPr>
              <a:t>typically allow you to: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Control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shape</a:t>
            </a:r>
            <a:r>
              <a:rPr lang="en-IN" sz="1900" dirty="0">
                <a:latin typeface="Corbel" pitchFamily="34" charset="0"/>
              </a:rPr>
              <a:t> or 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appearance</a:t>
            </a:r>
            <a:r>
              <a:rPr lang="en-IN" sz="1900" dirty="0">
                <a:latin typeface="Corbel" pitchFamily="34" charset="0"/>
              </a:rPr>
              <a:t> of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marker.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Set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distance</a:t>
            </a:r>
            <a:r>
              <a:rPr lang="en-IN" sz="1900" dirty="0">
                <a:latin typeface="Corbel" pitchFamily="34" charset="0"/>
              </a:rPr>
              <a:t> between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 </a:t>
            </a:r>
            <a:r>
              <a:rPr lang="en-IN" sz="1900" dirty="0">
                <a:latin typeface="Corbel" pitchFamily="34" charset="0"/>
              </a:rPr>
              <a:t>and the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text </a:t>
            </a:r>
            <a:r>
              <a:rPr lang="en-IN" sz="1900" dirty="0">
                <a:latin typeface="Corbel" pitchFamily="34" charset="0"/>
              </a:rPr>
              <a:t>in the 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list</a:t>
            </a:r>
            <a:r>
              <a:rPr lang="en-IN" sz="19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Specify an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image </a:t>
            </a:r>
            <a:r>
              <a:rPr lang="en-IN" sz="1900" dirty="0">
                <a:latin typeface="Corbel" pitchFamily="34" charset="0"/>
              </a:rPr>
              <a:t>for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 </a:t>
            </a:r>
            <a:r>
              <a:rPr lang="en-IN" sz="1900" dirty="0">
                <a:latin typeface="Corbel" pitchFamily="34" charset="0"/>
              </a:rPr>
              <a:t>rather than a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bullet point </a:t>
            </a:r>
            <a:r>
              <a:rPr lang="en-IN" sz="1900" dirty="0">
                <a:latin typeface="Corbel" pitchFamily="34" charset="0"/>
              </a:rPr>
              <a:t>or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number</a:t>
            </a:r>
            <a:r>
              <a:rPr lang="en-IN" sz="19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Lists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provided 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styling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fontAlgn="base"/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list-style-type</a:t>
            </a:r>
          </a:p>
          <a:p>
            <a:pPr lvl="1" fontAlgn="base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list-style-position</a:t>
            </a:r>
          </a:p>
          <a:p>
            <a:pPr lvl="1" fontAlgn="base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list-style-image </a:t>
            </a:r>
          </a:p>
          <a:p>
            <a:pPr lvl="1" fontAlgn="base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list-style 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list-style-type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</a:t>
            </a:r>
            <a:r>
              <a:rPr lang="en-IN" sz="2400" dirty="0">
                <a:solidFill>
                  <a:srgbClr val="FFFF00"/>
                </a:solidFill>
                <a:latin typeface="Corbel" pitchFamily="34" charset="0"/>
              </a:rPr>
              <a:t> </a:t>
            </a:r>
            <a:r>
              <a:rPr lang="en-I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ist-style-type</a:t>
            </a:r>
            <a:r>
              <a:rPr lang="en-IN" sz="2400" dirty="0">
                <a:latin typeface="Corbel" pitchFamily="34" charset="0"/>
              </a:rPr>
              <a:t> property allows us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control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shape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marker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unordered lists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none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disc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circle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square</a:t>
            </a: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list-style-type: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none;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all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unordered list </a:t>
            </a:r>
            <a:r>
              <a:rPr lang="en-IN" sz="2400" dirty="0">
                <a:latin typeface="Corbel" pitchFamily="34" charset="0"/>
              </a:rPr>
              <a:t>to be displayed without any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instead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bullets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list-style-type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ordered lists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  <a:endParaRPr lang="en-US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357430"/>
          <a:ext cx="8358246" cy="3788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decimal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1,2,3,4,5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decimal-leading-zero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0 before the 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01, 02, 03, 04, 05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lower-alpha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Lowercase alphanumeric characters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  <a:latin typeface="Corbel" pitchFamily="34" charset="0"/>
                        </a:rPr>
                        <a:t>a, b, c, d, 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upper-alpha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Uppercase alphanumeric characters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  <a:latin typeface="Corbel" pitchFamily="34" charset="0"/>
                        </a:rPr>
                        <a:t>A, B, C, D, 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lower-roman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Lowercase Roman numerals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>
                          <a:effectLst/>
                          <a:latin typeface="Corbel" pitchFamily="34" charset="0"/>
                        </a:rPr>
                        <a:t>i, ii, iii, iv, v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upper-roman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Uppercase Roman numerals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dirty="0">
                          <a:effectLst/>
                          <a:latin typeface="Corbel" pitchFamily="34" charset="0"/>
                        </a:rPr>
                        <a:t>I, II, III, IV, V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All Possible Values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lvl="1" indent="0">
              <a:buNone/>
            </a:pPr>
            <a:endParaRPr lang="en-IN" sz="2100" b="1" u="sng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242C-5917-8801-80B4-2FCF489B7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5" y="1580245"/>
            <a:ext cx="8528847" cy="45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list-style-type: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decimal-leading-zero;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all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ordered list </a:t>
            </a:r>
            <a:r>
              <a:rPr lang="en-IN" sz="2400" dirty="0">
                <a:latin typeface="Corbel" pitchFamily="34" charset="0"/>
              </a:rPr>
              <a:t>to be displayed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 prefixed numbers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single digit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numbers</a:t>
            </a:r>
            <a:endParaRPr lang="en-IN" sz="19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8143</TotalTime>
  <Words>686</Words>
  <Application>Microsoft Office PowerPoint</Application>
  <PresentationFormat>On-screen Show (4:3)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Styling Lists In CSS</vt:lpstr>
      <vt:lpstr>Styling Lists In CSS</vt:lpstr>
      <vt:lpstr>The list-style-type Property</vt:lpstr>
      <vt:lpstr>Example</vt:lpstr>
      <vt:lpstr>The list-style-type Property</vt:lpstr>
      <vt:lpstr>All Possible Values</vt:lpstr>
      <vt:lpstr>Example</vt:lpstr>
      <vt:lpstr>The list-style-position Property</vt:lpstr>
      <vt:lpstr>Example</vt:lpstr>
      <vt:lpstr>The list-style-image Property</vt:lpstr>
      <vt:lpstr>Setting All List Properties  At Once</vt:lpstr>
      <vt:lpstr>Creating Nav Bar Using Lists</vt:lpstr>
      <vt:lpstr>Example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672</cp:revision>
  <dcterms:created xsi:type="dcterms:W3CDTF">2016-02-04T12:02:26Z</dcterms:created>
  <dcterms:modified xsi:type="dcterms:W3CDTF">2022-11-02T08:20:14Z</dcterms:modified>
</cp:coreProperties>
</file>