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524" r:id="rId4"/>
    <p:sldId id="706" r:id="rId5"/>
    <p:sldId id="707" r:id="rId6"/>
    <p:sldId id="708" r:id="rId7"/>
    <p:sldId id="726" r:id="rId8"/>
    <p:sldId id="729" r:id="rId9"/>
    <p:sldId id="727" r:id="rId10"/>
    <p:sldId id="741" r:id="rId11"/>
    <p:sldId id="742" r:id="rId12"/>
    <p:sldId id="743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011DF95-AF32-4D68-B57F-4722B68344E2}"/>
    <pc:docChg chg="addSld delSld modSld">
      <pc:chgData name="Sharma Computer Academy" userId="08476b32c11f4418" providerId="LiveId" clId="{7011DF95-AF32-4D68-B57F-4722B68344E2}" dt="2022-11-11T06:01:54.131" v="190" actId="47"/>
      <pc:docMkLst>
        <pc:docMk/>
      </pc:docMkLst>
      <pc:sldChg chg="addSp modSp mod modAnim">
        <pc:chgData name="Sharma Computer Academy" userId="08476b32c11f4418" providerId="LiveId" clId="{7011DF95-AF32-4D68-B57F-4722B68344E2}" dt="2022-11-11T05:46:24.715" v="33" actId="14100"/>
        <pc:sldMkLst>
          <pc:docMk/>
          <pc:sldMk cId="3979271879" sldId="727"/>
        </pc:sldMkLst>
        <pc:spChg chg="mod">
          <ac:chgData name="Sharma Computer Academy" userId="08476b32c11f4418" providerId="LiveId" clId="{7011DF95-AF32-4D68-B57F-4722B68344E2}" dt="2022-11-11T05:46:07.863" v="31" actId="115"/>
          <ac:spMkLst>
            <pc:docMk/>
            <pc:sldMk cId="3979271879" sldId="727"/>
            <ac:spMk id="3" creationId="{00000000-0000-0000-0000-000000000000}"/>
          </ac:spMkLst>
        </pc:spChg>
        <pc:picChg chg="add mod">
          <ac:chgData name="Sharma Computer Academy" userId="08476b32c11f4418" providerId="LiveId" clId="{7011DF95-AF32-4D68-B57F-4722B68344E2}" dt="2022-11-11T05:46:24.715" v="33" actId="14100"/>
          <ac:picMkLst>
            <pc:docMk/>
            <pc:sldMk cId="3979271879" sldId="727"/>
            <ac:picMk id="5" creationId="{88B8BE0A-D733-0858-8F41-9EB224DCBC82}"/>
          </ac:picMkLst>
        </pc:picChg>
      </pc:sldChg>
      <pc:sldChg chg="del">
        <pc:chgData name="Sharma Computer Academy" userId="08476b32c11f4418" providerId="LiveId" clId="{7011DF95-AF32-4D68-B57F-4722B68344E2}" dt="2022-11-11T06:01:51.481" v="189" actId="47"/>
        <pc:sldMkLst>
          <pc:docMk/>
          <pc:sldMk cId="2395774535" sldId="728"/>
        </pc:sldMkLst>
      </pc:sldChg>
      <pc:sldChg chg="modSp mod modAnim">
        <pc:chgData name="Sharma Computer Academy" userId="08476b32c11f4418" providerId="LiveId" clId="{7011DF95-AF32-4D68-B57F-4722B68344E2}" dt="2022-11-11T05:44:55.255" v="7" actId="14100"/>
        <pc:sldMkLst>
          <pc:docMk/>
          <pc:sldMk cId="3473137779" sldId="729"/>
        </pc:sldMkLst>
        <pc:spChg chg="mod">
          <ac:chgData name="Sharma Computer Academy" userId="08476b32c11f4418" providerId="LiveId" clId="{7011DF95-AF32-4D68-B57F-4722B68344E2}" dt="2022-11-11T05:44:55.255" v="7" actId="14100"/>
          <ac:spMkLst>
            <pc:docMk/>
            <pc:sldMk cId="3473137779" sldId="729"/>
            <ac:spMk id="8" creationId="{4EA7F944-B863-4FC5-BA0D-65C558B1F958}"/>
          </ac:spMkLst>
        </pc:spChg>
      </pc:sldChg>
      <pc:sldChg chg="del">
        <pc:chgData name="Sharma Computer Academy" userId="08476b32c11f4418" providerId="LiveId" clId="{7011DF95-AF32-4D68-B57F-4722B68344E2}" dt="2022-11-11T06:01:54.131" v="190" actId="47"/>
        <pc:sldMkLst>
          <pc:docMk/>
          <pc:sldMk cId="1440656698" sldId="730"/>
        </pc:sldMkLst>
      </pc:sldChg>
      <pc:sldChg chg="modSp add mod modAnim">
        <pc:chgData name="Sharma Computer Academy" userId="08476b32c11f4418" providerId="LiveId" clId="{7011DF95-AF32-4D68-B57F-4722B68344E2}" dt="2022-11-11T05:56:01.582" v="139" actId="20577"/>
        <pc:sldMkLst>
          <pc:docMk/>
          <pc:sldMk cId="1367332669" sldId="741"/>
        </pc:sldMkLst>
        <pc:spChg chg="mod">
          <ac:chgData name="Sharma Computer Academy" userId="08476b32c11f4418" providerId="LiveId" clId="{7011DF95-AF32-4D68-B57F-4722B68344E2}" dt="2022-11-11T05:46:50.555" v="58" actId="20577"/>
          <ac:spMkLst>
            <pc:docMk/>
            <pc:sldMk cId="1367332669" sldId="741"/>
            <ac:spMk id="2" creationId="{00000000-0000-0000-0000-000000000000}"/>
          </ac:spMkLst>
        </pc:spChg>
        <pc:spChg chg="mod">
          <ac:chgData name="Sharma Computer Academy" userId="08476b32c11f4418" providerId="LiveId" clId="{7011DF95-AF32-4D68-B57F-4722B68344E2}" dt="2022-11-11T05:56:01.582" v="139" actId="20577"/>
          <ac:spMkLst>
            <pc:docMk/>
            <pc:sldMk cId="1367332669" sldId="74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7011DF95-AF32-4D68-B57F-4722B68344E2}" dt="2022-11-11T05:59:21.561" v="178" actId="931"/>
        <pc:sldMkLst>
          <pc:docMk/>
          <pc:sldMk cId="3713996018" sldId="742"/>
        </pc:sldMkLst>
        <pc:spChg chg="mod">
          <ac:chgData name="Sharma Computer Academy" userId="08476b32c11f4418" providerId="LiveId" clId="{7011DF95-AF32-4D68-B57F-4722B68344E2}" dt="2022-11-11T05:56:35.582" v="174" actId="255"/>
          <ac:spMkLst>
            <pc:docMk/>
            <pc:sldMk cId="3713996018" sldId="742"/>
            <ac:spMk id="2" creationId="{00000000-0000-0000-0000-000000000000}"/>
          </ac:spMkLst>
        </pc:spChg>
        <pc:spChg chg="del mod">
          <ac:chgData name="Sharma Computer Academy" userId="08476b32c11f4418" providerId="LiveId" clId="{7011DF95-AF32-4D68-B57F-4722B68344E2}" dt="2022-11-11T05:59:21.561" v="178" actId="931"/>
          <ac:spMkLst>
            <pc:docMk/>
            <pc:sldMk cId="3713996018" sldId="742"/>
            <ac:spMk id="3" creationId="{00000000-0000-0000-0000-000000000000}"/>
          </ac:spMkLst>
        </pc:spChg>
        <pc:picChg chg="add mod">
          <ac:chgData name="Sharma Computer Academy" userId="08476b32c11f4418" providerId="LiveId" clId="{7011DF95-AF32-4D68-B57F-4722B68344E2}" dt="2022-11-11T05:59:21.561" v="178" actId="931"/>
          <ac:picMkLst>
            <pc:docMk/>
            <pc:sldMk cId="3713996018" sldId="742"/>
            <ac:picMk id="7" creationId="{4C604F65-8D2C-82E5-53BC-940771E29658}"/>
          </ac:picMkLst>
        </pc:picChg>
      </pc:sldChg>
      <pc:sldChg chg="modSp add mod">
        <pc:chgData name="Sharma Computer Academy" userId="08476b32c11f4418" providerId="LiveId" clId="{7011DF95-AF32-4D68-B57F-4722B68344E2}" dt="2022-11-11T06:01:34.964" v="188" actId="14100"/>
        <pc:sldMkLst>
          <pc:docMk/>
          <pc:sldMk cId="2372657534" sldId="743"/>
        </pc:sldMkLst>
        <pc:spChg chg="mod">
          <ac:chgData name="Sharma Computer Academy" userId="08476b32c11f4418" providerId="LiveId" clId="{7011DF95-AF32-4D68-B57F-4722B68344E2}" dt="2022-11-11T05:59:30.630" v="182" actId="6549"/>
          <ac:spMkLst>
            <pc:docMk/>
            <pc:sldMk cId="2372657534" sldId="743"/>
            <ac:spMk id="2" creationId="{00000000-0000-0000-0000-000000000000}"/>
          </ac:spMkLst>
        </pc:spChg>
        <pc:picChg chg="mod">
          <ac:chgData name="Sharma Computer Academy" userId="08476b32c11f4418" providerId="LiveId" clId="{7011DF95-AF32-4D68-B57F-4722B68344E2}" dt="2022-11-11T06:01:34.964" v="188" actId="14100"/>
          <ac:picMkLst>
            <pc:docMk/>
            <pc:sldMk cId="2372657534" sldId="743"/>
            <ac:picMk id="7" creationId="{4C604F65-8D2C-82E5-53BC-940771E29658}"/>
          </ac:picMkLst>
        </pc:picChg>
      </pc:sldChg>
    </pc:docChg>
  </pc:docChgLst>
  <pc:docChgLst>
    <pc:chgData name="Sharma Computer Academy" userId="08476b32c11f4418" providerId="LiveId" clId="{0A5E34F9-B93D-4E7E-8001-FDFA9E418A06}"/>
    <pc:docChg chg="undo custSel addSld delSld modSld sldOrd">
      <pc:chgData name="Sharma Computer Academy" userId="08476b32c11f4418" providerId="LiveId" clId="{0A5E34F9-B93D-4E7E-8001-FDFA9E418A06}" dt="2021-06-08T16:18:18.346" v="872" actId="20577"/>
      <pc:docMkLst>
        <pc:docMk/>
      </pc:docMkLst>
      <pc:sldChg chg="modSp mod">
        <pc:chgData name="Sharma Computer Academy" userId="08476b32c11f4418" providerId="LiveId" clId="{0A5E34F9-B93D-4E7E-8001-FDFA9E418A06}" dt="2021-06-07T09:07:13.399" v="744" actId="20577"/>
        <pc:sldMkLst>
          <pc:docMk/>
          <pc:sldMk cId="0" sldId="257"/>
        </pc:sldMkLst>
        <pc:spChg chg="mod">
          <ac:chgData name="Sharma Computer Academy" userId="08476b32c11f4418" providerId="LiveId" clId="{0A5E34F9-B93D-4E7E-8001-FDFA9E418A06}" dt="2021-06-07T09:07:13.399" v="744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A5E34F9-B93D-4E7E-8001-FDFA9E418A06}" dt="2021-06-07T09:07:48.010" v="813" actId="5793"/>
        <pc:sldMkLst>
          <pc:docMk/>
          <pc:sldMk cId="0" sldId="258"/>
        </pc:sldMkLst>
        <pc:spChg chg="mod">
          <ac:chgData name="Sharma Computer Academy" userId="08476b32c11f4418" providerId="LiveId" clId="{0A5E34F9-B93D-4E7E-8001-FDFA9E418A06}" dt="2021-06-07T09:07:48.010" v="813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A5E34F9-B93D-4E7E-8001-FDFA9E418A06}" dt="2021-06-07T09:05:05.091" v="743" actId="20577"/>
        <pc:sldMkLst>
          <pc:docMk/>
          <pc:sldMk cId="0" sldId="264"/>
        </pc:sldMkLst>
        <pc:spChg chg="mod">
          <ac:chgData name="Sharma Computer Academy" userId="08476b32c11f4418" providerId="LiveId" clId="{0A5E34F9-B93D-4E7E-8001-FDFA9E418A06}" dt="2021-06-07T09:05:05.091" v="743" actId="20577"/>
          <ac:spMkLst>
            <pc:docMk/>
            <pc:sldMk cId="0" sldId="264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36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77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78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84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85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86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689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09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0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1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2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3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4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5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6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7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8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19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0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1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2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3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4"/>
        </pc:sldMkLst>
      </pc:sldChg>
      <pc:sldChg chg="del">
        <pc:chgData name="Sharma Computer Academy" userId="08476b32c11f4418" providerId="LiveId" clId="{0A5E34F9-B93D-4E7E-8001-FDFA9E418A06}" dt="2021-06-07T09:04:46.786" v="716" actId="47"/>
        <pc:sldMkLst>
          <pc:docMk/>
          <pc:sldMk cId="2767820340" sldId="725"/>
        </pc:sldMkLst>
      </pc:sldChg>
      <pc:sldChg chg="modSp add mod modAnim">
        <pc:chgData name="Sharma Computer Academy" userId="08476b32c11f4418" providerId="LiveId" clId="{0A5E34F9-B93D-4E7E-8001-FDFA9E418A06}" dt="2021-06-07T09:19:54.683" v="842"/>
        <pc:sldMkLst>
          <pc:docMk/>
          <pc:sldMk cId="3082727974" sldId="726"/>
        </pc:sldMkLst>
        <pc:spChg chg="mod">
          <ac:chgData name="Sharma Computer Academy" userId="08476b32c11f4418" providerId="LiveId" clId="{0A5E34F9-B93D-4E7E-8001-FDFA9E418A06}" dt="2021-06-07T07:44:52.846" v="19" actId="20577"/>
          <ac:spMkLst>
            <pc:docMk/>
            <pc:sldMk cId="3082727974" sldId="726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8:53:26.094" v="520" actId="114"/>
          <ac:spMkLst>
            <pc:docMk/>
            <pc:sldMk cId="3082727974" sldId="72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5E34F9-B93D-4E7E-8001-FDFA9E418A06}" dt="2021-06-07T09:20:16.216" v="847"/>
        <pc:sldMkLst>
          <pc:docMk/>
          <pc:sldMk cId="3979271879" sldId="727"/>
        </pc:sldMkLst>
        <pc:spChg chg="mod">
          <ac:chgData name="Sharma Computer Academy" userId="08476b32c11f4418" providerId="LiveId" clId="{0A5E34F9-B93D-4E7E-8001-FDFA9E418A06}" dt="2021-06-07T08:56:37.967" v="573" actId="113"/>
          <ac:spMkLst>
            <pc:docMk/>
            <pc:sldMk cId="3979271879" sldId="72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5E34F9-B93D-4E7E-8001-FDFA9E418A06}" dt="2021-06-07T09:20:20.282" v="848"/>
        <pc:sldMkLst>
          <pc:docMk/>
          <pc:sldMk cId="2395774535" sldId="728"/>
        </pc:sldMkLst>
        <pc:spChg chg="mod">
          <ac:chgData name="Sharma Computer Academy" userId="08476b32c11f4418" providerId="LiveId" clId="{0A5E34F9-B93D-4E7E-8001-FDFA9E418A06}" dt="2021-06-07T08:57:22.806" v="587" actId="113"/>
          <ac:spMkLst>
            <pc:docMk/>
            <pc:sldMk cId="2395774535" sldId="72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0A5E34F9-B93D-4E7E-8001-FDFA9E418A06}" dt="2021-06-07T09:20:08.093" v="845"/>
        <pc:sldMkLst>
          <pc:docMk/>
          <pc:sldMk cId="3473137779" sldId="729"/>
        </pc:sldMkLst>
        <pc:spChg chg="del mod">
          <ac:chgData name="Sharma Computer Academy" userId="08476b32c11f4418" providerId="LiveId" clId="{0A5E34F9-B93D-4E7E-8001-FDFA9E418A06}" dt="2021-06-07T07:49:08.312" v="164" actId="931"/>
          <ac:spMkLst>
            <pc:docMk/>
            <pc:sldMk cId="3473137779" sldId="729"/>
            <ac:spMk id="3" creationId="{00000000-0000-0000-0000-000000000000}"/>
          </ac:spMkLst>
        </pc:spChg>
        <pc:spChg chg="add mod">
          <ac:chgData name="Sharma Computer Academy" userId="08476b32c11f4418" providerId="LiveId" clId="{0A5E34F9-B93D-4E7E-8001-FDFA9E418A06}" dt="2021-06-07T08:54:51.239" v="543" actId="113"/>
          <ac:spMkLst>
            <pc:docMk/>
            <pc:sldMk cId="3473137779" sldId="729"/>
            <ac:spMk id="8" creationId="{4EA7F944-B863-4FC5-BA0D-65C558B1F958}"/>
          </ac:spMkLst>
        </pc:spChg>
        <pc:picChg chg="add mod">
          <ac:chgData name="Sharma Computer Academy" userId="08476b32c11f4418" providerId="LiveId" clId="{0A5E34F9-B93D-4E7E-8001-FDFA9E418A06}" dt="2021-06-07T07:49:32.564" v="167" actId="14100"/>
          <ac:picMkLst>
            <pc:docMk/>
            <pc:sldMk cId="3473137779" sldId="729"/>
            <ac:picMk id="7" creationId="{D760AD50-D4EE-4474-9F9E-E0E28544AD3B}"/>
          </ac:picMkLst>
        </pc:picChg>
      </pc:sldChg>
      <pc:sldChg chg="modSp mod ord modAnim">
        <pc:chgData name="Sharma Computer Academy" userId="08476b32c11f4418" providerId="LiveId" clId="{0A5E34F9-B93D-4E7E-8001-FDFA9E418A06}" dt="2021-06-07T09:20:28.478" v="850"/>
        <pc:sldMkLst>
          <pc:docMk/>
          <pc:sldMk cId="1440656698" sldId="730"/>
        </pc:sldMkLst>
        <pc:spChg chg="mod">
          <ac:chgData name="Sharma Computer Academy" userId="08476b32c11f4418" providerId="LiveId" clId="{0A5E34F9-B93D-4E7E-8001-FDFA9E418A06}" dt="2021-06-07T08:58:07.941" v="601" actId="113"/>
          <ac:spMkLst>
            <pc:docMk/>
            <pc:sldMk cId="1440656698" sldId="730"/>
            <ac:spMk id="8" creationId="{4EA7F944-B863-4FC5-BA0D-65C558B1F958}"/>
          </ac:spMkLst>
        </pc:spChg>
        <pc:picChg chg="mod">
          <ac:chgData name="Sharma Computer Academy" userId="08476b32c11f4418" providerId="LiveId" clId="{0A5E34F9-B93D-4E7E-8001-FDFA9E418A06}" dt="2021-06-07T07:52:58.236" v="231" actId="14100"/>
          <ac:picMkLst>
            <pc:docMk/>
            <pc:sldMk cId="1440656698" sldId="730"/>
            <ac:picMk id="7" creationId="{D760AD50-D4EE-4474-9F9E-E0E28544AD3B}"/>
          </ac:picMkLst>
        </pc:picChg>
      </pc:sldChg>
      <pc:sldChg chg="addSp modSp add mod modAnim">
        <pc:chgData name="Sharma Computer Academy" userId="08476b32c11f4418" providerId="LiveId" clId="{0A5E34F9-B93D-4E7E-8001-FDFA9E418A06}" dt="2021-06-08T16:18:18.346" v="872" actId="20577"/>
        <pc:sldMkLst>
          <pc:docMk/>
          <pc:sldMk cId="695411533" sldId="731"/>
        </pc:sldMkLst>
        <pc:spChg chg="mod">
          <ac:chgData name="Sharma Computer Academy" userId="08476b32c11f4418" providerId="LiveId" clId="{0A5E34F9-B93D-4E7E-8001-FDFA9E418A06}" dt="2021-06-08T16:18:18.346" v="872" actId="20577"/>
          <ac:spMkLst>
            <pc:docMk/>
            <pc:sldMk cId="695411533" sldId="731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8:58:33.819" v="607" actId="113"/>
          <ac:spMkLst>
            <pc:docMk/>
            <pc:sldMk cId="695411533" sldId="731"/>
            <ac:spMk id="3" creationId="{00000000-0000-0000-0000-000000000000}"/>
          </ac:spMkLst>
        </pc:spChg>
        <pc:picChg chg="add mod">
          <ac:chgData name="Sharma Computer Academy" userId="08476b32c11f4418" providerId="LiveId" clId="{0A5E34F9-B93D-4E7E-8001-FDFA9E418A06}" dt="2021-06-07T07:59:53.499" v="386" actId="14100"/>
          <ac:picMkLst>
            <pc:docMk/>
            <pc:sldMk cId="695411533" sldId="731"/>
            <ac:picMk id="7" creationId="{680D3CCE-0971-4FF9-993F-302BF938AD68}"/>
          </ac:picMkLst>
        </pc:picChg>
      </pc:sldChg>
      <pc:sldChg chg="modSp add mod modAnim">
        <pc:chgData name="Sharma Computer Academy" userId="08476b32c11f4418" providerId="LiveId" clId="{0A5E34F9-B93D-4E7E-8001-FDFA9E418A06}" dt="2021-06-07T09:20:44.053" v="854"/>
        <pc:sldMkLst>
          <pc:docMk/>
          <pc:sldMk cId="1790047430" sldId="732"/>
        </pc:sldMkLst>
        <pc:spChg chg="mod">
          <ac:chgData name="Sharma Computer Academy" userId="08476b32c11f4418" providerId="LiveId" clId="{0A5E34F9-B93D-4E7E-8001-FDFA9E418A06}" dt="2021-06-07T08:00:08.891" v="403" actId="20577"/>
          <ac:spMkLst>
            <pc:docMk/>
            <pc:sldMk cId="1790047430" sldId="732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8:59:00.380" v="617" actId="113"/>
          <ac:spMkLst>
            <pc:docMk/>
            <pc:sldMk cId="1790047430" sldId="732"/>
            <ac:spMk id="3" creationId="{00000000-0000-0000-0000-000000000000}"/>
          </ac:spMkLst>
        </pc:spChg>
        <pc:picChg chg="mod">
          <ac:chgData name="Sharma Computer Academy" userId="08476b32c11f4418" providerId="LiveId" clId="{0A5E34F9-B93D-4E7E-8001-FDFA9E418A06}" dt="2021-06-07T08:03:04.969" v="406" actId="1076"/>
          <ac:picMkLst>
            <pc:docMk/>
            <pc:sldMk cId="1790047430" sldId="732"/>
            <ac:picMk id="7" creationId="{680D3CCE-0971-4FF9-993F-302BF938AD68}"/>
          </ac:picMkLst>
        </pc:picChg>
      </pc:sldChg>
      <pc:sldChg chg="modSp add mod modAnim">
        <pc:chgData name="Sharma Computer Academy" userId="08476b32c11f4418" providerId="LiveId" clId="{0A5E34F9-B93D-4E7E-8001-FDFA9E418A06}" dt="2021-06-07T09:20:53.654" v="857"/>
        <pc:sldMkLst>
          <pc:docMk/>
          <pc:sldMk cId="3611938138" sldId="733"/>
        </pc:sldMkLst>
        <pc:spChg chg="mod">
          <ac:chgData name="Sharma Computer Academy" userId="08476b32c11f4418" providerId="LiveId" clId="{0A5E34F9-B93D-4E7E-8001-FDFA9E418A06}" dt="2021-06-07T08:03:18.717" v="410" actId="20577"/>
          <ac:spMkLst>
            <pc:docMk/>
            <pc:sldMk cId="3611938138" sldId="733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8:59:29.303" v="627" actId="113"/>
          <ac:spMkLst>
            <pc:docMk/>
            <pc:sldMk cId="3611938138" sldId="733"/>
            <ac:spMk id="3" creationId="{00000000-0000-0000-0000-000000000000}"/>
          </ac:spMkLst>
        </pc:spChg>
        <pc:picChg chg="mod">
          <ac:chgData name="Sharma Computer Academy" userId="08476b32c11f4418" providerId="LiveId" clId="{0A5E34F9-B93D-4E7E-8001-FDFA9E418A06}" dt="2021-06-07T08:03:50.421" v="416" actId="1036"/>
          <ac:picMkLst>
            <pc:docMk/>
            <pc:sldMk cId="3611938138" sldId="733"/>
            <ac:picMk id="7" creationId="{680D3CCE-0971-4FF9-993F-302BF938AD68}"/>
          </ac:picMkLst>
        </pc:picChg>
      </pc:sldChg>
      <pc:sldChg chg="modSp add mod modAnim">
        <pc:chgData name="Sharma Computer Academy" userId="08476b32c11f4418" providerId="LiveId" clId="{0A5E34F9-B93D-4E7E-8001-FDFA9E418A06}" dt="2021-06-07T09:21:04.278" v="860"/>
        <pc:sldMkLst>
          <pc:docMk/>
          <pc:sldMk cId="3593401197" sldId="734"/>
        </pc:sldMkLst>
        <pc:spChg chg="mod">
          <ac:chgData name="Sharma Computer Academy" userId="08476b32c11f4418" providerId="LiveId" clId="{0A5E34F9-B93D-4E7E-8001-FDFA9E418A06}" dt="2021-06-07T08:04:19.945" v="442" actId="20577"/>
          <ac:spMkLst>
            <pc:docMk/>
            <pc:sldMk cId="3593401197" sldId="734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8:59:56.037" v="638" actId="115"/>
          <ac:spMkLst>
            <pc:docMk/>
            <pc:sldMk cId="3593401197" sldId="73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5E34F9-B93D-4E7E-8001-FDFA9E418A06}" dt="2021-06-07T09:21:13.699" v="863"/>
        <pc:sldMkLst>
          <pc:docMk/>
          <pc:sldMk cId="3232246814" sldId="735"/>
        </pc:sldMkLst>
        <pc:spChg chg="mod">
          <ac:chgData name="Sharma Computer Academy" userId="08476b32c11f4418" providerId="LiveId" clId="{0A5E34F9-B93D-4E7E-8001-FDFA9E418A06}" dt="2021-06-07T08:12:57.524" v="454" actId="20577"/>
          <ac:spMkLst>
            <pc:docMk/>
            <pc:sldMk cId="3232246814" sldId="735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9:00:24.238" v="648" actId="113"/>
          <ac:spMkLst>
            <pc:docMk/>
            <pc:sldMk cId="3232246814" sldId="73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5E34F9-B93D-4E7E-8001-FDFA9E418A06}" dt="2021-06-07T09:21:20.200" v="865"/>
        <pc:sldMkLst>
          <pc:docMk/>
          <pc:sldMk cId="2139622382" sldId="736"/>
        </pc:sldMkLst>
        <pc:spChg chg="mod">
          <ac:chgData name="Sharma Computer Academy" userId="08476b32c11f4418" providerId="LiveId" clId="{0A5E34F9-B93D-4E7E-8001-FDFA9E418A06}" dt="2021-06-07T08:13:48.576" v="462" actId="20577"/>
          <ac:spMkLst>
            <pc:docMk/>
            <pc:sldMk cId="2139622382" sldId="736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9:01:06.300" v="662" actId="113"/>
          <ac:spMkLst>
            <pc:docMk/>
            <pc:sldMk cId="2139622382" sldId="736"/>
            <ac:spMk id="3" creationId="{00000000-0000-0000-0000-000000000000}"/>
          </ac:spMkLst>
        </pc:spChg>
        <pc:picChg chg="mod">
          <ac:chgData name="Sharma Computer Academy" userId="08476b32c11f4418" providerId="LiveId" clId="{0A5E34F9-B93D-4E7E-8001-FDFA9E418A06}" dt="2021-06-07T08:14:11.491" v="465" actId="14100"/>
          <ac:picMkLst>
            <pc:docMk/>
            <pc:sldMk cId="2139622382" sldId="736"/>
            <ac:picMk id="7" creationId="{680D3CCE-0971-4FF9-993F-302BF938AD68}"/>
          </ac:picMkLst>
        </pc:picChg>
      </pc:sldChg>
      <pc:sldChg chg="modSp add mod modAnim">
        <pc:chgData name="Sharma Computer Academy" userId="08476b32c11f4418" providerId="LiveId" clId="{0A5E34F9-B93D-4E7E-8001-FDFA9E418A06}" dt="2021-06-07T09:21:28.972" v="868"/>
        <pc:sldMkLst>
          <pc:docMk/>
          <pc:sldMk cId="3071497432" sldId="737"/>
        </pc:sldMkLst>
        <pc:spChg chg="mod">
          <ac:chgData name="Sharma Computer Academy" userId="08476b32c11f4418" providerId="LiveId" clId="{0A5E34F9-B93D-4E7E-8001-FDFA9E418A06}" dt="2021-06-07T08:50:34.296" v="473" actId="20577"/>
          <ac:spMkLst>
            <pc:docMk/>
            <pc:sldMk cId="3071497432" sldId="737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9:02:00.590" v="683" actId="113"/>
          <ac:spMkLst>
            <pc:docMk/>
            <pc:sldMk cId="3071497432" sldId="737"/>
            <ac:spMk id="3" creationId="{00000000-0000-0000-0000-000000000000}"/>
          </ac:spMkLst>
        </pc:spChg>
        <pc:picChg chg="mod">
          <ac:chgData name="Sharma Computer Academy" userId="08476b32c11f4418" providerId="LiveId" clId="{0A5E34F9-B93D-4E7E-8001-FDFA9E418A06}" dt="2021-06-07T09:01:40.853" v="677" actId="1036"/>
          <ac:picMkLst>
            <pc:docMk/>
            <pc:sldMk cId="3071497432" sldId="737"/>
            <ac:picMk id="7" creationId="{680D3CCE-0971-4FF9-993F-302BF938AD68}"/>
          </ac:picMkLst>
        </pc:picChg>
      </pc:sldChg>
      <pc:sldChg chg="modSp add mod modAnim">
        <pc:chgData name="Sharma Computer Academy" userId="08476b32c11f4418" providerId="LiveId" clId="{0A5E34F9-B93D-4E7E-8001-FDFA9E418A06}" dt="2021-06-07T09:21:35.638" v="870"/>
        <pc:sldMkLst>
          <pc:docMk/>
          <pc:sldMk cId="683084393" sldId="738"/>
        </pc:sldMkLst>
        <pc:spChg chg="mod">
          <ac:chgData name="Sharma Computer Academy" userId="08476b32c11f4418" providerId="LiveId" clId="{0A5E34F9-B93D-4E7E-8001-FDFA9E418A06}" dt="2021-06-07T08:51:26.691" v="482" actId="20577"/>
          <ac:spMkLst>
            <pc:docMk/>
            <pc:sldMk cId="683084393" sldId="738"/>
            <ac:spMk id="2" creationId="{00000000-0000-0000-0000-000000000000}"/>
          </ac:spMkLst>
        </pc:spChg>
        <pc:spChg chg="mod">
          <ac:chgData name="Sharma Computer Academy" userId="08476b32c11f4418" providerId="LiveId" clId="{0A5E34F9-B93D-4E7E-8001-FDFA9E418A06}" dt="2021-06-07T09:03:07.134" v="705" actId="113"/>
          <ac:spMkLst>
            <pc:docMk/>
            <pc:sldMk cId="683084393" sldId="738"/>
            <ac:spMk id="3" creationId="{00000000-0000-0000-0000-000000000000}"/>
          </ac:spMkLst>
        </pc:spChg>
        <pc:picChg chg="mod">
          <ac:chgData name="Sharma Computer Academy" userId="08476b32c11f4418" providerId="LiveId" clId="{0A5E34F9-B93D-4E7E-8001-FDFA9E418A06}" dt="2021-06-07T09:02:44.996" v="697" actId="1036"/>
          <ac:picMkLst>
            <pc:docMk/>
            <pc:sldMk cId="683084393" sldId="738"/>
            <ac:picMk id="7" creationId="{680D3CCE-0971-4FF9-993F-302BF938AD68}"/>
          </ac:picMkLst>
        </pc:picChg>
      </pc:sldChg>
      <pc:sldChg chg="addSp delSp modSp add mod">
        <pc:chgData name="Sharma Computer Academy" userId="08476b32c11f4418" providerId="LiveId" clId="{0A5E34F9-B93D-4E7E-8001-FDFA9E418A06}" dt="2021-06-07T09:14:09.663" v="840" actId="14100"/>
        <pc:sldMkLst>
          <pc:docMk/>
          <pc:sldMk cId="1322242623" sldId="739"/>
        </pc:sldMkLst>
        <pc:spChg chg="mod">
          <ac:chgData name="Sharma Computer Academy" userId="08476b32c11f4418" providerId="LiveId" clId="{0A5E34F9-B93D-4E7E-8001-FDFA9E418A06}" dt="2021-06-07T09:07:59.302" v="829" actId="20577"/>
          <ac:spMkLst>
            <pc:docMk/>
            <pc:sldMk cId="1322242623" sldId="739"/>
            <ac:spMk id="2" creationId="{00000000-0000-0000-0000-000000000000}"/>
          </ac:spMkLst>
        </pc:spChg>
        <pc:spChg chg="del mod">
          <ac:chgData name="Sharma Computer Academy" userId="08476b32c11f4418" providerId="LiveId" clId="{0A5E34F9-B93D-4E7E-8001-FDFA9E418A06}" dt="2021-06-07T09:03:33.154" v="709" actId="931"/>
          <ac:spMkLst>
            <pc:docMk/>
            <pc:sldMk cId="1322242623" sldId="739"/>
            <ac:spMk id="3" creationId="{00000000-0000-0000-0000-000000000000}"/>
          </ac:spMkLst>
        </pc:spChg>
        <pc:picChg chg="del">
          <ac:chgData name="Sharma Computer Academy" userId="08476b32c11f4418" providerId="LiveId" clId="{0A5E34F9-B93D-4E7E-8001-FDFA9E418A06}" dt="2021-06-07T09:03:24.989" v="708" actId="478"/>
          <ac:picMkLst>
            <pc:docMk/>
            <pc:sldMk cId="1322242623" sldId="739"/>
            <ac:picMk id="7" creationId="{680D3CCE-0971-4FF9-993F-302BF938AD68}"/>
          </ac:picMkLst>
        </pc:picChg>
        <pc:picChg chg="add mod">
          <ac:chgData name="Sharma Computer Academy" userId="08476b32c11f4418" providerId="LiveId" clId="{0A5E34F9-B93D-4E7E-8001-FDFA9E418A06}" dt="2021-06-07T09:14:09.663" v="840" actId="14100"/>
          <ac:picMkLst>
            <pc:docMk/>
            <pc:sldMk cId="1322242623" sldId="739"/>
            <ac:picMk id="8" creationId="{201FBCEC-0056-49BF-8B1C-06BAE447DDA3}"/>
          </ac:picMkLst>
        </pc:picChg>
      </pc:sldChg>
      <pc:sldChg chg="modSp add mod">
        <pc:chgData name="Sharma Computer Academy" userId="08476b32c11f4418" providerId="LiveId" clId="{0A5E34F9-B93D-4E7E-8001-FDFA9E418A06}" dt="2021-06-07T09:13:57.078" v="837" actId="14100"/>
        <pc:sldMkLst>
          <pc:docMk/>
          <pc:sldMk cId="4137613149" sldId="740"/>
        </pc:sldMkLst>
        <pc:picChg chg="mod">
          <ac:chgData name="Sharma Computer Academy" userId="08476b32c11f4418" providerId="LiveId" clId="{0A5E34F9-B93D-4E7E-8001-FDFA9E418A06}" dt="2021-06-07T09:13:57.078" v="837" actId="14100"/>
          <ac:picMkLst>
            <pc:docMk/>
            <pc:sldMk cId="4137613149" sldId="740"/>
            <ac:picMk id="8" creationId="{201FBCEC-0056-49BF-8B1C-06BAE447DD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11/11/2022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Lecture-18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Benefits Of Semantic Tags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They offer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3 benefits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lvl="0"/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pages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made 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semantic elements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much easier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to read.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They have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greater accessibility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Search engines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assistive technologies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(like screen readers for users with a sight impairment) as they are also able 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better understand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context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content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of our website, meaning 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better experience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for our users.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Semantic tags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help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developers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write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consistent code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. Without semantic tags, we will have to define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ids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classes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and then use CSS to define 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header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footer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navigation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 sections.</a:t>
            </a:r>
            <a:endParaRPr lang="en-IN" sz="19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Page Without Semantic Elements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04F65-8D2C-82E5-53BC-940771E29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6" y="1527175"/>
            <a:ext cx="7831856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Page With Semantic Elements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04F65-8D2C-82E5-53BC-940771E29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527175"/>
            <a:ext cx="7416824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Popular HTML 7 Semantic Tags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Although we have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many semantic tags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but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most common of them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, which can be used in place of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&lt;div&gt;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are:</a:t>
            </a:r>
          </a:p>
          <a:p>
            <a:pPr lvl="0"/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352928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&lt;header&gt;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&lt;header&gt;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element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defines content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should be considered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introductory information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564904"/>
            <a:ext cx="2671328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&lt;nav&gt;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Main navigation menu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links would all be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placed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in 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&lt;nav&gt;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tag. </a:t>
            </a: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However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sub navigation menus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elsewhere on the page could also use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&lt;nav&gt;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tag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74243"/>
            <a:ext cx="2671328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&lt;main&gt;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body of a page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should go in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&lt;main&gt;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tag –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not sidebars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main navigation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There should be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only one per page.</a:t>
            </a:r>
            <a:endParaRPr lang="en-IN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74243"/>
            <a:ext cx="2671328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&lt;article&gt;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&lt;article&gt;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tag specifies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independent,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self-contained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content.</a:t>
            </a: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article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should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make sense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its own 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74243"/>
            <a:ext cx="2671328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&lt;section&gt;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Using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&lt;section&gt;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a way of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grouping together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nearby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content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similar theme. </a:t>
            </a: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section tag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differs to an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article tag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because it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isn’t necessarily self-contained.</a:t>
            </a: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429000"/>
            <a:ext cx="26713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&lt;aside&gt;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&lt;aside&gt;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element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defines content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that’s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less important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It’s often used for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sidebars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– areas that add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complementary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but not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vital information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356992"/>
            <a:ext cx="26713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The &lt;div&gt; And &lt;span&gt; Tags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The Difference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Introduction To Semantic HTML</a:t>
            </a:r>
          </a:p>
          <a:p>
            <a:pPr>
              <a:buSzPct val="100000"/>
            </a:pPr>
            <a:endParaRPr lang="en-US" sz="2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Popular Semantic HTML Tags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&lt;footer&gt;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We would use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&lt;footer&gt;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at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base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of 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section.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might include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contact information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some site navigation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3CCE-0971-4FF9-993F-302BF938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140968"/>
            <a:ext cx="26713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Complete Picture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1FBCEC-0056-49BF-8B1C-06BAE447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2776"/>
            <a:ext cx="8784976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4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Complete Picture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1FBCEC-0056-49BF-8B1C-06BAE447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2776"/>
            <a:ext cx="8784976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Box Model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&lt;div&gt;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latin typeface="Corbel" pitchFamily="34" charset="0"/>
              </a:rPr>
              <a:t>tag is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specify a section </a:t>
            </a:r>
            <a:r>
              <a:rPr lang="en-IN" sz="2400" dirty="0">
                <a:latin typeface="Corbel" pitchFamily="34" charset="0"/>
              </a:rPr>
              <a:t>within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document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Anything from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images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videos</a:t>
            </a:r>
            <a:r>
              <a:rPr lang="en-IN" sz="2400" dirty="0"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placed</a:t>
            </a:r>
            <a:r>
              <a:rPr lang="en-IN" sz="2400" dirty="0">
                <a:latin typeface="Corbel" pitchFamily="34" charset="0"/>
              </a:rPr>
              <a:t> within a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dirty="0">
                <a:latin typeface="Corbel" pitchFamily="34" charset="0"/>
              </a:rPr>
              <a:t> tag.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Divs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similar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paragraphs</a:t>
            </a:r>
            <a:r>
              <a:rPr lang="en-IN" sz="2400" dirty="0">
                <a:latin typeface="Corbel" pitchFamily="34" charset="0"/>
              </a:rPr>
              <a:t> but they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easier</a:t>
            </a:r>
            <a:r>
              <a:rPr lang="en-IN" sz="2400" dirty="0">
                <a:latin typeface="Corbel" pitchFamily="34" charset="0"/>
              </a:rPr>
              <a:t> to use,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customizable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load faster </a:t>
            </a:r>
            <a:r>
              <a:rPr lang="en-IN" sz="2400" dirty="0">
                <a:latin typeface="Corbel" pitchFamily="34" charset="0"/>
              </a:rPr>
              <a:t>than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>
                <a:latin typeface="Corbel" pitchFamily="34" charset="0"/>
              </a:rPr>
              <a:t>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 Of &lt;div&gt;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&lt;!- -  other HTML tags and data - - 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&lt;/div&gt;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&lt;span&gt;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 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 has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very similar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properties to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element, in that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changes the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 encloses.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does not has any 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it’s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own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rather we have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apply styles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it.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some text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&lt;span&gt;some text&lt;/span&gt;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some text</a:t>
            </a:r>
          </a:p>
          <a:p>
            <a:endParaRPr lang="en-IN" sz="2400" b="1" u="sng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Difference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primary difference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between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elements is that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&lt;span&gt;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doesn’t do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formatting of it’s own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while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some default formatting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it’s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own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lvl="0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 the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element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includes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paragraph break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lvl="0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simply tells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browser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rules to whatever is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within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&lt;span&gt;.</a:t>
            </a:r>
          </a:p>
          <a:p>
            <a:pPr lvl="0"/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Another difference is that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inline element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block level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element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Semantic Tags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If we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closely observe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most of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tags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that we have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discussed till now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,then we will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find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that these tags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tell the browser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how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display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content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the page. 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/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lvl="0"/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lvl="0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They give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no indication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as to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what type of content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they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what role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content plays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 the page.</a:t>
            </a: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Semantic Tags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60AD50-D4EE-4474-9F9E-E0E28544A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628800"/>
            <a:ext cx="8534400" cy="7524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7F944-B863-4FC5-BA0D-65C558B1F958}"/>
              </a:ext>
            </a:extLst>
          </p:cNvPr>
          <p:cNvSpPr txBox="1"/>
          <p:nvPr/>
        </p:nvSpPr>
        <p:spPr>
          <a:xfrm>
            <a:off x="107503" y="2780928"/>
            <a:ext cx="8798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examples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non-semantic </a:t>
            </a:r>
            <a:r>
              <a:rPr lang="en-US" sz="2400" dirty="0">
                <a:latin typeface="Corbel" panose="020B0503020204020204" pitchFamily="34" charset="0"/>
              </a:rPr>
              <a:t>HTML elements.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serve</a:t>
            </a:r>
            <a:r>
              <a:rPr lang="en-US" sz="2400" dirty="0">
                <a:latin typeface="Corbel" panose="020B0503020204020204" pitchFamily="34" charset="0"/>
              </a:rPr>
              <a:t> only as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holders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convey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browser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how the content </a:t>
            </a:r>
            <a:r>
              <a:rPr lang="en-US" sz="2400" dirty="0">
                <a:latin typeface="Corbel" panose="020B0503020204020204" pitchFamily="34" charset="0"/>
              </a:rPr>
              <a:t>should be displayed.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give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 information </a:t>
            </a:r>
            <a:r>
              <a:rPr lang="en-US" sz="2400" dirty="0">
                <a:latin typeface="Corbel" panose="020B0503020204020204" pitchFamily="34" charset="0"/>
              </a:rPr>
              <a:t>about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role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content </a:t>
            </a:r>
            <a:r>
              <a:rPr lang="en-US" sz="2400" dirty="0">
                <a:latin typeface="Corbel" panose="020B0503020204020204" pitchFamily="34" charset="0"/>
              </a:rPr>
              <a:t>they contain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plays on the page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Semantic Tags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Semantic HTML5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addresses this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shortcoming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by defining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specific tags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indicate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clearly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what role is played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by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content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those tags contain. 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/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lvl="0"/>
            <a:r>
              <a:rPr lang="en-US" sz="2400" b="1" i="0" u="sng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Fo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r example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8B8BE0A-D733-0858-8F41-9EB224DCB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4437112"/>
            <a:ext cx="8427772" cy="752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92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8810</TotalTime>
  <Words>799</Words>
  <Application>Microsoft Office PowerPoint</Application>
  <PresentationFormat>On-screen Show (4:3)</PresentationFormat>
  <Paragraphs>104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&lt;div&gt; Tag</vt:lpstr>
      <vt:lpstr>Syntax Of &lt;div&gt; Tag</vt:lpstr>
      <vt:lpstr>The &lt;span&gt; Tag</vt:lpstr>
      <vt:lpstr>The Difference</vt:lpstr>
      <vt:lpstr>HTML Semantic Tags</vt:lpstr>
      <vt:lpstr>HTML Semantic Tags</vt:lpstr>
      <vt:lpstr>HTML Semantic Tags</vt:lpstr>
      <vt:lpstr>Benefits Of Semantic Tags</vt:lpstr>
      <vt:lpstr>A Page Without Semantic Elements</vt:lpstr>
      <vt:lpstr>A Page With Semantic Elements</vt:lpstr>
      <vt:lpstr>Popular HTML 7 Semantic Tags</vt:lpstr>
      <vt:lpstr>The &lt;header&gt; Tag</vt:lpstr>
      <vt:lpstr>The &lt;nav&gt; Tag</vt:lpstr>
      <vt:lpstr>The &lt;main&gt; Tag</vt:lpstr>
      <vt:lpstr>The &lt;article&gt; Tag</vt:lpstr>
      <vt:lpstr>The &lt;section&gt; Tag</vt:lpstr>
      <vt:lpstr>The &lt;aside&gt; Tag</vt:lpstr>
      <vt:lpstr>The &lt;footer&gt; Tag</vt:lpstr>
      <vt:lpstr>The Complete Picture</vt:lpstr>
      <vt:lpstr>The Complete Picture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714</cp:revision>
  <dcterms:created xsi:type="dcterms:W3CDTF">2016-02-04T12:02:26Z</dcterms:created>
  <dcterms:modified xsi:type="dcterms:W3CDTF">2022-11-11T06:01:57Z</dcterms:modified>
</cp:coreProperties>
</file>