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677" r:id="rId4"/>
    <p:sldId id="709" r:id="rId5"/>
    <p:sldId id="710" r:id="rId6"/>
    <p:sldId id="711" r:id="rId7"/>
    <p:sldId id="678" r:id="rId8"/>
    <p:sldId id="636" r:id="rId9"/>
    <p:sldId id="684" r:id="rId10"/>
    <p:sldId id="712" r:id="rId11"/>
    <p:sldId id="685" r:id="rId12"/>
    <p:sldId id="713" r:id="rId13"/>
    <p:sldId id="715" r:id="rId14"/>
    <p:sldId id="716" r:id="rId15"/>
    <p:sldId id="714" r:id="rId16"/>
    <p:sldId id="717" r:id="rId17"/>
    <p:sldId id="722" r:id="rId18"/>
    <p:sldId id="721" r:id="rId19"/>
    <p:sldId id="718" r:id="rId20"/>
    <p:sldId id="719" r:id="rId21"/>
    <p:sldId id="720" r:id="rId22"/>
    <p:sldId id="689" r:id="rId23"/>
    <p:sldId id="723" r:id="rId24"/>
    <p:sldId id="725" r:id="rId25"/>
    <p:sldId id="724" r:id="rId26"/>
    <p:sldId id="686" r:id="rId27"/>
    <p:sldId id="727" r:id="rId28"/>
    <p:sldId id="728" r:id="rId29"/>
    <p:sldId id="726" r:id="rId30"/>
    <p:sldId id="729" r:id="rId31"/>
    <p:sldId id="730" r:id="rId32"/>
    <p:sldId id="731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D0ECA2-30E3-4650-A0C9-6959F30DBAD9}"/>
    <pc:docChg chg="modSld">
      <pc:chgData name="Sharma Computer Academy" userId="08476b32c11f4418" providerId="LiveId" clId="{02D0ECA2-30E3-4650-A0C9-6959F30DBAD9}" dt="2022-11-16T05:05:44.903" v="155" actId="113"/>
      <pc:docMkLst>
        <pc:docMk/>
      </pc:docMkLst>
      <pc:sldChg chg="modSp mod">
        <pc:chgData name="Sharma Computer Academy" userId="08476b32c11f4418" providerId="LiveId" clId="{02D0ECA2-30E3-4650-A0C9-6959F30DBAD9}" dt="2022-11-16T04:54:58.636" v="38" actId="20577"/>
        <pc:sldMkLst>
          <pc:docMk/>
          <pc:sldMk cId="567437242" sldId="726"/>
        </pc:sldMkLst>
        <pc:spChg chg="mod">
          <ac:chgData name="Sharma Computer Academy" userId="08476b32c11f4418" providerId="LiveId" clId="{02D0ECA2-30E3-4650-A0C9-6959F30DBAD9}" dt="2022-11-16T04:54:58.636" v="38" actId="20577"/>
          <ac:spMkLst>
            <pc:docMk/>
            <pc:sldMk cId="567437242" sldId="7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2D0ECA2-30E3-4650-A0C9-6959F30DBAD9}" dt="2022-11-16T05:05:44.903" v="155" actId="113"/>
        <pc:sldMkLst>
          <pc:docMk/>
          <pc:sldMk cId="559519593" sldId="731"/>
        </pc:sldMkLst>
        <pc:spChg chg="mod">
          <ac:chgData name="Sharma Computer Academy" userId="08476b32c11f4418" providerId="LiveId" clId="{02D0ECA2-30E3-4650-A0C9-6959F30DBAD9}" dt="2022-11-16T04:55:20.523" v="43" actId="20577"/>
          <ac:spMkLst>
            <pc:docMk/>
            <pc:sldMk cId="559519593" sldId="731"/>
            <ac:spMk id="2" creationId="{00000000-0000-0000-0000-000000000000}"/>
          </ac:spMkLst>
        </pc:spChg>
        <pc:spChg chg="mod">
          <ac:chgData name="Sharma Computer Academy" userId="08476b32c11f4418" providerId="LiveId" clId="{02D0ECA2-30E3-4650-A0C9-6959F30DBAD9}" dt="2022-11-16T05:05:44.903" v="155" actId="113"/>
          <ac:spMkLst>
            <pc:docMk/>
            <pc:sldMk cId="559519593" sldId="73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E8689F1-9E8C-4510-AE09-ECBEE3BC691F}"/>
    <pc:docChg chg="custSel addSld delSld modSld sldOrd">
      <pc:chgData name="Sharma Computer Academy" userId="08476b32c11f4418" providerId="LiveId" clId="{BE8689F1-9E8C-4510-AE09-ECBEE3BC691F}" dt="2021-06-09T08:32:13.481" v="280"/>
      <pc:docMkLst>
        <pc:docMk/>
      </pc:docMkLst>
      <pc:sldChg chg="modSp mod">
        <pc:chgData name="Sharma Computer Academy" userId="08476b32c11f4418" providerId="LiveId" clId="{BE8689F1-9E8C-4510-AE09-ECBEE3BC691F}" dt="2021-06-07T09:07:04.611" v="10" actId="20577"/>
        <pc:sldMkLst>
          <pc:docMk/>
          <pc:sldMk cId="0" sldId="257"/>
        </pc:sldMkLst>
        <pc:spChg chg="mod">
          <ac:chgData name="Sharma Computer Academy" userId="08476b32c11f4418" providerId="LiveId" clId="{BE8689F1-9E8C-4510-AE09-ECBEE3BC691F}" dt="2021-06-07T09:07:04.611" v="1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E8689F1-9E8C-4510-AE09-ECBEE3BC691F}" dt="2021-06-07T09:05:52.540" v="4" actId="6549"/>
        <pc:sldMkLst>
          <pc:docMk/>
          <pc:sldMk cId="0" sldId="258"/>
        </pc:sldMkLst>
        <pc:spChg chg="mod">
          <ac:chgData name="Sharma Computer Academy" userId="08476b32c11f4418" providerId="LiveId" clId="{BE8689F1-9E8C-4510-AE09-ECBEE3BC691F}" dt="2021-06-07T09:05:52.540" v="4" actId="6549"/>
          <ac:spMkLst>
            <pc:docMk/>
            <pc:sldMk cId="0" sldId="258"/>
            <ac:spMk id="3" creationId="{00000000-0000-0000-0000-000000000000}"/>
          </ac:spMkLst>
        </pc:spChg>
      </pc:sldChg>
      <pc:sldChg chg="del modAnim">
        <pc:chgData name="Sharma Computer Academy" userId="08476b32c11f4418" providerId="LiveId" clId="{BE8689F1-9E8C-4510-AE09-ECBEE3BC691F}" dt="2021-06-07T09:06:02.915" v="5" actId="47"/>
        <pc:sldMkLst>
          <pc:docMk/>
          <pc:sldMk cId="2767820340" sldId="524"/>
        </pc:sldMkLst>
      </pc:sldChg>
      <pc:sldChg chg="modSp mod modAnim">
        <pc:chgData name="Sharma Computer Academy" userId="08476b32c11f4418" providerId="LiveId" clId="{BE8689F1-9E8C-4510-AE09-ECBEE3BC691F}" dt="2021-06-09T08:14:53.763" v="151"/>
        <pc:sldMkLst>
          <pc:docMk/>
          <pc:sldMk cId="2767820340" sldId="686"/>
        </pc:sldMkLst>
        <pc:spChg chg="mod">
          <ac:chgData name="Sharma Computer Academy" userId="08476b32c11f4418" providerId="LiveId" clId="{BE8689F1-9E8C-4510-AE09-ECBEE3BC691F}" dt="2021-06-09T08:14:50.716" v="150" actId="6549"/>
          <ac:spMkLst>
            <pc:docMk/>
            <pc:sldMk cId="2767820340" sldId="68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E8689F1-9E8C-4510-AE09-ECBEE3BC691F}" dt="2021-06-07T09:06:04.631" v="6" actId="47"/>
        <pc:sldMkLst>
          <pc:docMk/>
          <pc:sldMk cId="2767820340" sldId="706"/>
        </pc:sldMkLst>
      </pc:sldChg>
      <pc:sldChg chg="del">
        <pc:chgData name="Sharma Computer Academy" userId="08476b32c11f4418" providerId="LiveId" clId="{BE8689F1-9E8C-4510-AE09-ECBEE3BC691F}" dt="2021-06-07T09:06:05.584" v="7" actId="47"/>
        <pc:sldMkLst>
          <pc:docMk/>
          <pc:sldMk cId="2767820340" sldId="707"/>
        </pc:sldMkLst>
      </pc:sldChg>
      <pc:sldChg chg="del">
        <pc:chgData name="Sharma Computer Academy" userId="08476b32c11f4418" providerId="LiveId" clId="{BE8689F1-9E8C-4510-AE09-ECBEE3BC691F}" dt="2021-06-07T09:06:06.720" v="8" actId="47"/>
        <pc:sldMkLst>
          <pc:docMk/>
          <pc:sldMk cId="2767820340" sldId="708"/>
        </pc:sldMkLst>
      </pc:sldChg>
      <pc:sldChg chg="modSp add mod">
        <pc:chgData name="Sharma Computer Academy" userId="08476b32c11f4418" providerId="LiveId" clId="{BE8689F1-9E8C-4510-AE09-ECBEE3BC691F}" dt="2021-06-09T08:18:49.445" v="154" actId="113"/>
        <pc:sldMkLst>
          <pc:docMk/>
          <pc:sldMk cId="567437242" sldId="726"/>
        </pc:sldMkLst>
        <pc:spChg chg="mod">
          <ac:chgData name="Sharma Computer Academy" userId="08476b32c11f4418" providerId="LiveId" clId="{BE8689F1-9E8C-4510-AE09-ECBEE3BC691F}" dt="2021-06-09T08:18:49.445" v="154" actId="113"/>
          <ac:spMkLst>
            <pc:docMk/>
            <pc:sldMk cId="567437242" sldId="72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BE8689F1-9E8C-4510-AE09-ECBEE3BC691F}" dt="2021-06-09T08:09:48.907" v="44" actId="14100"/>
        <pc:sldMkLst>
          <pc:docMk/>
          <pc:sldMk cId="3256171606" sldId="727"/>
        </pc:sldMkLst>
        <pc:spChg chg="del mod">
          <ac:chgData name="Sharma Computer Academy" userId="08476b32c11f4418" providerId="LiveId" clId="{BE8689F1-9E8C-4510-AE09-ECBEE3BC691F}" dt="2021-06-09T08:09:27.070" v="39" actId="931"/>
          <ac:spMkLst>
            <pc:docMk/>
            <pc:sldMk cId="3256171606" sldId="727"/>
            <ac:spMk id="3" creationId="{00000000-0000-0000-0000-000000000000}"/>
          </ac:spMkLst>
        </pc:spChg>
        <pc:picChg chg="add mod">
          <ac:chgData name="Sharma Computer Academy" userId="08476b32c11f4418" providerId="LiveId" clId="{BE8689F1-9E8C-4510-AE09-ECBEE3BC691F}" dt="2021-06-09T08:09:48.907" v="44" actId="14100"/>
          <ac:picMkLst>
            <pc:docMk/>
            <pc:sldMk cId="3256171606" sldId="727"/>
            <ac:picMk id="7" creationId="{E81EFFC5-AC21-4E68-9A9B-414BA5986BB2}"/>
          </ac:picMkLst>
        </pc:picChg>
      </pc:sldChg>
      <pc:sldChg chg="modSp add mod">
        <pc:chgData name="Sharma Computer Academy" userId="08476b32c11f4418" providerId="LiveId" clId="{BE8689F1-9E8C-4510-AE09-ECBEE3BC691F}" dt="2021-06-09T08:19:51.025" v="200" actId="20577"/>
        <pc:sldMkLst>
          <pc:docMk/>
          <pc:sldMk cId="4268440268" sldId="728"/>
        </pc:sldMkLst>
        <pc:spChg chg="mod">
          <ac:chgData name="Sharma Computer Academy" userId="08476b32c11f4418" providerId="LiveId" clId="{BE8689F1-9E8C-4510-AE09-ECBEE3BC691F}" dt="2021-06-09T08:19:51.025" v="200" actId="20577"/>
          <ac:spMkLst>
            <pc:docMk/>
            <pc:sldMk cId="4268440268" sldId="7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BE8689F1-9E8C-4510-AE09-ECBEE3BC691F}" dt="2021-06-09T08:19:25.063" v="157" actId="14100"/>
        <pc:sldMkLst>
          <pc:docMk/>
          <pc:sldMk cId="3835174195" sldId="729"/>
        </pc:sldMkLst>
        <pc:picChg chg="mod">
          <ac:chgData name="Sharma Computer Academy" userId="08476b32c11f4418" providerId="LiveId" clId="{BE8689F1-9E8C-4510-AE09-ECBEE3BC691F}" dt="2021-06-09T08:19:25.063" v="157" actId="14100"/>
          <ac:picMkLst>
            <pc:docMk/>
            <pc:sldMk cId="3835174195" sldId="729"/>
            <ac:picMk id="7" creationId="{E81EFFC5-AC21-4E68-9A9B-414BA5986BB2}"/>
          </ac:picMkLst>
        </pc:picChg>
      </pc:sldChg>
      <pc:sldChg chg="modSp add mod ord modAnim">
        <pc:chgData name="Sharma Computer Academy" userId="08476b32c11f4418" providerId="LiveId" clId="{BE8689F1-9E8C-4510-AE09-ECBEE3BC691F}" dt="2021-06-09T08:32:13.481" v="280"/>
        <pc:sldMkLst>
          <pc:docMk/>
          <pc:sldMk cId="1746023211" sldId="730"/>
        </pc:sldMkLst>
        <pc:spChg chg="mod">
          <ac:chgData name="Sharma Computer Academy" userId="08476b32c11f4418" providerId="LiveId" clId="{BE8689F1-9E8C-4510-AE09-ECBEE3BC691F}" dt="2021-06-09T08:30:05.472" v="236" actId="27636"/>
          <ac:spMkLst>
            <pc:docMk/>
            <pc:sldMk cId="1746023211" sldId="730"/>
            <ac:spMk id="2" creationId="{00000000-0000-0000-0000-000000000000}"/>
          </ac:spMkLst>
        </pc:spChg>
        <pc:spChg chg="mod">
          <ac:chgData name="Sharma Computer Academy" userId="08476b32c11f4418" providerId="LiveId" clId="{BE8689F1-9E8C-4510-AE09-ECBEE3BC691F}" dt="2021-06-09T08:31:56.546" v="277" actId="255"/>
          <ac:spMkLst>
            <pc:docMk/>
            <pc:sldMk cId="1746023211" sldId="73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350EDBE-052F-4765-B647-CA550D2D1CC7}"/>
    <pc:docChg chg="modSld">
      <pc:chgData name="Sharma Computer Academy" userId="08476b32c11f4418" providerId="LiveId" clId="{B350EDBE-052F-4765-B647-CA550D2D1CC7}" dt="2023-07-31T04:01:13.981" v="1"/>
      <pc:docMkLst>
        <pc:docMk/>
      </pc:docMkLst>
      <pc:sldChg chg="modAnim">
        <pc:chgData name="Sharma Computer Academy" userId="08476b32c11f4418" providerId="LiveId" clId="{B350EDBE-052F-4765-B647-CA550D2D1CC7}" dt="2023-07-31T04:01:13.981" v="1"/>
        <pc:sldMkLst>
          <pc:docMk/>
          <pc:sldMk cId="2767820340" sldId="7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7/31/2023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Lecture-19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>
                <a:latin typeface="Corbel" pitchFamily="34" charset="0"/>
              </a:rPr>
              <a:t> properties can be specified using the following values: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1900" dirty="0">
                <a:latin typeface="Corbel" pitchFamily="34" charset="0"/>
              </a:rPr>
              <a:t> - specifies a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>
                <a:latin typeface="Corbel" pitchFamily="34" charset="0"/>
              </a:rPr>
              <a:t> in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1900" dirty="0">
                <a:latin typeface="Corbel" pitchFamily="34" charset="0"/>
              </a:rPr>
              <a:t>, etc.</a:t>
            </a:r>
          </a:p>
          <a:p>
            <a:endParaRPr lang="en-IN" sz="2400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i="1" dirty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- specifies a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1900" dirty="0">
                <a:latin typeface="Corbel" pitchFamily="34" charset="0"/>
              </a:rPr>
              <a:t>in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1900" dirty="0">
                <a:latin typeface="Corbel" pitchFamily="34" charset="0"/>
              </a:rPr>
              <a:t> (%) of the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1900" dirty="0">
                <a:latin typeface="Corbel" pitchFamily="34" charset="0"/>
              </a:rPr>
              <a:t>of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1900" dirty="0">
                <a:latin typeface="Corbel" pitchFamily="34" charset="0"/>
              </a:rPr>
              <a:t> element.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1900" dirty="0">
                <a:latin typeface="Corbel" pitchFamily="34" charset="0"/>
              </a:rPr>
              <a:t>- specifies that the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>
                <a:latin typeface="Corbel" pitchFamily="34" charset="0"/>
              </a:rPr>
              <a:t> should be inherited from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1900" dirty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padding-top: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padding-bottom: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100px;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top padding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 padding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100px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define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area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element's</a:t>
            </a:r>
            <a:r>
              <a:rPr lang="en-IN" sz="2400" dirty="0">
                <a:latin typeface="Corbel" pitchFamily="34" charset="0"/>
              </a:rPr>
              <a:t> box.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>
                <a:latin typeface="Corbel" pitchFamily="34" charset="0"/>
              </a:rPr>
              <a:t> appear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directly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etween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>
                <a:latin typeface="Corbel" pitchFamily="34" charset="0"/>
              </a:rPr>
              <a:t> of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border can be a style like,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solid line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dotted line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double line</a:t>
            </a:r>
            <a:r>
              <a:rPr lang="en-IN" sz="2400" dirty="0">
                <a:latin typeface="Corbel" pitchFamily="34" charset="0"/>
              </a:rPr>
              <a:t>, etc. 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5" cy="50006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that can be applied on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border-style</a:t>
            </a:r>
          </a:p>
          <a:p>
            <a:pPr lvl="1" fontAlgn="base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border-width</a:t>
            </a:r>
          </a:p>
          <a:p>
            <a:pPr lvl="1" fontAlgn="base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border-color</a:t>
            </a:r>
          </a:p>
          <a:p>
            <a:pPr lvl="1" fontAlgn="base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border: 5px solid #00ff00;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solid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5px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Rounded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CSS3 </a:t>
            </a:r>
            <a:r>
              <a:rPr lang="en-IN" sz="2400" dirty="0">
                <a:latin typeface="Corbel" pitchFamily="34" charset="0"/>
              </a:rPr>
              <a:t>introduced a new property called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border-radius</a:t>
            </a:r>
            <a:r>
              <a:rPr lang="en-IN" sz="2400" dirty="0">
                <a:latin typeface="Corbel" pitchFamily="34" charset="0"/>
              </a:rPr>
              <a:t> ,which can be used to create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rounded corners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property typically defines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shape of the corner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outer border </a:t>
            </a:r>
            <a:r>
              <a:rPr lang="en-IN" sz="2400" dirty="0">
                <a:latin typeface="Corbel" pitchFamily="34" charset="0"/>
              </a:rPr>
              <a:t>edge. 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.box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#ffb6c1;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2px solid #f08080;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border-radius: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20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400" dirty="0">
                <a:latin typeface="Corbel" pitchFamily="34" charset="0"/>
              </a:rPr>
              <a:t> rounded border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set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spacing</a:t>
            </a:r>
            <a:r>
              <a:rPr lang="en-IN" sz="2400" dirty="0">
                <a:latin typeface="Corbel" pitchFamily="34" charset="0"/>
              </a:rPr>
              <a:t> around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2060"/>
                </a:solidFill>
                <a:latin typeface="Corbel" pitchFamily="34" charset="0"/>
              </a:rPr>
              <a:t>margin-top</a:t>
            </a:r>
          </a:p>
          <a:p>
            <a:pPr lvl="1"/>
            <a:endParaRPr lang="en-US" sz="15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margin-right</a:t>
            </a:r>
          </a:p>
          <a:p>
            <a:pPr lvl="1"/>
            <a:endParaRPr lang="en-US" sz="15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margin-bottom</a:t>
            </a:r>
          </a:p>
          <a:p>
            <a:pPr lvl="1"/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7030A0"/>
                </a:solidFill>
                <a:latin typeface="Corbel" pitchFamily="34" charset="0"/>
              </a:rPr>
              <a:t>margin-left</a:t>
            </a:r>
          </a:p>
          <a:p>
            <a:pPr lvl="1"/>
            <a:endParaRPr lang="en-US" sz="15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C00000"/>
                </a:solidFill>
                <a:latin typeface="Corbel" pitchFamily="34" charset="0"/>
              </a:rPr>
              <a:t>margin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can be specified using the following values: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2000" dirty="0">
                <a:latin typeface="Corbel" pitchFamily="34" charset="0"/>
              </a:rPr>
              <a:t> - specifies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>
                <a:latin typeface="Corbel" pitchFamily="34" charset="0"/>
              </a:rPr>
              <a:t> in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2000" dirty="0">
                <a:latin typeface="Corbel" pitchFamily="34" charset="0"/>
              </a:rPr>
              <a:t>, etc.</a:t>
            </a:r>
          </a:p>
          <a:p>
            <a:endParaRPr lang="en-IN" sz="2000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i="1" dirty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000" dirty="0">
                <a:latin typeface="Corbel" pitchFamily="34" charset="0"/>
              </a:rPr>
              <a:t>- specifies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2000" dirty="0">
                <a:latin typeface="Corbel" pitchFamily="34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2000" dirty="0">
                <a:latin typeface="Corbel" pitchFamily="34" charset="0"/>
              </a:rPr>
              <a:t> (%) of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2000" dirty="0"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2000" dirty="0">
                <a:latin typeface="Corbel" pitchFamily="34" charset="0"/>
              </a:rPr>
              <a:t> element.</a:t>
            </a:r>
          </a:p>
          <a:p>
            <a:pPr lvl="1"/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auto </a:t>
            </a:r>
            <a:r>
              <a:rPr lang="en-IN" sz="2000" dirty="0">
                <a:latin typeface="Corbel" pitchFamily="34" charset="0"/>
              </a:rPr>
              <a:t>- the browser calculates a suitable margin to use.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2000" dirty="0">
                <a:latin typeface="Corbel" pitchFamily="34" charset="0"/>
              </a:rPr>
              <a:t>- specifies that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>
                <a:latin typeface="Corbel" pitchFamily="34" charset="0"/>
              </a:rPr>
              <a:t> should be inherited from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2000" dirty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The CSS Box Model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Border, Padding And Margin</a:t>
            </a:r>
          </a:p>
          <a:p>
            <a:pPr>
              <a:buSzPct val="100000"/>
            </a:pPr>
            <a:endParaRPr lang="en-US" sz="2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Handing Overflow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Setting Element Pos Using Float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5"/>
                </a:solidFill>
                <a:latin typeface="Corbel" pitchFamily="34" charset="0"/>
              </a:rPr>
              <a:t>/* apply to all four sides */	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margin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>
                <a:latin typeface="Corbel" pitchFamily="34" charset="0"/>
              </a:rPr>
              <a:t> on all 4 sides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auto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 Horizontal Centering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auto</a:t>
            </a:r>
            <a:r>
              <a:rPr lang="en-IN" sz="2400" dirty="0">
                <a:latin typeface="Corbel" pitchFamily="34" charset="0"/>
              </a:rPr>
              <a:t> value for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u="sng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property tells the web browser to automatically calculate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is commonly used to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center</a:t>
            </a:r>
            <a:r>
              <a:rPr lang="en-IN" sz="2400" dirty="0">
                <a:latin typeface="Corbel" pitchFamily="34" charset="0"/>
              </a:rPr>
              <a:t> an element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horizontally</a:t>
            </a:r>
            <a:r>
              <a:rPr lang="en-IN" sz="2400" dirty="0">
                <a:latin typeface="Corbel" pitchFamily="34" charset="0"/>
              </a:rPr>
              <a:t> within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larger container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width: 300px;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background: gray;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margin: 0 auto;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above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rules lets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 take up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300 pixels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 space</a:t>
            </a:r>
            <a:r>
              <a:rPr lang="en-IN" sz="2400" dirty="0">
                <a:latin typeface="Corbel" pitchFamily="34" charset="0"/>
              </a:rPr>
              <a:t>, and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remaining space </a:t>
            </a:r>
            <a:r>
              <a:rPr lang="en-IN" sz="2400" dirty="0">
                <a:latin typeface="Corbel" pitchFamily="34" charset="0"/>
              </a:rPr>
              <a:t>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equally divided </a:t>
            </a:r>
            <a:r>
              <a:rPr lang="en-IN" sz="2400" dirty="0">
                <a:latin typeface="Corbel" pitchFamily="34" charset="0"/>
              </a:rPr>
              <a:t>between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 margins.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There may be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situation</a:t>
            </a:r>
            <a:r>
              <a:rPr lang="en-IN" sz="2400" dirty="0">
                <a:latin typeface="Corbel" pitchFamily="34" charset="0"/>
              </a:rPr>
              <a:t> when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of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element </a:t>
            </a:r>
            <a:r>
              <a:rPr lang="en-IN" sz="2400" dirty="0">
                <a:latin typeface="Corbel" pitchFamily="34" charset="0"/>
              </a:rPr>
              <a:t>might be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larger</a:t>
            </a:r>
            <a:r>
              <a:rPr lang="en-IN" sz="2400" dirty="0">
                <a:latin typeface="Corbel" pitchFamily="34" charset="0"/>
              </a:rPr>
              <a:t> than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dimensions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box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>
                <a:latin typeface="Corbel" pitchFamily="34" charset="0"/>
              </a:rPr>
              <a:t>tself.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such cases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provides a property called 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overflow</a:t>
            </a:r>
            <a:r>
              <a:rPr lang="en-IN" sz="2400" dirty="0">
                <a:latin typeface="Corbel" pitchFamily="34" charset="0"/>
              </a:rPr>
              <a:t> which helps us to specify whether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clip content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render scroll bars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display overflow content </a:t>
            </a:r>
            <a:r>
              <a:rPr lang="en-IN" sz="2400" dirty="0">
                <a:latin typeface="Corbel" pitchFamily="34" charset="0"/>
              </a:rPr>
              <a:t>of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block-level </a:t>
            </a:r>
            <a:r>
              <a:rPr lang="en-IN" sz="2400" dirty="0">
                <a:latin typeface="Corbel" pitchFamily="34" charset="0"/>
              </a:rPr>
              <a:t>element.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2" cy="49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5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Value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Meaning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visible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default value. Content is not clipped; it will be rendered outside the element's box, and may thus overlap other content.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hidden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Content that overflows the element's box is clipped and the rest of the content will be invisible.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scroll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overflowing content is clipped, just like hidden, but provides a scrolling mechanism to access the overflowed content.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019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auto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If content overflows the element's box it will automatically provides the scrollbars to see the rest of the content, otherwise scrollbar will not appear.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250px;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overflow: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scroll;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above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rules lets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 to generate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scrollbar</a:t>
            </a:r>
            <a:r>
              <a:rPr lang="en-IN" sz="2400" dirty="0">
                <a:latin typeface="Corbel" pitchFamily="34" charset="0"/>
              </a:rPr>
              <a:t> which becomes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active </a:t>
            </a:r>
            <a:r>
              <a:rPr lang="en-IN" sz="2400" dirty="0">
                <a:latin typeface="Corbel" pitchFamily="34" charset="0"/>
              </a:rPr>
              <a:t>as soon 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latin typeface="Corbel" pitchFamily="34" charset="0"/>
              </a:rPr>
              <a:t>overflows.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Float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CSS positioning</a:t>
            </a:r>
            <a:r>
              <a:rPr lang="en-US" sz="2400" dirty="0">
                <a:latin typeface="Corbel" pitchFamily="34" charset="0"/>
              </a:rPr>
              <a:t> property.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 understand </a:t>
            </a:r>
            <a:r>
              <a:rPr lang="en-US" sz="2400" dirty="0">
                <a:latin typeface="Corbel" pitchFamily="34" charset="0"/>
              </a:rPr>
              <a:t>its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purpose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origin</a:t>
            </a:r>
            <a:r>
              <a:rPr lang="en-US" sz="2400" dirty="0">
                <a:latin typeface="Corbel" pitchFamily="34" charset="0"/>
              </a:rPr>
              <a:t>, we can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recall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print design.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print layout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images</a:t>
            </a:r>
            <a:r>
              <a:rPr lang="en-US" sz="2400" dirty="0">
                <a:latin typeface="Corbel" pitchFamily="34" charset="0"/>
              </a:rPr>
              <a:t> may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set into the page </a:t>
            </a:r>
            <a:r>
              <a:rPr lang="en-US" sz="2400" dirty="0">
                <a:latin typeface="Corbel" pitchFamily="34" charset="0"/>
              </a:rPr>
              <a:t>such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 wraps around </a:t>
            </a:r>
            <a:r>
              <a:rPr lang="en-US" sz="2400" dirty="0">
                <a:latin typeface="Corbel" pitchFamily="34" charset="0"/>
              </a:rPr>
              <a:t>them as needed.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" y="2143124"/>
            <a:ext cx="8654815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Images And Text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Appear In Books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" y="2143124"/>
            <a:ext cx="8654815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0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Similarly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float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is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place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left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right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side of its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allowing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other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wrap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around it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generally used </a:t>
            </a:r>
            <a:r>
              <a:rPr lang="en-IN" sz="2400" dirty="0">
                <a:latin typeface="Corbel" pitchFamily="34" charset="0"/>
              </a:rPr>
              <a:t>to place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or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 </a:t>
            </a:r>
            <a:r>
              <a:rPr lang="en-IN" sz="2400" dirty="0">
                <a:latin typeface="Corbel" pitchFamily="34" charset="0"/>
              </a:rPr>
              <a:t>inside its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elements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wrap around </a:t>
            </a:r>
            <a:r>
              <a:rPr lang="en-IN" sz="2400" dirty="0">
                <a:latin typeface="Corbel" pitchFamily="34" charset="0"/>
              </a:rPr>
              <a:t>it.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Every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that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</a:t>
            </a:r>
            <a:r>
              <a:rPr lang="en-IN" sz="2400" dirty="0">
                <a:latin typeface="Corbel" pitchFamily="34" charset="0"/>
              </a:rPr>
              <a:t> on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comprised </a:t>
            </a:r>
            <a:r>
              <a:rPr lang="en-IN" sz="2400" dirty="0">
                <a:latin typeface="Corbel" pitchFamily="34" charset="0"/>
              </a:rPr>
              <a:t>of one or more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box model </a:t>
            </a:r>
            <a:r>
              <a:rPr lang="en-IN" sz="2400" dirty="0">
                <a:latin typeface="Corbel" pitchFamily="34" charset="0"/>
              </a:rPr>
              <a:t>typically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describes</a:t>
            </a:r>
            <a:r>
              <a:rPr lang="en-IN" sz="2400" dirty="0">
                <a:latin typeface="Corbel" pitchFamily="34" charset="0"/>
              </a:rPr>
              <a:t> how these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laid out </a:t>
            </a:r>
            <a:r>
              <a:rPr lang="en-IN" sz="2400" dirty="0">
                <a:latin typeface="Corbel" pitchFamily="34" charset="0"/>
              </a:rPr>
              <a:t>on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01" y="2143124"/>
            <a:ext cx="8674172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4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Divs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Appear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Side By Side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Normally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div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elements will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top of each other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However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if we use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float: left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can let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elements float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next to each other.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16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clear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come after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floating element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will flow around it.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clear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property helps us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change this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behaviour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move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below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floating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precede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possible values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both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Display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&amp; Visibility</a:t>
            </a:r>
          </a:p>
          <a:p>
            <a:pPr marL="457200" indent="-457200">
              <a:buAutoNum type="arabicPeriod"/>
            </a:pP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boxes</a:t>
            </a:r>
            <a:r>
              <a:rPr lang="en-IN" sz="2400" dirty="0">
                <a:latin typeface="Corbel" pitchFamily="34" charset="0"/>
              </a:rPr>
              <a:t> can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properties </a:t>
            </a:r>
            <a:r>
              <a:rPr lang="en-IN" sz="2400" dirty="0">
                <a:latin typeface="Corbel" pitchFamily="34" charset="0"/>
              </a:rPr>
              <a:t>and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interact </a:t>
            </a:r>
            <a:r>
              <a:rPr lang="en-IN" sz="2400" dirty="0">
                <a:latin typeface="Corbel" pitchFamily="34" charset="0"/>
              </a:rPr>
              <a:t>with each other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ways</a:t>
            </a:r>
            <a:r>
              <a:rPr lang="en-IN" sz="2400" dirty="0">
                <a:latin typeface="Corbel" pitchFamily="34" charset="0"/>
              </a:rPr>
              <a:t>, but every box 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very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important elements 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a content area 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This can be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text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images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or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anything else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endParaRPr lang="en-IN" sz="19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space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between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contents</a:t>
            </a:r>
            <a:r>
              <a:rPr lang="en-IN" sz="19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and the 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lvl="1"/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border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frame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in the defined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thickness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margin </a:t>
            </a:r>
          </a:p>
          <a:p>
            <a:pPr lvl="2"/>
            <a:r>
              <a:rPr lang="en-IN" sz="1900" dirty="0"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space </a:t>
            </a:r>
            <a:r>
              <a:rPr lang="en-IN" sz="1900" dirty="0">
                <a:latin typeface="Corbel" pitchFamily="34" charset="0"/>
              </a:rPr>
              <a:t>between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frame</a:t>
            </a:r>
            <a:r>
              <a:rPr lang="en-IN" sz="1900" dirty="0">
                <a:latin typeface="Corbel" pitchFamily="34" charset="0"/>
              </a:rPr>
              <a:t> and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next item</a:t>
            </a:r>
            <a:r>
              <a:rPr lang="en-IN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Width And Height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Usually when we  set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an element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 properties, in reality we are only 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 area </a:t>
            </a:r>
            <a:r>
              <a:rPr lang="en-IN" sz="2400" dirty="0">
                <a:latin typeface="Corbel" pitchFamily="34" charset="0"/>
              </a:rPr>
              <a:t>of that element.</a:t>
            </a:r>
          </a:p>
          <a:p>
            <a:endParaRPr lang="en-US" sz="2400" b="1" dirty="0">
              <a:solidFill>
                <a:schemeClr val="accent6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does not include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paddings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margins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4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/>
              <a:t>	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width: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200px;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background: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#eee8aa;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  }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div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width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300px</a:t>
            </a:r>
            <a:r>
              <a:rPr lang="en-IN" sz="2400" dirty="0"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200px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set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spacing </a:t>
            </a:r>
            <a:r>
              <a:rPr lang="en-IN" sz="2400" dirty="0">
                <a:latin typeface="Corbel" pitchFamily="34" charset="0"/>
              </a:rPr>
              <a:t>between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and its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.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2060"/>
                </a:solidFill>
                <a:latin typeface="Corbel" pitchFamily="34" charset="0"/>
              </a:rPr>
              <a:t>padding-top</a:t>
            </a:r>
          </a:p>
          <a:p>
            <a:pPr lvl="1"/>
            <a:endParaRPr lang="en-US" sz="15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padding-right</a:t>
            </a:r>
          </a:p>
          <a:p>
            <a:pPr lvl="1"/>
            <a:endParaRPr lang="en-US" sz="15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padding-bottom</a:t>
            </a:r>
          </a:p>
          <a:p>
            <a:pPr lvl="1"/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7030A0"/>
                </a:solidFill>
                <a:latin typeface="Corbel" pitchFamily="34" charset="0"/>
              </a:rPr>
              <a:t>padding-left</a:t>
            </a:r>
          </a:p>
          <a:p>
            <a:pPr lvl="1"/>
            <a:endParaRPr lang="en-US" sz="15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C00000"/>
                </a:solidFill>
                <a:latin typeface="Corbel" pitchFamily="34" charset="0"/>
              </a:rPr>
              <a:t>padding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8705</TotalTime>
  <Words>1257</Words>
  <Application>Microsoft Office PowerPoint</Application>
  <PresentationFormat>On-screen Show (4:3)</PresentationFormat>
  <Paragraphs>250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CSS Box Model</vt:lpstr>
      <vt:lpstr>The CSS Box Model</vt:lpstr>
      <vt:lpstr>The CSS Box Model</vt:lpstr>
      <vt:lpstr>The CSS Box Model</vt:lpstr>
      <vt:lpstr>Setting Width And Height </vt:lpstr>
      <vt:lpstr>Example</vt:lpstr>
      <vt:lpstr>Padding</vt:lpstr>
      <vt:lpstr>Padding</vt:lpstr>
      <vt:lpstr>Example</vt:lpstr>
      <vt:lpstr>Border</vt:lpstr>
      <vt:lpstr>Border</vt:lpstr>
      <vt:lpstr>Border</vt:lpstr>
      <vt:lpstr>Example</vt:lpstr>
      <vt:lpstr>Creating Rounded Borders</vt:lpstr>
      <vt:lpstr>Example</vt:lpstr>
      <vt:lpstr>Margin</vt:lpstr>
      <vt:lpstr>Margin</vt:lpstr>
      <vt:lpstr>Example</vt:lpstr>
      <vt:lpstr>Using auto  For Horizontal Centering</vt:lpstr>
      <vt:lpstr>Example</vt:lpstr>
      <vt:lpstr>Handling Overflow</vt:lpstr>
      <vt:lpstr>Handling Overflow</vt:lpstr>
      <vt:lpstr>Example</vt:lpstr>
      <vt:lpstr>The float Property</vt:lpstr>
      <vt:lpstr>The float Property</vt:lpstr>
      <vt:lpstr>How Images And Text  Appear In Books ?</vt:lpstr>
      <vt:lpstr>The float Property</vt:lpstr>
      <vt:lpstr>The float Property</vt:lpstr>
      <vt:lpstr>Making Divs Appear  Side By Side</vt:lpstr>
      <vt:lpstr>The clear Property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711</cp:revision>
  <dcterms:created xsi:type="dcterms:W3CDTF">2016-02-04T12:02:26Z</dcterms:created>
  <dcterms:modified xsi:type="dcterms:W3CDTF">2023-07-31T04:01:20Z</dcterms:modified>
</cp:coreProperties>
</file>