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524" r:id="rId4"/>
    <p:sldId id="746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55" r:id="rId14"/>
    <p:sldId id="733" r:id="rId15"/>
    <p:sldId id="757" r:id="rId16"/>
    <p:sldId id="758" r:id="rId17"/>
    <p:sldId id="759" r:id="rId18"/>
    <p:sldId id="760" r:id="rId19"/>
    <p:sldId id="761" r:id="rId20"/>
    <p:sldId id="762" r:id="rId21"/>
    <p:sldId id="7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49520B1-E91E-48CF-BF07-15E9263EEB85}"/>
    <pc:docChg chg="modSld">
      <pc:chgData name="Sharma Computer Academy" userId="08476b32c11f4418" providerId="LiveId" clId="{149520B1-E91E-48CF-BF07-15E9263EEB85}" dt="2021-06-14T12:22:51.986" v="2" actId="20577"/>
      <pc:docMkLst>
        <pc:docMk/>
      </pc:docMkLst>
      <pc:sldChg chg="modSp">
        <pc:chgData name="Sharma Computer Academy" userId="08476b32c11f4418" providerId="LiveId" clId="{149520B1-E91E-48CF-BF07-15E9263EEB85}" dt="2021-06-14T12:22:51.986" v="2" actId="20577"/>
        <pc:sldMkLst>
          <pc:docMk/>
          <pc:sldMk cId="1079995114" sldId="754"/>
        </pc:sldMkLst>
        <pc:spChg chg="mod">
          <ac:chgData name="Sharma Computer Academy" userId="08476b32c11f4418" providerId="LiveId" clId="{149520B1-E91E-48CF-BF07-15E9263EEB85}" dt="2021-06-14T12:22:51.986" v="2" actId="20577"/>
          <ac:spMkLst>
            <pc:docMk/>
            <pc:sldMk cId="1079995114" sldId="75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7C2328A8-45BA-4BE9-893A-E74853690497}"/>
    <pc:docChg chg="modSld">
      <pc:chgData name="Sharma Computer Academy" userId="08476b32c11f4418" providerId="LiveId" clId="{7C2328A8-45BA-4BE9-893A-E74853690497}" dt="2022-01-17T05:52:43.658" v="39" actId="113"/>
      <pc:docMkLst>
        <pc:docMk/>
      </pc:docMkLst>
      <pc:sldChg chg="modSp">
        <pc:chgData name="Sharma Computer Academy" userId="08476b32c11f4418" providerId="LiveId" clId="{7C2328A8-45BA-4BE9-893A-E74853690497}" dt="2022-01-17T05:52:43.658" v="39" actId="113"/>
        <pc:sldMkLst>
          <pc:docMk/>
          <pc:sldMk cId="2393906947" sldId="750"/>
        </pc:sldMkLst>
        <pc:spChg chg="mod">
          <ac:chgData name="Sharma Computer Academy" userId="08476b32c11f4418" providerId="LiveId" clId="{7C2328A8-45BA-4BE9-893A-E74853690497}" dt="2022-01-17T05:52:43.658" v="39" actId="113"/>
          <ac:spMkLst>
            <pc:docMk/>
            <pc:sldMk cId="2393906947" sldId="75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1/17/2022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Lecture-22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[attribute$=“value”]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[attribute$="value"]</a:t>
            </a:r>
            <a:r>
              <a:rPr lang="en-US" sz="2400" dirty="0">
                <a:latin typeface="Corbel" pitchFamily="34" charset="0"/>
              </a:rPr>
              <a:t> is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styling elements </a:t>
            </a:r>
            <a:r>
              <a:rPr lang="en-US" sz="2400" dirty="0">
                <a:latin typeface="Corbel" pitchFamily="34" charset="0"/>
              </a:rPr>
              <a:t>that have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certain attribute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ends with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specified value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means </a:t>
            </a:r>
            <a:r>
              <a:rPr lang="en-US" sz="2400" dirty="0">
                <a:latin typeface="Corbel" pitchFamily="34" charset="0"/>
              </a:rPr>
              <a:t>that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last word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attribute</a:t>
            </a:r>
            <a:r>
              <a:rPr lang="en-US" sz="2400" dirty="0">
                <a:latin typeface="Corbel" pitchFamily="34" charset="0"/>
              </a:rPr>
              <a:t> has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match the keyword </a:t>
            </a:r>
            <a:r>
              <a:rPr lang="en-US" sz="2400" dirty="0">
                <a:latin typeface="Corbel" pitchFamily="34" charset="0"/>
              </a:rPr>
              <a:t>described in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selector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class$="style"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background: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yellowgreen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[attribute*=“value”]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[attribute*="value"] </a:t>
            </a:r>
            <a:r>
              <a:rPr lang="en-US" sz="2400" dirty="0">
                <a:latin typeface="Corbel" pitchFamily="34" charset="0"/>
              </a:rPr>
              <a:t>selector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finds elements </a:t>
            </a:r>
            <a:r>
              <a:rPr lang="en-US" sz="2400" dirty="0">
                <a:latin typeface="Corbel" pitchFamily="34" charset="0"/>
              </a:rPr>
              <a:t>which have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specified keyword </a:t>
            </a:r>
            <a:r>
              <a:rPr lang="en-US" sz="2400" dirty="0">
                <a:latin typeface="Corbel" pitchFamily="34" charset="0"/>
              </a:rPr>
              <a:t>anywhere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attribute value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class*="style"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background: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yellowgreen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Case Insensitive Styling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 is possible </a:t>
            </a:r>
            <a:r>
              <a:rPr lang="en-US" sz="2400" dirty="0">
                <a:latin typeface="Corbel" pitchFamily="34" charset="0"/>
              </a:rPr>
              <a:t>to use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CSS selector attribute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perform matching</a:t>
            </a:r>
            <a:r>
              <a:rPr lang="en-US" sz="2400" dirty="0">
                <a:latin typeface="Corbel" pitchFamily="34" charset="0"/>
              </a:rPr>
              <a:t> that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not case-sensitive.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done</a:t>
            </a:r>
            <a:r>
              <a:rPr lang="en-US" sz="2400" dirty="0">
                <a:latin typeface="Corbel" pitchFamily="34" charset="0"/>
              </a:rPr>
              <a:t> by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adding </a:t>
            </a:r>
            <a:r>
              <a:rPr lang="en-US" sz="2400" dirty="0">
                <a:latin typeface="Corbel" pitchFamily="34" charset="0"/>
              </a:rPr>
              <a:t>the letter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end of selector</a:t>
            </a:r>
            <a:endParaRPr lang="en-US" sz="2400" b="1" u="sng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class*="style“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background: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yellowgreen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Input Fields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CSS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attribute selectors </a:t>
            </a:r>
            <a:r>
              <a:rPr lang="en-US" sz="2400" dirty="0">
                <a:latin typeface="Corbel" pitchFamily="34" charset="0"/>
              </a:rPr>
              <a:t>select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specific CSS input types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input[type=“text”] </a:t>
            </a:r>
            <a:r>
              <a:rPr lang="en-US" dirty="0">
                <a:latin typeface="Corbel" pitchFamily="34" charset="0"/>
              </a:rPr>
              <a:t>- selects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form fields </a:t>
            </a:r>
            <a:r>
              <a:rPr lang="en-US" dirty="0">
                <a:latin typeface="Corbel" pitchFamily="34" charset="0"/>
              </a:rPr>
              <a:t>that accepts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text.</a:t>
            </a: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input[type=“password”]</a:t>
            </a:r>
            <a:r>
              <a:rPr lang="en-US" dirty="0">
                <a:latin typeface="Corbel" pitchFamily="34" charset="0"/>
              </a:rPr>
              <a:t> - selects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form fields </a:t>
            </a:r>
            <a:r>
              <a:rPr lang="en-US" dirty="0">
                <a:latin typeface="Corbel" pitchFamily="34" charset="0"/>
              </a:rPr>
              <a:t>that accepts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passwords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input[type=“number”] </a:t>
            </a:r>
            <a:r>
              <a:rPr lang="en-US" dirty="0">
                <a:latin typeface="Corbel" pitchFamily="34" charset="0"/>
              </a:rPr>
              <a:t>- selects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form fields </a:t>
            </a:r>
            <a:r>
              <a:rPr lang="en-US" dirty="0">
                <a:latin typeface="Corbel" pitchFamily="34" charset="0"/>
              </a:rPr>
              <a:t>that accepts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numbers</a:t>
            </a:r>
            <a:r>
              <a:rPr lang="en-US" dirty="0">
                <a:latin typeface="Corbel" pitchFamily="34" charset="0"/>
              </a:rPr>
              <a:t>.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1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Changing Width &amp; Height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width/height </a:t>
            </a:r>
            <a:r>
              <a:rPr lang="en-US" sz="2400" dirty="0">
                <a:latin typeface="Corbel" pitchFamily="34" charset="0"/>
              </a:rPr>
              <a:t>properties let us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width/height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input fields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 example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apply</a:t>
            </a:r>
            <a:r>
              <a:rPr lang="en-US" sz="2400" dirty="0">
                <a:latin typeface="Corbel" pitchFamily="34" charset="0"/>
              </a:rPr>
              <a:t> to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&lt;input&gt; </a:t>
            </a:r>
            <a:r>
              <a:rPr lang="en-US" sz="2400" dirty="0">
                <a:latin typeface="Corbel" pitchFamily="34" charset="0"/>
              </a:rPr>
              <a:t>elements and set their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width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100%: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}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 &amp; Margin With Input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padding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margin</a:t>
            </a:r>
            <a:r>
              <a:rPr lang="en-US" sz="2400" dirty="0">
                <a:latin typeface="Corbel" pitchFamily="34" charset="0"/>
              </a:rPr>
              <a:t> properties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 space</a:t>
            </a:r>
            <a:r>
              <a:rPr lang="en-US" sz="2400" dirty="0">
                <a:latin typeface="Corbel" pitchFamily="34" charset="0"/>
              </a:rPr>
              <a:t> inside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around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input field </a:t>
            </a:r>
            <a:r>
              <a:rPr lang="en-US" sz="2400" dirty="0">
                <a:latin typeface="Corbel" pitchFamily="34" charset="0"/>
              </a:rPr>
              <a:t>to make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more spacious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input[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type="text"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input[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type="password"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width: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padding: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15px 22px;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margin: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10px 5px;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padding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margin</a:t>
            </a:r>
            <a:r>
              <a:rPr lang="en-US" sz="2400" dirty="0">
                <a:latin typeface="Corbel" pitchFamily="34" charset="0"/>
              </a:rPr>
              <a:t> properties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 space</a:t>
            </a:r>
            <a:r>
              <a:rPr lang="en-US" sz="2400" dirty="0">
                <a:latin typeface="Corbel" pitchFamily="34" charset="0"/>
              </a:rPr>
              <a:t> inside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around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input field </a:t>
            </a:r>
            <a:r>
              <a:rPr lang="en-US" sz="2400" dirty="0">
                <a:latin typeface="Corbel" pitchFamily="34" charset="0"/>
              </a:rPr>
              <a:t>to make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more spacious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type=“text”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border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4px solid #8842d5;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border-radius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5px;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background-color</a:t>
            </a:r>
            <a:r>
              <a:rPr lang="en-US" sz="2400" dirty="0">
                <a:latin typeface="Corbel" pitchFamily="34" charset="0"/>
              </a:rPr>
              <a:t> property adds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background </a:t>
            </a:r>
            <a:r>
              <a:rPr lang="en-US" sz="2400" dirty="0">
                <a:latin typeface="Corbel" pitchFamily="34" charset="0"/>
              </a:rPr>
              <a:t>inside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input field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US" sz="2400" dirty="0">
                <a:latin typeface="Corbel" pitchFamily="34" charset="0"/>
              </a:rPr>
              <a:t> inside the field, use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type=“text”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border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4px solid #8842d5;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border-radius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5px;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Focused Input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CSS forms </a:t>
            </a:r>
            <a:r>
              <a:rPr lang="en-US" sz="2400" dirty="0">
                <a:latin typeface="Corbel" pitchFamily="34" charset="0"/>
              </a:rPr>
              <a:t>and their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input fields </a:t>
            </a:r>
            <a:r>
              <a:rPr lang="en-US" sz="2400" dirty="0">
                <a:latin typeface="Corbel" pitchFamily="34" charset="0"/>
              </a:rPr>
              <a:t>become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more interactive </a:t>
            </a:r>
            <a:r>
              <a:rPr lang="en-US" sz="2400" dirty="0">
                <a:latin typeface="Corbel" pitchFamily="34" charset="0"/>
              </a:rPr>
              <a:t>when their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styling properties change </a:t>
            </a:r>
            <a:r>
              <a:rPr lang="en-US" sz="2400" dirty="0">
                <a:latin typeface="Corbel" pitchFamily="34" charset="0"/>
              </a:rPr>
              <a:t>once users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click </a:t>
            </a:r>
            <a:r>
              <a:rPr lang="en-US" sz="2400" dirty="0">
                <a:latin typeface="Corbel" pitchFamily="34" charset="0"/>
              </a:rPr>
              <a:t>on them.</a:t>
            </a: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 do this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add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 pseudo class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:focus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unique 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the form when it has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focus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type=“text”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background-color: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#8842d5;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Icon Or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background-image</a:t>
            </a:r>
            <a:r>
              <a:rPr lang="en-US" sz="2400" dirty="0">
                <a:latin typeface="Corbel" pitchFamily="34" charset="0"/>
              </a:rPr>
              <a:t> property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adds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input field.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type=“text”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background-color: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#9476f7;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background-image: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('search-icon.png');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background-position: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9px 10px;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background-repeat: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no-repeat;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padding-left: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50px;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Styling Form In CSS</a:t>
            </a:r>
          </a:p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Attribute Selectors</a:t>
            </a:r>
          </a:p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>
                <a:solidFill>
                  <a:srgbClr val="C00000"/>
                </a:solidFill>
                <a:latin typeface="Corbel" pitchFamily="34" charset="0"/>
              </a:rPr>
              <a:t>Styling Controls</a:t>
            </a:r>
            <a:endParaRPr lang="en-US" sz="2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DropDown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Corbel" pitchFamily="34" charset="0"/>
              </a:rPr>
              <a:t>HTML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&lt;select&gt; </a:t>
            </a:r>
            <a:r>
              <a:rPr lang="en-US" sz="2800" dirty="0">
                <a:latin typeface="Corbel" pitchFamily="34" charset="0"/>
              </a:rPr>
              <a:t>and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&lt;option&gt; </a:t>
            </a:r>
            <a:r>
              <a:rPr lang="en-US" sz="2800" dirty="0">
                <a:latin typeface="Corbel" pitchFamily="34" charset="0"/>
              </a:rPr>
              <a:t>element create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simple drop down </a:t>
            </a:r>
            <a:r>
              <a:rPr lang="en-US" sz="2800" dirty="0">
                <a:latin typeface="Corbel" pitchFamily="34" charset="0"/>
              </a:rPr>
              <a:t>menus.</a:t>
            </a:r>
            <a:endParaRPr lang="en-US" sz="28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rbel" pitchFamily="34" charset="0"/>
              </a:rPr>
              <a:t>We can </a:t>
            </a: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8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drop down menu </a:t>
            </a:r>
            <a:r>
              <a:rPr lang="en-US" sz="2800" dirty="0">
                <a:solidFill>
                  <a:schemeClr val="tx1"/>
                </a:solidFill>
                <a:latin typeface="Corbel" pitchFamily="34" charset="0"/>
              </a:rPr>
              <a:t>to add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backgrounds</a:t>
            </a:r>
            <a:r>
              <a:rPr lang="en-US" sz="28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colors</a:t>
            </a:r>
            <a:r>
              <a:rPr lang="en-US" sz="2800" dirty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borders</a:t>
            </a:r>
          </a:p>
          <a:p>
            <a:endParaRPr lang="en-US" sz="28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18px 22px;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border: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border-radius: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5px;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color: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white;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background-color: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#8842d5;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important step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 form styling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adjusting</a:t>
            </a:r>
            <a:r>
              <a:rPr lang="en-US" sz="2400" dirty="0">
                <a:latin typeface="Corbel" pitchFamily="34" charset="0"/>
              </a:rPr>
              <a:t> the way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form buttons </a:t>
            </a:r>
            <a:r>
              <a:rPr lang="en-US" sz="2400" dirty="0">
                <a:latin typeface="Corbel" pitchFamily="34" charset="0"/>
              </a:rPr>
              <a:t>look.</a:t>
            </a: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type=“button”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input[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type=“reset”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input[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type=“submit”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background-color: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#8842d5;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color: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white;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18px 36px;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text-decoration: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5px 4px;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cursor: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Introduction To </a:t>
            </a: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Java Script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Form Styling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CSS form styling </a:t>
            </a:r>
            <a:r>
              <a:rPr lang="en-US" sz="2400" dirty="0">
                <a:latin typeface="Corbel" pitchFamily="34" charset="0"/>
              </a:rPr>
              <a:t>refers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adding properties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 forms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adjust their position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make them interactive</a:t>
            </a:r>
            <a:r>
              <a:rPr lang="en-US" sz="2400" dirty="0"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improve their appearance </a:t>
            </a:r>
            <a:r>
              <a:rPr lang="en-US" sz="2400" dirty="0">
                <a:latin typeface="Corbel" pitchFamily="34" charset="0"/>
              </a:rPr>
              <a:t>overall.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There are many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CSS properties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 which can be used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HTML forms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make them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more interactive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 attribute selectors </a:t>
            </a:r>
            <a:r>
              <a:rPr lang="en-US" sz="2400" dirty="0">
                <a:latin typeface="Corbel" pitchFamily="34" charset="0"/>
              </a:rPr>
              <a:t>target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elements</a:t>
            </a:r>
            <a:r>
              <a:rPr lang="en-US" sz="2400" dirty="0">
                <a:latin typeface="Corbel" pitchFamily="34" charset="0"/>
              </a:rPr>
              <a:t> according to their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attributes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values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They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case-sensitive</a:t>
            </a:r>
            <a:r>
              <a:rPr lang="en-US" sz="2400" dirty="0">
                <a:latin typeface="Corbel" pitchFamily="34" charset="0"/>
              </a:rPr>
              <a:t>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default</a:t>
            </a:r>
            <a:r>
              <a:rPr lang="en-US" sz="2400" dirty="0">
                <a:latin typeface="Corbel" pitchFamily="34" charset="0"/>
              </a:rPr>
              <a:t>, meaning 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US" sz="2400" dirty="0">
                <a:latin typeface="Corbel" pitchFamily="34" charset="0"/>
              </a:rPr>
              <a:t>looks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exact matches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[attribute]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CSS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[attribute] </a:t>
            </a:r>
            <a:r>
              <a:rPr lang="en-US" sz="2400" dirty="0">
                <a:latin typeface="Corbel" pitchFamily="34" charset="0"/>
              </a:rPr>
              <a:t>selector is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matching HTML elements </a:t>
            </a:r>
            <a:r>
              <a:rPr lang="en-US" sz="2400" dirty="0">
                <a:latin typeface="Corbel" pitchFamily="34" charset="0"/>
              </a:rPr>
              <a:t>with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certain attribute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 below </a:t>
            </a:r>
            <a:r>
              <a:rPr lang="en-US" sz="2400" dirty="0">
                <a:latin typeface="Corbel" pitchFamily="34" charset="0"/>
              </a:rPr>
              <a:t>selects every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 element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[target] </a:t>
            </a:r>
            <a:r>
              <a:rPr lang="en-US" sz="2400" dirty="0">
                <a:latin typeface="Corbel" pitchFamily="34" charset="0"/>
              </a:rPr>
              <a:t>attribute in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file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font-family: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'Lucida Sans';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text-decoration: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[attribute=“value”]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[attribute="value"]</a:t>
            </a:r>
            <a:r>
              <a:rPr lang="en-US" sz="2400" dirty="0">
                <a:latin typeface="Corbel" pitchFamily="34" charset="0"/>
              </a:rPr>
              <a:t> selector is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choosing HTML elements </a:t>
            </a:r>
            <a:r>
              <a:rPr lang="en-US" sz="2400" dirty="0">
                <a:latin typeface="Corbel" pitchFamily="34" charset="0"/>
              </a:rPr>
              <a:t>with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certain attribute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attribute selector</a:t>
            </a:r>
            <a:r>
              <a:rPr lang="en-US" sz="2400" dirty="0">
                <a:latin typeface="Corbel" pitchFamily="34" charset="0"/>
              </a:rPr>
              <a:t> styles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only the elements </a:t>
            </a:r>
            <a:r>
              <a:rPr lang="en-US" sz="2400" dirty="0">
                <a:latin typeface="Corbel" pitchFamily="34" charset="0"/>
              </a:rPr>
              <a:t>with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exact value name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attribute.</a:t>
            </a: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target="_self"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font-family: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'Lucida Sans';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text-decoration: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4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[attribute~=“value”]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CSS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[attribute~="value"]</a:t>
            </a:r>
            <a:r>
              <a:rPr lang="en-US" sz="2400" dirty="0">
                <a:latin typeface="Corbel" pitchFamily="34" charset="0"/>
              </a:rPr>
              <a:t> selector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finds elements </a:t>
            </a:r>
            <a:r>
              <a:rPr lang="en-US" sz="2400" dirty="0">
                <a:latin typeface="Corbel" pitchFamily="34" charset="0"/>
              </a:rPr>
              <a:t>with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attribute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certain word </a:t>
            </a:r>
            <a:r>
              <a:rPr lang="en-US" sz="2400" dirty="0">
                <a:latin typeface="Corbel" pitchFamily="34" charset="0"/>
              </a:rPr>
              <a:t>(regardless of its placement in the full name).</a:t>
            </a: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title~="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border: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 2px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darkcyan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[attribute|=“value”]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[attribute|="value"] </a:t>
            </a:r>
            <a:r>
              <a:rPr lang="en-US" sz="2400" dirty="0">
                <a:latin typeface="Corbel" pitchFamily="34" charset="0"/>
              </a:rPr>
              <a:t>selector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matches every element </a:t>
            </a:r>
            <a:r>
              <a:rPr lang="en-US" sz="2400" dirty="0">
                <a:latin typeface="Corbel" pitchFamily="34" charset="0"/>
              </a:rPr>
              <a:t>that has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certain attribute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exactly matches </a:t>
            </a:r>
            <a:r>
              <a:rPr lang="en-US" sz="2400" dirty="0">
                <a:latin typeface="Corbel" panose="020B0503020204020204" pitchFamily="34" charset="0"/>
              </a:rPr>
              <a:t>with the </a:t>
            </a:r>
            <a:r>
              <a:rPr lang="en-US" sz="2400" b="1" i="1" dirty="0">
                <a:solidFill>
                  <a:srgbClr val="C00000"/>
                </a:solidFill>
                <a:latin typeface="Corbel" panose="020B0503020204020204" pitchFamily="34" charset="0"/>
              </a:rPr>
              <a:t>value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US" sz="2400" dirty="0">
                <a:latin typeface="Corbel" panose="020B0503020204020204" pitchFamily="34" charset="0"/>
              </a:rPr>
              <a:t>or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begin </a:t>
            </a:r>
            <a:r>
              <a:rPr lang="en-US" sz="2400" dirty="0">
                <a:latin typeface="Corbel" panose="020B0503020204020204" pitchFamily="34" charset="0"/>
              </a:rPr>
              <a:t>with </a:t>
            </a:r>
            <a:r>
              <a:rPr lang="en-US" sz="2400" b="1" i="1" dirty="0">
                <a:solidFill>
                  <a:srgbClr val="C0000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 immediately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followed</a:t>
            </a:r>
            <a:r>
              <a:rPr lang="en-US" sz="2400" dirty="0">
                <a:latin typeface="Corbel" panose="020B0503020204020204" pitchFamily="34" charset="0"/>
              </a:rPr>
              <a:t> by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hyphen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class|="style"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background: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yellowgreen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[attribute^=“value”]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[attribute^="value"]</a:t>
            </a:r>
            <a:r>
              <a:rPr lang="en-US" sz="2400" dirty="0">
                <a:latin typeface="Corbel" pitchFamily="34" charset="0"/>
              </a:rPr>
              <a:t> attribute selector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styles elements </a:t>
            </a:r>
            <a:r>
              <a:rPr lang="en-US" sz="2400" dirty="0">
                <a:latin typeface="Corbel" pitchFamily="34" charset="0"/>
              </a:rPr>
              <a:t>that have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specified attribute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starts with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specified value.</a:t>
            </a: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class^="style"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background: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yellowgreen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9369</TotalTime>
  <Words>1102</Words>
  <Application>Microsoft Office PowerPoint</Application>
  <PresentationFormat>On-screen Show (4:3)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Form Styling ?</vt:lpstr>
      <vt:lpstr>Understanding  Attribute Selectors</vt:lpstr>
      <vt:lpstr>The [attribute] Selector</vt:lpstr>
      <vt:lpstr>The  [attribute=“value”] Selector</vt:lpstr>
      <vt:lpstr>The  [attribute~=“value”] Selector</vt:lpstr>
      <vt:lpstr>The  [attribute|=“value”] Selector</vt:lpstr>
      <vt:lpstr>The  [attribute^=“value”] Selector</vt:lpstr>
      <vt:lpstr>The  [attribute$=“value”] Selector</vt:lpstr>
      <vt:lpstr>The  [attribute*=“value”] Selector</vt:lpstr>
      <vt:lpstr>Case Insensitive Styling</vt:lpstr>
      <vt:lpstr>Styling Input Fields</vt:lpstr>
      <vt:lpstr>Changing Width &amp; Height</vt:lpstr>
      <vt:lpstr>Padding &amp; Margin With Input</vt:lpstr>
      <vt:lpstr>Adding Borders</vt:lpstr>
      <vt:lpstr>Adding Colors</vt:lpstr>
      <vt:lpstr>Focused Input</vt:lpstr>
      <vt:lpstr>Adding Icon Or Image</vt:lpstr>
      <vt:lpstr>Styling DropDown</vt:lpstr>
      <vt:lpstr>Styling Buttons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748</cp:revision>
  <dcterms:created xsi:type="dcterms:W3CDTF">2016-02-04T12:02:26Z</dcterms:created>
  <dcterms:modified xsi:type="dcterms:W3CDTF">2022-01-17T06:09:26Z</dcterms:modified>
</cp:coreProperties>
</file>