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431" r:id="rId4"/>
    <p:sldId id="432" r:id="rId5"/>
    <p:sldId id="457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6739AD-9CCC-4CFC-8641-F7C68AF0E6A9}"/>
    <pc:docChg chg="undo custSel modSld">
      <pc:chgData name="Sharma Computer Academy" userId="08476b32c11f4418" providerId="LiveId" clId="{226739AD-9CCC-4CFC-8641-F7C68AF0E6A9}" dt="2021-12-05T07:17:04.356" v="380" actId="20577"/>
      <pc:docMkLst>
        <pc:docMk/>
      </pc:docMkLst>
      <pc:sldChg chg="modSp mod">
        <pc:chgData name="Sharma Computer Academy" userId="08476b32c11f4418" providerId="LiveId" clId="{226739AD-9CCC-4CFC-8641-F7C68AF0E6A9}" dt="2021-12-05T07:17:04.356" v="380" actId="20577"/>
        <pc:sldMkLst>
          <pc:docMk/>
          <pc:sldMk cId="3277023943" sldId="431"/>
        </pc:sldMkLst>
        <pc:spChg chg="mod">
          <ac:chgData name="Sharma Computer Academy" userId="08476b32c11f4418" providerId="LiveId" clId="{226739AD-9CCC-4CFC-8641-F7C68AF0E6A9}" dt="2021-12-05T07:17:04.356" v="380" actId="20577"/>
          <ac:spMkLst>
            <pc:docMk/>
            <pc:sldMk cId="3277023943" sldId="4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6739AD-9CCC-4CFC-8641-F7C68AF0E6A9}" dt="2021-12-04T19:47:01.676" v="13" actId="207"/>
        <pc:sldMkLst>
          <pc:docMk/>
          <pc:sldMk cId="2269403977" sldId="433"/>
        </pc:sldMkLst>
        <pc:spChg chg="mod">
          <ac:chgData name="Sharma Computer Academy" userId="08476b32c11f4418" providerId="LiveId" clId="{226739AD-9CCC-4CFC-8641-F7C68AF0E6A9}" dt="2021-12-04T19:47:01.676" v="13" actId="207"/>
          <ac:spMkLst>
            <pc:docMk/>
            <pc:sldMk cId="2269403977" sldId="4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6739AD-9CCC-4CFC-8641-F7C68AF0E6A9}" dt="2021-12-04T19:49:26.544" v="47" actId="20577"/>
        <pc:sldMkLst>
          <pc:docMk/>
          <pc:sldMk cId="1619045853" sldId="436"/>
        </pc:sldMkLst>
        <pc:spChg chg="mod">
          <ac:chgData name="Sharma Computer Academy" userId="08476b32c11f4418" providerId="LiveId" clId="{226739AD-9CCC-4CFC-8641-F7C68AF0E6A9}" dt="2021-12-04T19:49:26.544" v="47" actId="20577"/>
          <ac:spMkLst>
            <pc:docMk/>
            <pc:sldMk cId="1619045853" sldId="4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6739AD-9CCC-4CFC-8641-F7C68AF0E6A9}" dt="2021-12-04T19:50:56.687" v="74" actId="113"/>
        <pc:sldMkLst>
          <pc:docMk/>
          <pc:sldMk cId="4051307804" sldId="437"/>
        </pc:sldMkLst>
        <pc:spChg chg="mod">
          <ac:chgData name="Sharma Computer Academy" userId="08476b32c11f4418" providerId="LiveId" clId="{226739AD-9CCC-4CFC-8641-F7C68AF0E6A9}" dt="2021-12-04T19:50:56.687" v="74" actId="113"/>
          <ac:spMkLst>
            <pc:docMk/>
            <pc:sldMk cId="4051307804" sldId="4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6739AD-9CCC-4CFC-8641-F7C68AF0E6A9}" dt="2021-12-04T19:51:28.918" v="84" actId="113"/>
        <pc:sldMkLst>
          <pc:docMk/>
          <pc:sldMk cId="624691232" sldId="438"/>
        </pc:sldMkLst>
        <pc:spChg chg="mod">
          <ac:chgData name="Sharma Computer Academy" userId="08476b32c11f4418" providerId="LiveId" clId="{226739AD-9CCC-4CFC-8641-F7C68AF0E6A9}" dt="2021-12-04T19:51:28.918" v="84" actId="113"/>
          <ac:spMkLst>
            <pc:docMk/>
            <pc:sldMk cId="624691232" sldId="4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6739AD-9CCC-4CFC-8641-F7C68AF0E6A9}" dt="2021-12-04T19:52:12.744" v="100" actId="20577"/>
        <pc:sldMkLst>
          <pc:docMk/>
          <pc:sldMk cId="3720318180" sldId="440"/>
        </pc:sldMkLst>
        <pc:spChg chg="mod">
          <ac:chgData name="Sharma Computer Academy" userId="08476b32c11f4418" providerId="LiveId" clId="{226739AD-9CCC-4CFC-8641-F7C68AF0E6A9}" dt="2021-12-04T19:52:12.744" v="100" actId="20577"/>
          <ac:spMkLst>
            <pc:docMk/>
            <pc:sldMk cId="3720318180" sldId="44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19:55:15.463" v="184"/>
        <pc:sldMkLst>
          <pc:docMk/>
          <pc:sldMk cId="265066926" sldId="441"/>
        </pc:sldMkLst>
        <pc:spChg chg="mod">
          <ac:chgData name="Sharma Computer Academy" userId="08476b32c11f4418" providerId="LiveId" clId="{226739AD-9CCC-4CFC-8641-F7C68AF0E6A9}" dt="2021-12-04T19:55:00.363" v="181" actId="113"/>
          <ac:spMkLst>
            <pc:docMk/>
            <pc:sldMk cId="265066926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19:57:52.303" v="229"/>
        <pc:sldMkLst>
          <pc:docMk/>
          <pc:sldMk cId="3312311830" sldId="442"/>
        </pc:sldMkLst>
        <pc:spChg chg="mod">
          <ac:chgData name="Sharma Computer Academy" userId="08476b32c11f4418" providerId="LiveId" clId="{226739AD-9CCC-4CFC-8641-F7C68AF0E6A9}" dt="2021-12-04T19:57:40.543" v="226" actId="113"/>
          <ac:spMkLst>
            <pc:docMk/>
            <pc:sldMk cId="33123118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6:18.642" v="379"/>
        <pc:sldMkLst>
          <pc:docMk/>
          <pc:sldMk cId="1912724699" sldId="443"/>
        </pc:sldMkLst>
        <pc:spChg chg="mod">
          <ac:chgData name="Sharma Computer Academy" userId="08476b32c11f4418" providerId="LiveId" clId="{226739AD-9CCC-4CFC-8641-F7C68AF0E6A9}" dt="2021-12-04T20:05:55.392" v="374" actId="27636"/>
          <ac:spMkLst>
            <pc:docMk/>
            <pc:sldMk cId="1912724699" sldId="44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2:39.222" v="308"/>
        <pc:sldMkLst>
          <pc:docMk/>
          <pc:sldMk cId="3715659884" sldId="444"/>
        </pc:sldMkLst>
        <pc:spChg chg="mod">
          <ac:chgData name="Sharma Computer Academy" userId="08476b32c11f4418" providerId="LiveId" clId="{226739AD-9CCC-4CFC-8641-F7C68AF0E6A9}" dt="2021-12-04T20:02:28.307" v="304" actId="113"/>
          <ac:spMkLst>
            <pc:docMk/>
            <pc:sldMk cId="3715659884" sldId="44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3:00.442" v="317" actId="27636"/>
        <pc:sldMkLst>
          <pc:docMk/>
          <pc:sldMk cId="3587865248" sldId="445"/>
        </pc:sldMkLst>
        <pc:spChg chg="mod">
          <ac:chgData name="Sharma Computer Academy" userId="08476b32c11f4418" providerId="LiveId" clId="{226739AD-9CCC-4CFC-8641-F7C68AF0E6A9}" dt="2021-12-04T20:03:00.442" v="317" actId="27636"/>
          <ac:spMkLst>
            <pc:docMk/>
            <pc:sldMk cId="3587865248" sldId="4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1:52.062" v="294"/>
        <pc:sldMkLst>
          <pc:docMk/>
          <pc:sldMk cId="2749950945" sldId="446"/>
        </pc:sldMkLst>
        <pc:spChg chg="mod">
          <ac:chgData name="Sharma Computer Academy" userId="08476b32c11f4418" providerId="LiveId" clId="{226739AD-9CCC-4CFC-8641-F7C68AF0E6A9}" dt="2021-12-04T20:01:42.222" v="292" actId="113"/>
          <ac:spMkLst>
            <pc:docMk/>
            <pc:sldMk cId="2749950945" sldId="44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4:26.582" v="345"/>
        <pc:sldMkLst>
          <pc:docMk/>
          <pc:sldMk cId="909910174" sldId="447"/>
        </pc:sldMkLst>
        <pc:spChg chg="mod">
          <ac:chgData name="Sharma Computer Academy" userId="08476b32c11f4418" providerId="LiveId" clId="{226739AD-9CCC-4CFC-8641-F7C68AF0E6A9}" dt="2021-12-04T20:04:20.482" v="344" actId="115"/>
          <ac:spMkLst>
            <pc:docMk/>
            <pc:sldMk cId="909910174" sldId="4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26739AD-9CCC-4CFC-8641-F7C68AF0E6A9}" dt="2021-12-04T20:05:34.412" v="370"/>
        <pc:sldMkLst>
          <pc:docMk/>
          <pc:sldMk cId="469181890" sldId="448"/>
        </pc:sldMkLst>
        <pc:spChg chg="mod">
          <ac:chgData name="Sharma Computer Academy" userId="08476b32c11f4418" providerId="LiveId" clId="{226739AD-9CCC-4CFC-8641-F7C68AF0E6A9}" dt="2021-12-04T20:05:18.002" v="365" actId="27636"/>
          <ac:spMkLst>
            <pc:docMk/>
            <pc:sldMk cId="469181890" sldId="44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699133C-2646-47E1-8461-6AC7A8DEEAE5}"/>
    <pc:docChg chg="addSld modSld">
      <pc:chgData name="Sharma Computer Academy" userId="08476b32c11f4418" providerId="LiveId" clId="{E699133C-2646-47E1-8461-6AC7A8DEEAE5}" dt="2021-05-15T11:12:31.985" v="151" actId="20577"/>
      <pc:docMkLst>
        <pc:docMk/>
      </pc:docMkLst>
      <pc:sldChg chg="modSp modAnim">
        <pc:chgData name="Sharma Computer Academy" userId="08476b32c11f4418" providerId="LiveId" clId="{E699133C-2646-47E1-8461-6AC7A8DEEAE5}" dt="2021-05-15T11:12:31.985" v="151" actId="20577"/>
        <pc:sldMkLst>
          <pc:docMk/>
          <pc:sldMk cId="0" sldId="264"/>
        </pc:sldMkLst>
        <pc:spChg chg="mod">
          <ac:chgData name="Sharma Computer Academy" userId="08476b32c11f4418" providerId="LiveId" clId="{E699133C-2646-47E1-8461-6AC7A8DEEAE5}" dt="2021-05-15T11:12:31.985" v="151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699133C-2646-47E1-8461-6AC7A8DEEAE5}" dt="2021-05-15T11:08:32.573" v="47"/>
        <pc:sldMkLst>
          <pc:docMk/>
          <pc:sldMk cId="464358479" sldId="432"/>
        </pc:sldMkLst>
        <pc:spChg chg="mod">
          <ac:chgData name="Sharma Computer Academy" userId="08476b32c11f4418" providerId="LiveId" clId="{E699133C-2646-47E1-8461-6AC7A8DEEAE5}" dt="2021-05-15T11:06:46.979" v="19" actId="20577"/>
          <ac:spMkLst>
            <pc:docMk/>
            <pc:sldMk cId="464358479" sldId="43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99133C-2646-47E1-8461-6AC7A8DEEAE5}" dt="2021-05-15T11:09:55.544" v="65" actId="113"/>
        <pc:sldMkLst>
          <pc:docMk/>
          <pc:sldMk cId="1042059317" sldId="434"/>
        </pc:sldMkLst>
        <pc:spChg chg="mod">
          <ac:chgData name="Sharma Computer Academy" userId="08476b32c11f4418" providerId="LiveId" clId="{E699133C-2646-47E1-8461-6AC7A8DEEAE5}" dt="2021-05-15T11:09:55.544" v="65" actId="113"/>
          <ac:spMkLst>
            <pc:docMk/>
            <pc:sldMk cId="1042059317" sldId="43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99133C-2646-47E1-8461-6AC7A8DEEAE5}" dt="2021-05-15T11:11:05.088" v="85" actId="113"/>
        <pc:sldMkLst>
          <pc:docMk/>
          <pc:sldMk cId="1095164032" sldId="435"/>
        </pc:sldMkLst>
        <pc:spChg chg="mod">
          <ac:chgData name="Sharma Computer Academy" userId="08476b32c11f4418" providerId="LiveId" clId="{E699133C-2646-47E1-8461-6AC7A8DEEAE5}" dt="2021-05-15T11:11:05.088" v="85" actId="113"/>
          <ac:spMkLst>
            <pc:docMk/>
            <pc:sldMk cId="1095164032" sldId="43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99133C-2646-47E1-8461-6AC7A8DEEAE5}" dt="2021-05-15T11:08:40.552" v="49"/>
        <pc:sldMkLst>
          <pc:docMk/>
          <pc:sldMk cId="2970958686" sldId="457"/>
        </pc:sldMkLst>
        <pc:spChg chg="mod">
          <ac:chgData name="Sharma Computer Academy" userId="08476b32c11f4418" providerId="LiveId" clId="{E699133C-2646-47E1-8461-6AC7A8DEEAE5}" dt="2021-05-15T11:08:15.927" v="45" actId="113"/>
          <ac:spMkLst>
            <pc:docMk/>
            <pc:sldMk cId="2970958686" sldId="4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12/5/2021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Lecture-4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align Attribute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52149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  <a:r>
              <a:rPr lang="en-IN" sz="2400" dirty="0">
                <a:latin typeface="Corbel" pitchFamily="34" charset="0"/>
              </a:rPr>
              <a:t> attribute is used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align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 that comes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after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default alignment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 i.e.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 </a:t>
            </a:r>
            <a:r>
              <a:rPr lang="en-IN" sz="2400" dirty="0">
                <a:latin typeface="Corbel" pitchFamily="34" charset="0"/>
              </a:rPr>
              <a:t>surrounding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appear</a:t>
            </a:r>
            <a:r>
              <a:rPr lang="en-IN" sz="2400" dirty="0">
                <a:latin typeface="Corbel" pitchFamily="34" charset="0"/>
              </a:rPr>
              <a:t> at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bottom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Possible values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  <a:r>
              <a:rPr lang="en-US" sz="2400" dirty="0">
                <a:latin typeface="Corbel" pitchFamily="34" charset="0"/>
              </a:rPr>
              <a:t> attribute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top”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”center”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”bottom”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”left”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”right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 Attribute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  <a:r>
              <a:rPr lang="en-IN" sz="2400" dirty="0">
                <a:latin typeface="Corbel" pitchFamily="34" charset="0"/>
              </a:rPr>
              <a:t> attribute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places a border </a:t>
            </a:r>
            <a:r>
              <a:rPr lang="en-IN" sz="2400" dirty="0">
                <a:latin typeface="Corbel" pitchFamily="34" charset="0"/>
              </a:rPr>
              <a:t>around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the image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following example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1-pixel border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applied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="image.jpg" border="1"&gt;</a:t>
            </a:r>
          </a:p>
          <a:p>
            <a:pPr marL="0" lvl="0" indent="0">
              <a:buNone/>
            </a:pP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6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border Attribute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400" dirty="0">
                <a:latin typeface="Corbel" pitchFamily="34" charset="0"/>
              </a:rPr>
              <a:t>If no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  <a:r>
              <a:rPr lang="en-IN" sz="2400" dirty="0">
                <a:latin typeface="Corbel" pitchFamily="34" charset="0"/>
              </a:rPr>
              <a:t> attribute is specified, no border is applied.</a:t>
            </a:r>
          </a:p>
          <a:p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But some browsers show a border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when the image is used as a hyperlink. In this case a 1-pixel border is applied. If we want to make an image into a hyperlink without a border, specify a zero border like so:</a:t>
            </a:r>
          </a:p>
          <a:p>
            <a:pPr lvl="1"/>
            <a:r>
              <a:rPr lang="en-US" sz="1900" dirty="0"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="image.jpg" border="0"&gt;</a:t>
            </a:r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97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Image As Hyperlink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Images</a:t>
            </a:r>
            <a:r>
              <a:rPr lang="en-IN" sz="2400" dirty="0">
                <a:latin typeface="Corbel" pitchFamily="34" charset="0"/>
              </a:rPr>
              <a:t> can also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act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hyperlinks </a:t>
            </a:r>
            <a:r>
              <a:rPr lang="en-IN" sz="2400" dirty="0">
                <a:latin typeface="Corbel" pitchFamily="34" charset="0"/>
              </a:rPr>
              <a:t>just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 text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is done 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enclosing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 within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&lt;a&gt;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...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&lt;/a&gt; </a:t>
            </a:r>
            <a:r>
              <a:rPr lang="en-IN" sz="2400" dirty="0">
                <a:latin typeface="Corbel" pitchFamily="34" charset="0"/>
              </a:rPr>
              <a:t>tags.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u="sng" dirty="0">
                <a:latin typeface="Corbel" pitchFamily="34" charset="0"/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a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="targetpg.htm"&gt;&lt;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="target.gif"&gt;&lt;/a&gt;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31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Lists?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Lists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used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group related pieces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information together</a:t>
            </a:r>
            <a:r>
              <a:rPr lang="en-IN" sz="2400" dirty="0">
                <a:latin typeface="Corbel" pitchFamily="34" charset="0"/>
              </a:rPr>
              <a:t>, so they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clearly associated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each other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easy to read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modern web development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 element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very important  </a:t>
            </a:r>
            <a:r>
              <a:rPr lang="en-IN" sz="2400" dirty="0">
                <a:latin typeface="Corbel" pitchFamily="34" charset="0"/>
              </a:rPr>
              <a:t>as it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frequently used </a:t>
            </a:r>
            <a:r>
              <a:rPr lang="en-IN" sz="2400" dirty="0">
                <a:latin typeface="Corbel" pitchFamily="34" charset="0"/>
              </a:rPr>
              <a:t>for creating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NAV BAR</a:t>
            </a:r>
            <a:r>
              <a:rPr lang="en-IN" sz="2400" u="sng" dirty="0">
                <a:solidFill>
                  <a:srgbClr val="00B050"/>
                </a:solidFill>
                <a:latin typeface="Corbel" pitchFamily="34" charset="0"/>
              </a:rPr>
              <a:t>  </a:t>
            </a:r>
            <a:r>
              <a:rPr lang="en-IN" sz="2400" dirty="0">
                <a:latin typeface="Corbel" pitchFamily="34" charset="0"/>
              </a:rPr>
              <a:t>as well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general content</a:t>
            </a:r>
            <a:r>
              <a:rPr lang="en-IN" sz="2400" dirty="0">
                <a:latin typeface="Corbel" pitchFamily="34" charset="0"/>
              </a:rPr>
              <a:t>. </a:t>
            </a: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Lists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three list types </a:t>
            </a:r>
            <a:r>
              <a:rPr lang="en-IN" sz="2400" dirty="0">
                <a:latin typeface="Corbel" pitchFamily="34" charset="0"/>
              </a:rPr>
              <a:t>in HTML: </a:t>
            </a:r>
          </a:p>
          <a:p>
            <a:pPr>
              <a:buFont typeface="Arial"/>
              <a:buChar char="•"/>
            </a:pPr>
            <a:endParaRPr lang="en-IN" sz="2400" b="1" dirty="0">
              <a:latin typeface="Corbel" pitchFamily="34" charset="0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unordered list</a:t>
            </a:r>
            <a:r>
              <a:rPr lang="en-IN" sz="2400" dirty="0">
                <a:latin typeface="Corbel" pitchFamily="34" charset="0"/>
              </a:rPr>
              <a:t>—used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related items</a:t>
            </a:r>
            <a:r>
              <a:rPr lang="en-IN" sz="2400" dirty="0">
                <a:latin typeface="Corbel" pitchFamily="34" charset="0"/>
              </a:rPr>
              <a:t>,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 particular order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Font typeface="Arial"/>
              <a:buChar char="•"/>
            </a:pPr>
            <a:endParaRPr lang="en-IN" sz="2400" b="1" dirty="0">
              <a:latin typeface="Corbel" pitchFamily="34" charset="0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ordered list</a:t>
            </a:r>
            <a:r>
              <a:rPr lang="en-IN" sz="2400" dirty="0">
                <a:latin typeface="Corbel" pitchFamily="34" charset="0"/>
              </a:rPr>
              <a:t>—used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set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related items</a:t>
            </a:r>
            <a:r>
              <a:rPr lang="en-IN" sz="2400" dirty="0">
                <a:latin typeface="Corbel" pitchFamily="34" charset="0"/>
              </a:rPr>
              <a:t>, in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specific order.</a:t>
            </a:r>
          </a:p>
          <a:p>
            <a:pPr>
              <a:buFont typeface="Arial"/>
              <a:buChar char="•"/>
            </a:pPr>
            <a:endParaRPr lang="en-IN" sz="2400" b="1" dirty="0">
              <a:latin typeface="Corbel" pitchFamily="34" charset="0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definition list</a:t>
            </a:r>
            <a:r>
              <a:rPr lang="en-IN" sz="2400" dirty="0">
                <a:latin typeface="Corbel" pitchFamily="34" charset="0"/>
              </a:rPr>
              <a:t>—used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display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name/value pairs </a:t>
            </a:r>
            <a:r>
              <a:rPr lang="en-IN" sz="2400" dirty="0"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terms</a:t>
            </a:r>
            <a:r>
              <a:rPr lang="en-IN" sz="2400" dirty="0">
                <a:latin typeface="Corbel" pitchFamily="34" charset="0"/>
              </a:rPr>
              <a:t> and their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definitions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times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events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UnOrdered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Lists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Unordered lists</a:t>
            </a:r>
            <a:r>
              <a:rPr lang="en-IN" sz="2800" dirty="0">
                <a:latin typeface="Corbel" pitchFamily="34" charset="0"/>
              </a:rPr>
              <a:t>, or </a:t>
            </a:r>
            <a:r>
              <a:rPr lang="en-IN" sz="2800" b="1" dirty="0">
                <a:solidFill>
                  <a:srgbClr val="0070C0"/>
                </a:solidFill>
                <a:latin typeface="Corbel" pitchFamily="34" charset="0"/>
              </a:rPr>
              <a:t>bulleted lists</a:t>
            </a:r>
            <a:r>
              <a:rPr lang="en-IN" sz="2800" dirty="0">
                <a:latin typeface="Corbel" pitchFamily="34" charset="0"/>
              </a:rPr>
              <a:t>, are </a:t>
            </a:r>
            <a:r>
              <a:rPr lang="en-IN" sz="2800" b="1" dirty="0">
                <a:solidFill>
                  <a:srgbClr val="00B050"/>
                </a:solidFill>
                <a:latin typeface="Corbel" pitchFamily="34" charset="0"/>
              </a:rPr>
              <a:t>used</a:t>
            </a:r>
            <a:r>
              <a:rPr lang="en-IN" sz="2800" dirty="0">
                <a:latin typeface="Corbel" pitchFamily="34" charset="0"/>
              </a:rPr>
              <a:t> when a </a:t>
            </a:r>
            <a:r>
              <a:rPr lang="en-IN" sz="2800" b="1" dirty="0">
                <a:solidFill>
                  <a:srgbClr val="C00000"/>
                </a:solidFill>
                <a:latin typeface="Corbel" pitchFamily="34" charset="0"/>
              </a:rPr>
              <a:t>set of items </a:t>
            </a:r>
            <a:r>
              <a:rPr lang="en-IN" sz="2800" dirty="0">
                <a:latin typeface="Corbel" pitchFamily="34" charset="0"/>
              </a:rPr>
              <a:t>can be </a:t>
            </a:r>
            <a:r>
              <a:rPr lang="en-IN" sz="2800" b="1" dirty="0">
                <a:solidFill>
                  <a:srgbClr val="002060"/>
                </a:solidFill>
                <a:latin typeface="Corbel" pitchFamily="34" charset="0"/>
              </a:rPr>
              <a:t>placed in any order</a:t>
            </a:r>
            <a:r>
              <a:rPr lang="en-IN" sz="2800" dirty="0">
                <a:latin typeface="Corbel" pitchFamily="34" charset="0"/>
              </a:rPr>
              <a:t>. </a:t>
            </a:r>
          </a:p>
          <a:p>
            <a:pPr marL="0" indent="0">
              <a:buNone/>
            </a:pPr>
            <a:endParaRPr lang="en-IN" sz="28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Corbel" pitchFamily="34" charset="0"/>
              </a:rPr>
              <a:t>An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example</a:t>
            </a:r>
            <a:r>
              <a:rPr lang="en-IN" sz="2800" dirty="0">
                <a:latin typeface="Corbel" pitchFamily="34" charset="0"/>
              </a:rPr>
              <a:t> is a </a:t>
            </a:r>
            <a:r>
              <a:rPr lang="en-IN" sz="2800" b="1" dirty="0">
                <a:solidFill>
                  <a:srgbClr val="C00000"/>
                </a:solidFill>
                <a:latin typeface="Corbel" pitchFamily="34" charset="0"/>
              </a:rPr>
              <a:t>shopping</a:t>
            </a:r>
            <a:r>
              <a:rPr lang="en-IN" sz="2800" dirty="0">
                <a:latin typeface="Corbel" pitchFamily="34" charset="0"/>
              </a:rPr>
              <a:t> list: 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milk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bread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butter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coffee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These items </a:t>
            </a:r>
            <a:r>
              <a:rPr lang="en-IN" sz="2800" dirty="0">
                <a:latin typeface="Corbel" pitchFamily="34" charset="0"/>
              </a:rPr>
              <a:t>are all </a:t>
            </a:r>
            <a:r>
              <a:rPr lang="en-IN" sz="2800" b="1" dirty="0">
                <a:solidFill>
                  <a:srgbClr val="00B050"/>
                </a:solidFill>
                <a:latin typeface="Corbel" pitchFamily="34" charset="0"/>
              </a:rPr>
              <a:t>part of one list</a:t>
            </a:r>
            <a:r>
              <a:rPr lang="en-IN" sz="2800" dirty="0">
                <a:latin typeface="Corbel" pitchFamily="34" charset="0"/>
              </a:rPr>
              <a:t>, however, we could </a:t>
            </a:r>
            <a:r>
              <a:rPr lang="en-IN" sz="2800" b="1" dirty="0">
                <a:solidFill>
                  <a:srgbClr val="0070C0"/>
                </a:solidFill>
                <a:latin typeface="Corbel" pitchFamily="34" charset="0"/>
              </a:rPr>
              <a:t>put the items </a:t>
            </a:r>
            <a:r>
              <a:rPr lang="en-IN" sz="2800" dirty="0">
                <a:latin typeface="Corbel" pitchFamily="34" charset="0"/>
              </a:rPr>
              <a:t>in </a:t>
            </a:r>
            <a:r>
              <a:rPr lang="en-IN" sz="2800" b="1" dirty="0">
                <a:solidFill>
                  <a:srgbClr val="002060"/>
                </a:solidFill>
                <a:latin typeface="Corbel" pitchFamily="34" charset="0"/>
              </a:rPr>
              <a:t>any order </a:t>
            </a:r>
            <a:r>
              <a:rPr lang="en-IN" sz="2800" dirty="0">
                <a:latin typeface="Corbel" pitchFamily="34" charset="0"/>
              </a:rPr>
              <a:t>and the </a:t>
            </a:r>
            <a:r>
              <a:rPr lang="en-IN" sz="2800" b="1" dirty="0">
                <a:solidFill>
                  <a:schemeClr val="accent1"/>
                </a:solidFill>
                <a:latin typeface="Corbel" pitchFamily="34" charset="0"/>
              </a:rPr>
              <a:t>list </a:t>
            </a:r>
            <a:r>
              <a:rPr lang="en-IN" sz="2800" dirty="0">
                <a:latin typeface="Corbel" pitchFamily="34" charset="0"/>
              </a:rPr>
              <a:t>would </a:t>
            </a:r>
            <a:r>
              <a:rPr lang="en-IN" sz="2800" b="1" dirty="0">
                <a:solidFill>
                  <a:srgbClr val="7030A0"/>
                </a:solidFill>
                <a:latin typeface="Corbel" pitchFamily="34" charset="0"/>
              </a:rPr>
              <a:t>still make sense</a:t>
            </a:r>
            <a:r>
              <a:rPr lang="en-IN" sz="2800" dirty="0">
                <a:latin typeface="Corbel" pitchFamily="34" charset="0"/>
              </a:rPr>
              <a:t>: 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bread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coffee 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milk</a:t>
            </a:r>
          </a:p>
          <a:p>
            <a:pPr>
              <a:buFont typeface="Arial"/>
              <a:buChar char="•"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butter</a:t>
            </a:r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7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 For Unordered List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dirty="0">
                <a:latin typeface="Corbel" pitchFamily="34" charset="0"/>
              </a:rPr>
              <a:t>We use the 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ul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 to create an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unordered  list 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Items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appear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bullets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list items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created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&lt;li&gt; </a:t>
            </a:r>
            <a:r>
              <a:rPr lang="en-IN" sz="2400" dirty="0">
                <a:latin typeface="Corbel" pitchFamily="34" charset="0"/>
              </a:rPr>
              <a:t>tag. </a:t>
            </a:r>
          </a:p>
          <a:p>
            <a:pPr marL="0" indent="0">
              <a:buNone/>
            </a:pPr>
            <a:endParaRPr lang="en-IN" sz="2400" b="1" u="sng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u="sng" dirty="0"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6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Changing “bullets”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Corbel" pitchFamily="34" charset="0"/>
              </a:rPr>
              <a:t>By default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Unordered lists </a:t>
            </a:r>
            <a:r>
              <a:rPr lang="en-IN" sz="2400" dirty="0">
                <a:latin typeface="Corbel" pitchFamily="34" charset="0"/>
              </a:rPr>
              <a:t>appear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bullets.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if required </a:t>
            </a:r>
            <a:r>
              <a:rPr lang="en-IN" sz="2400" dirty="0">
                <a:latin typeface="Corbel" pitchFamily="34" charset="0"/>
              </a:rPr>
              <a:t>then we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 this symbol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“square”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“circle”.</a:t>
            </a: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To do this </a:t>
            </a:r>
            <a:r>
              <a:rPr lang="en-IN" sz="2400" dirty="0">
                <a:latin typeface="Corbel" pitchFamily="34" charset="0"/>
              </a:rPr>
              <a:t>we need to handle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“type”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&lt;ul&gt; </a:t>
            </a:r>
            <a:r>
              <a:rPr lang="en-IN" sz="2400" dirty="0">
                <a:latin typeface="Corbel" pitchFamily="34" charset="0"/>
              </a:rPr>
              <a:t>ta</a:t>
            </a:r>
            <a:r>
              <a:rPr lang="en-IN" sz="2600" dirty="0">
                <a:latin typeface="Corbel" pitchFamily="34" charset="0"/>
              </a:rPr>
              <a:t>g. </a:t>
            </a:r>
          </a:p>
          <a:p>
            <a:pPr marL="0" indent="0">
              <a:buNone/>
            </a:pPr>
            <a:endParaRPr lang="en-IN" sz="2400" b="1" u="sng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u="sng" dirty="0"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type=“square”&gt;</a:t>
            </a:r>
            <a:br>
              <a:rPr lang="en-IN" sz="22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2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2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2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Ordered Lists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Ordered lists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numbered lists</a:t>
            </a:r>
            <a:r>
              <a:rPr lang="en-IN" sz="2400" dirty="0">
                <a:latin typeface="Corbel" pitchFamily="34" charset="0"/>
              </a:rPr>
              <a:t>,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used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of items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need to be placed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 order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An example </a:t>
            </a:r>
            <a:r>
              <a:rPr lang="en-IN" sz="2400" dirty="0">
                <a:latin typeface="Corbel" pitchFamily="34" charset="0"/>
              </a:rPr>
              <a:t>would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cooking instructions</a:t>
            </a:r>
            <a:r>
              <a:rPr lang="en-IN" sz="2400" dirty="0">
                <a:latin typeface="Corbel" pitchFamily="34" charset="0"/>
              </a:rPr>
              <a:t>, which must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completed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order</a:t>
            </a:r>
            <a:r>
              <a:rPr lang="en-IN" sz="2400" dirty="0">
                <a:latin typeface="Corbel" pitchFamily="34" charset="0"/>
              </a:rPr>
              <a:t> for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recipe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work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display images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List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Ordered List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Unordered List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Definition List</a:t>
            </a: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 For Ordered List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use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unordered  list 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Items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appear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numbers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list items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created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&lt;li&gt; </a:t>
            </a:r>
            <a:r>
              <a:rPr lang="en-IN" sz="2400" dirty="0">
                <a:latin typeface="Corbel" pitchFamily="34" charset="0"/>
              </a:rPr>
              <a:t>tag. </a:t>
            </a:r>
          </a:p>
          <a:p>
            <a:pPr marL="0" indent="0">
              <a:buNone/>
            </a:pP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9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Changing “numbers”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By default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Ordered lists </a:t>
            </a:r>
            <a:r>
              <a:rPr lang="en-IN" sz="2400" dirty="0">
                <a:latin typeface="Corbel" pitchFamily="34" charset="0"/>
              </a:rPr>
              <a:t>appear with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numbers.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required </a:t>
            </a:r>
            <a:r>
              <a:rPr lang="en-IN" sz="2400" dirty="0">
                <a:latin typeface="Corbel" pitchFamily="34" charset="0"/>
              </a:rPr>
              <a:t>then we can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change numbers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letters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roman numerals</a:t>
            </a: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To do this </a:t>
            </a:r>
            <a:r>
              <a:rPr lang="en-IN" sz="2400" dirty="0">
                <a:latin typeface="Corbel" pitchFamily="34" charset="0"/>
              </a:rPr>
              <a:t>we need to handle </a:t>
            </a: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“type”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Possible values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“A”,”a”,”I”,”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”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u="sng" dirty="0"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type=“A”&gt;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Beginning ordered lists </a:t>
            </a:r>
            <a:b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with numbers other than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It is possible to get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Ordered list </a:t>
            </a:r>
            <a:r>
              <a:rPr lang="en-IN" sz="2400" dirty="0">
                <a:latin typeface="Corbel" pitchFamily="34" charset="0"/>
              </a:rPr>
              <a:t>to start with a number other than 1 (or i, or I, etc.).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is done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“start” </a:t>
            </a:r>
            <a:r>
              <a:rPr lang="en-IN" sz="2400" dirty="0">
                <a:latin typeface="Corbel" pitchFamily="34" charset="0"/>
              </a:rPr>
              <a:t>attribute, which takes a numeric value, even if we’re using the list counters to be alphabetic or roman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IN" sz="2400" dirty="0">
                <a:latin typeface="Corbel" pitchFamily="34" charset="0"/>
              </a:rPr>
              <a:t>property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08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Beginning ordered lists </a:t>
            </a:r>
            <a:b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with numbers other than 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24005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start=“4”&gt;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lv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Alphabetic lists: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type=“A” start=“4”&gt;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1&lt;/li&gt;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2&lt;/li&gt;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&lt;li&gt;Entry 3&lt;/li&gt;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</a:p>
          <a:p>
            <a:pPr marL="0" lvl="0" indent="0">
              <a:buNone/>
            </a:pPr>
            <a:endParaRPr lang="en-IN" sz="23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IN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0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Nested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list item can contain another entire list — this is known as "nesting" a list. It is useful for things like tables of contents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1.Chapter One </a:t>
            </a:r>
          </a:p>
          <a:p>
            <a:pPr lvl="1">
              <a:buFont typeface="+mj-lt"/>
              <a:buAutoNum type="arabicPeriod"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Section One </a:t>
            </a:r>
          </a:p>
          <a:p>
            <a:pPr lvl="1">
              <a:buFont typeface="+mj-lt"/>
              <a:buAutoNum type="arabicPeriod"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Section Two </a:t>
            </a:r>
          </a:p>
          <a:p>
            <a:pPr lvl="1">
              <a:buFont typeface="+mj-lt"/>
              <a:buAutoNum type="arabicPeriod"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Section Three 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2.Chapter Two 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3.Chapter Three 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79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40768"/>
            <a:ext cx="8858312" cy="54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&lt;ol&gt;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&lt;li&gt;Chapter One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  &lt;ol&gt;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    &lt;li&gt;Section One&lt;/li&gt;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    &lt;li&gt;Section Two 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    &lt;li&gt;Section Three 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  &lt;/ol&gt;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&lt;li&gt;Chapter Two&lt;/li&gt;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  &lt;li&gt;Chapter Three  &lt;/li&gt;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  <a:latin typeface="Corbel" pitchFamily="34" charset="0"/>
              </a:rPr>
              <a:t>&lt;/ol&gt;</a:t>
            </a: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411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Definition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Definition lists create a list with two parts to each entry: the name or term to be defined and the definition. This creates lists similar to a dictionary or glossary.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There are three tags associated with the definition list:</a:t>
            </a:r>
          </a:p>
          <a:p>
            <a:pPr lvl="1"/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dl&gt;  </a:t>
            </a:r>
            <a:r>
              <a:rPr lang="en-IN" sz="2000" dirty="0">
                <a:latin typeface="Corbel" pitchFamily="34" charset="0"/>
              </a:rPr>
              <a:t>to define the list</a:t>
            </a:r>
          </a:p>
          <a:p>
            <a:pPr lvl="1"/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&lt;d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t&gt; </a:t>
            </a:r>
            <a:r>
              <a:rPr lang="en-I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 </a:t>
            </a:r>
            <a:r>
              <a:rPr lang="en-IN" sz="2000" dirty="0">
                <a:latin typeface="Corbel" pitchFamily="34" charset="0"/>
              </a:rPr>
              <a:t>to define the title term</a:t>
            </a:r>
          </a:p>
          <a:p>
            <a:pPr lvl="1"/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&lt;d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d&gt;</a:t>
            </a:r>
            <a:r>
              <a:rPr lang="en-IN" sz="2000" dirty="0">
                <a:latin typeface="Corbel" pitchFamily="34" charset="0"/>
              </a:rPr>
              <a:t> to define the definition of the term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7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&lt;dl&gt;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some text &lt;/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some description&lt;/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&gt;some text&lt;/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&gt;some description&lt;/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&lt;/dl&gt;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8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&lt;dl&gt;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 	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&gt;HTML&lt;/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 	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	The language used to write Web pages.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&gt;CSS&lt;/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dt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 	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	The language used to design and format Web pages.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dd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&lt;/dl&gt;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88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Result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7048"/>
            <a:ext cx="8858312" cy="51166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The language used to write Web pages.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CSS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The language used to design and format Web pages.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57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Display Images?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insert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image </a:t>
            </a:r>
            <a:r>
              <a:rPr lang="en-US" sz="2400" dirty="0">
                <a:latin typeface="Corbel" pitchFamily="34" charset="0"/>
              </a:rPr>
              <a:t>we use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img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tag </a:t>
            </a:r>
          </a:p>
          <a:p>
            <a:endParaRPr lang="en-US" sz="2400" b="1" u="sng" dirty="0">
              <a:latin typeface="Corbel" pitchFamily="34" charset="0"/>
            </a:endParaRPr>
          </a:p>
          <a:p>
            <a:endParaRPr lang="en-US" sz="2400" b="1" u="sng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General 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=“path to the image”&gt;</a:t>
            </a:r>
            <a:endParaRPr lang="en-US" sz="1900" b="1" u="sng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u="sng" dirty="0">
              <a:latin typeface="Corbel" pitchFamily="34" charset="0"/>
            </a:endParaRPr>
          </a:p>
          <a:p>
            <a:endParaRPr lang="en-US" sz="2400" b="1" u="sng" dirty="0">
              <a:latin typeface="Corbel" pitchFamily="34" charset="0"/>
            </a:endParaRPr>
          </a:p>
          <a:p>
            <a:r>
              <a:rPr lang="en-US" sz="2400" b="1" u="sng" dirty="0">
                <a:latin typeface="Corbel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img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src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=“smiley.</a:t>
            </a:r>
            <a:r>
              <a:rPr lang="en-US" b="1">
                <a:solidFill>
                  <a:srgbClr val="7030A0"/>
                </a:solidFill>
                <a:latin typeface="Corbel" pitchFamily="34" charset="0"/>
              </a:rPr>
              <a:t>jpg”&gt;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1387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browser loads images?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very important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images</a:t>
            </a:r>
            <a:r>
              <a:rPr lang="en-IN" sz="2400" dirty="0">
                <a:latin typeface="Corbel" pitchFamily="34" charset="0"/>
              </a:rPr>
              <a:t> are not technically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"part"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web page file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They are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separate files </a:t>
            </a:r>
            <a:r>
              <a:rPr lang="en-IN" sz="2400" dirty="0">
                <a:latin typeface="Corbel" pitchFamily="34" charset="0"/>
              </a:rPr>
              <a:t>which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inserted </a:t>
            </a:r>
            <a:r>
              <a:rPr lang="en-IN" sz="2400" dirty="0">
                <a:latin typeface="Corbel" pitchFamily="34" charset="0"/>
              </a:rPr>
              <a:t>into the page when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viewed</a:t>
            </a:r>
            <a:r>
              <a:rPr lang="en-IN" sz="2400" dirty="0">
                <a:latin typeface="Corbel" pitchFamily="34" charset="0"/>
              </a:rPr>
              <a:t> by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browser.</a:t>
            </a:r>
            <a:r>
              <a:rPr lang="en-IN" sz="2400" dirty="0">
                <a:latin typeface="Corbel" pitchFamily="34" charset="0"/>
              </a:rPr>
              <a:t> </a:t>
            </a: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browser loads images?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So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simple web page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image </a:t>
            </a:r>
            <a:r>
              <a:rPr lang="en-IN" sz="2400" dirty="0">
                <a:latin typeface="Corbel" pitchFamily="34" charset="0"/>
              </a:rPr>
              <a:t>is actually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two files </a:t>
            </a:r>
            <a:r>
              <a:rPr lang="en-IN" sz="2400" dirty="0">
                <a:latin typeface="Corbel" pitchFamily="34" charset="0"/>
              </a:rPr>
              <a:t>-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HTML file </a:t>
            </a:r>
            <a:r>
              <a:rPr lang="en-IN" sz="2400" dirty="0">
                <a:latin typeface="Corbel" pitchFamily="34" charset="0"/>
              </a:rPr>
              <a:t>and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 file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HTML file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displayed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, it requests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 file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places it </a:t>
            </a:r>
            <a:r>
              <a:rPr lang="en-IN" sz="2400" dirty="0">
                <a:latin typeface="Corbel" pitchFamily="34" charset="0"/>
              </a:rPr>
              <a:t>on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page</a:t>
            </a:r>
            <a:r>
              <a:rPr lang="en-IN" sz="2400" dirty="0">
                <a:latin typeface="Corbel" pitchFamily="34" charset="0"/>
              </a:rPr>
              <a:t> where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tag </a:t>
            </a:r>
            <a:r>
              <a:rPr lang="en-IN" sz="2400" dirty="0">
                <a:latin typeface="Corbel" pitchFamily="34" charset="0"/>
              </a:rPr>
              <a:t>appears.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img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 has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attributes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width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alt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align</a:t>
            </a:r>
          </a:p>
          <a:p>
            <a:pPr lvl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border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Resizing The Image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attributes define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  <a:r>
              <a:rPr lang="en-IN" sz="2400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of the image.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They look like this: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="image.jpg" width="200" height="150"&gt;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attributes are set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values </a:t>
            </a:r>
            <a:r>
              <a:rPr lang="en-IN" sz="2400" dirty="0">
                <a:latin typeface="Corbel" pitchFamily="34" charset="0"/>
              </a:rPr>
              <a:t>than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original image size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browser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resize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specified size </a:t>
            </a:r>
            <a:r>
              <a:rPr lang="en-IN" sz="2400" dirty="0">
                <a:latin typeface="Corbel" pitchFamily="34" charset="0"/>
              </a:rPr>
              <a:t>(this doesn't affect the image file itself, just the way it's displayed in the page).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05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alt And title Attributes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86874" cy="52149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two attributes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very similar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define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short piece of text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appears </a:t>
            </a:r>
            <a:r>
              <a:rPr lang="en-IN" sz="2400" dirty="0">
                <a:latin typeface="Corbel" pitchFamily="34" charset="0"/>
              </a:rPr>
              <a:t>instead of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image.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image cannot be displayed </a:t>
            </a:r>
            <a:r>
              <a:rPr lang="en-IN" sz="2400" dirty="0">
                <a:latin typeface="Corbel" pitchFamily="34" charset="0"/>
              </a:rPr>
              <a:t>(for whatever reason), then the text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displayed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user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holds the  mouse</a:t>
            </a:r>
            <a:r>
              <a:rPr lang="en-IN" sz="2400" dirty="0">
                <a:latin typeface="Corbel" pitchFamily="34" charset="0"/>
              </a:rPr>
              <a:t> over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then text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appears.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="image.jpg" alt=“demo" title=“My Pic"&gt;</a:t>
            </a:r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16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alt And title Attributes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If no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alt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  <a:r>
              <a:rPr lang="en-IN" sz="2400" dirty="0">
                <a:latin typeface="Corbel" pitchFamily="34" charset="0"/>
              </a:rPr>
              <a:t> attribute is specified,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results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vary</a:t>
            </a:r>
            <a:r>
              <a:rPr lang="en-IN" sz="2400" dirty="0">
                <a:latin typeface="Corbel" pitchFamily="34" charset="0"/>
              </a:rPr>
              <a:t> depending on the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Some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show nothing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some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show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file name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marL="0" lvl="0" indent="0">
              <a:buNone/>
            </a:pP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04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7286</TotalTime>
  <Words>1680</Words>
  <Application>Microsoft Office PowerPoint</Application>
  <PresentationFormat>On-screen Show (4:3)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How To Display Images?</vt:lpstr>
      <vt:lpstr>How browser loads images?</vt:lpstr>
      <vt:lpstr>How browser loads images?</vt:lpstr>
      <vt:lpstr> Attributes Of &lt;img&gt; Tag</vt:lpstr>
      <vt:lpstr> Resizing The Image</vt:lpstr>
      <vt:lpstr>The alt And title Attributes</vt:lpstr>
      <vt:lpstr>The alt And title Attributes</vt:lpstr>
      <vt:lpstr> The align Attribute</vt:lpstr>
      <vt:lpstr> The border Attribute</vt:lpstr>
      <vt:lpstr>The border Attribute</vt:lpstr>
      <vt:lpstr> Using Image As Hyperlink</vt:lpstr>
      <vt:lpstr>What are Lists?</vt:lpstr>
      <vt:lpstr>Types Of Lists In HTML</vt:lpstr>
      <vt:lpstr>UnOrdered Lists In HTML</vt:lpstr>
      <vt:lpstr>Syntax For Unordered List</vt:lpstr>
      <vt:lpstr>Changing “bullets”</vt:lpstr>
      <vt:lpstr>Ordered Lists In HTML</vt:lpstr>
      <vt:lpstr>Syntax For Ordered List</vt:lpstr>
      <vt:lpstr>Changing “numbers”</vt:lpstr>
      <vt:lpstr>Beginning ordered lists  with numbers other than 1</vt:lpstr>
      <vt:lpstr>Beginning ordered lists  with numbers other than 1</vt:lpstr>
      <vt:lpstr>Nested Lists</vt:lpstr>
      <vt:lpstr>Code</vt:lpstr>
      <vt:lpstr>Definition Lists</vt:lpstr>
      <vt:lpstr>Syntax</vt:lpstr>
      <vt:lpstr>Example</vt:lpstr>
      <vt:lpstr>The Result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544</cp:revision>
  <dcterms:created xsi:type="dcterms:W3CDTF">2016-02-04T12:02:26Z</dcterms:created>
  <dcterms:modified xsi:type="dcterms:W3CDTF">2021-12-05T07:17:05Z</dcterms:modified>
</cp:coreProperties>
</file>