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58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542FBBF-9C15-4CB9-B7E9-D19EA6831731}"/>
    <pc:docChg chg="modSld">
      <pc:chgData name="Sharma Computer Academy" userId="08476b32c11f4418" providerId="LiveId" clId="{9542FBBF-9C15-4CB9-B7E9-D19EA6831731}" dt="2021-12-06T06:04:28.511" v="4" actId="255"/>
      <pc:docMkLst>
        <pc:docMk/>
      </pc:docMkLst>
      <pc:sldChg chg="modSp mod">
        <pc:chgData name="Sharma Computer Academy" userId="08476b32c11f4418" providerId="LiveId" clId="{9542FBBF-9C15-4CB9-B7E9-D19EA6831731}" dt="2021-12-06T06:04:28.511" v="4" actId="255"/>
        <pc:sldMkLst>
          <pc:docMk/>
          <pc:sldMk cId="0" sldId="258"/>
        </pc:sldMkLst>
        <pc:spChg chg="mod">
          <ac:chgData name="Sharma Computer Academy" userId="08476b32c11f4418" providerId="LiveId" clId="{9542FBBF-9C15-4CB9-B7E9-D19EA6831731}" dt="2021-12-06T06:04:28.511" v="4" actId="255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AB00760-0DC7-4093-A322-B70B14939C18}"/>
    <pc:docChg chg="delSld modSld">
      <pc:chgData name="Sharma Computer Academy" userId="08476b32c11f4418" providerId="LiveId" clId="{0AB00760-0DC7-4093-A322-B70B14939C18}" dt="2021-05-15T16:55:32.791" v="14" actId="20577"/>
      <pc:docMkLst>
        <pc:docMk/>
      </pc:docMkLst>
      <pc:sldChg chg="modSp mod">
        <pc:chgData name="Sharma Computer Academy" userId="08476b32c11f4418" providerId="LiveId" clId="{0AB00760-0DC7-4093-A322-B70B14939C18}" dt="2021-05-15T11:13:27.348" v="1" actId="6549"/>
        <pc:sldMkLst>
          <pc:docMk/>
          <pc:sldMk cId="0" sldId="258"/>
        </pc:sldMkLst>
        <pc:spChg chg="mod">
          <ac:chgData name="Sharma Computer Academy" userId="08476b32c11f4418" providerId="LiveId" clId="{0AB00760-0DC7-4093-A322-B70B14939C18}" dt="2021-05-15T11:13:27.348" v="1" actId="6549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AB00760-0DC7-4093-A322-B70B14939C18}" dt="2021-05-15T11:13:31.998" v="2" actId="47"/>
        <pc:sldMkLst>
          <pc:docMk/>
          <pc:sldMk cId="831129814" sldId="457"/>
        </pc:sldMkLst>
      </pc:sldChg>
      <pc:sldChg chg="del">
        <pc:chgData name="Sharma Computer Academy" userId="08476b32c11f4418" providerId="LiveId" clId="{0AB00760-0DC7-4093-A322-B70B14939C18}" dt="2021-05-15T11:13:33.126" v="3" actId="47"/>
        <pc:sldMkLst>
          <pc:docMk/>
          <pc:sldMk cId="3396019274" sldId="458"/>
        </pc:sldMkLst>
      </pc:sldChg>
      <pc:sldChg chg="del">
        <pc:chgData name="Sharma Computer Academy" userId="08476b32c11f4418" providerId="LiveId" clId="{0AB00760-0DC7-4093-A322-B70B14939C18}" dt="2021-05-15T11:13:33.772" v="4" actId="47"/>
        <pc:sldMkLst>
          <pc:docMk/>
          <pc:sldMk cId="1756352645" sldId="459"/>
        </pc:sldMkLst>
      </pc:sldChg>
      <pc:sldChg chg="del">
        <pc:chgData name="Sharma Computer Academy" userId="08476b32c11f4418" providerId="LiveId" clId="{0AB00760-0DC7-4093-A322-B70B14939C18}" dt="2021-05-15T11:13:34.415" v="5" actId="47"/>
        <pc:sldMkLst>
          <pc:docMk/>
          <pc:sldMk cId="220566238" sldId="460"/>
        </pc:sldMkLst>
      </pc:sldChg>
      <pc:sldChg chg="del">
        <pc:chgData name="Sharma Computer Academy" userId="08476b32c11f4418" providerId="LiveId" clId="{0AB00760-0DC7-4093-A322-B70B14939C18}" dt="2021-05-15T11:13:35.028" v="6" actId="47"/>
        <pc:sldMkLst>
          <pc:docMk/>
          <pc:sldMk cId="1770120177" sldId="461"/>
        </pc:sldMkLst>
      </pc:sldChg>
      <pc:sldChg chg="del">
        <pc:chgData name="Sharma Computer Academy" userId="08476b32c11f4418" providerId="LiveId" clId="{0AB00760-0DC7-4093-A322-B70B14939C18}" dt="2021-05-15T11:13:35.628" v="7" actId="47"/>
        <pc:sldMkLst>
          <pc:docMk/>
          <pc:sldMk cId="633434960" sldId="462"/>
        </pc:sldMkLst>
      </pc:sldChg>
      <pc:sldChg chg="del">
        <pc:chgData name="Sharma Computer Academy" userId="08476b32c11f4418" providerId="LiveId" clId="{0AB00760-0DC7-4093-A322-B70B14939C18}" dt="2021-05-15T11:13:36.875" v="9" actId="47"/>
        <pc:sldMkLst>
          <pc:docMk/>
          <pc:sldMk cId="217335422" sldId="463"/>
        </pc:sldMkLst>
      </pc:sldChg>
      <pc:sldChg chg="del">
        <pc:chgData name="Sharma Computer Academy" userId="08476b32c11f4418" providerId="LiveId" clId="{0AB00760-0DC7-4093-A322-B70B14939C18}" dt="2021-05-15T11:13:37.537" v="10" actId="47"/>
        <pc:sldMkLst>
          <pc:docMk/>
          <pc:sldMk cId="285948215" sldId="464"/>
        </pc:sldMkLst>
      </pc:sldChg>
      <pc:sldChg chg="del">
        <pc:chgData name="Sharma Computer Academy" userId="08476b32c11f4418" providerId="LiveId" clId="{0AB00760-0DC7-4093-A322-B70B14939C18}" dt="2021-05-15T11:13:38.204" v="11" actId="47"/>
        <pc:sldMkLst>
          <pc:docMk/>
          <pc:sldMk cId="669692266" sldId="465"/>
        </pc:sldMkLst>
      </pc:sldChg>
      <pc:sldChg chg="del">
        <pc:chgData name="Sharma Computer Academy" userId="08476b32c11f4418" providerId="LiveId" clId="{0AB00760-0DC7-4093-A322-B70B14939C18}" dt="2021-05-15T11:13:39.069" v="12" actId="47"/>
        <pc:sldMkLst>
          <pc:docMk/>
          <pc:sldMk cId="1739693132" sldId="466"/>
        </pc:sldMkLst>
      </pc:sldChg>
      <pc:sldChg chg="modSp mod">
        <pc:chgData name="Sharma Computer Academy" userId="08476b32c11f4418" providerId="LiveId" clId="{0AB00760-0DC7-4093-A322-B70B14939C18}" dt="2021-05-15T16:55:32.791" v="14" actId="20577"/>
        <pc:sldMkLst>
          <pc:docMk/>
          <pc:sldMk cId="3142599094" sldId="474"/>
        </pc:sldMkLst>
        <pc:spChg chg="mod">
          <ac:chgData name="Sharma Computer Academy" userId="08476b32c11f4418" providerId="LiveId" clId="{0AB00760-0DC7-4093-A322-B70B14939C18}" dt="2021-05-15T16:55:32.791" v="14" actId="20577"/>
          <ac:spMkLst>
            <pc:docMk/>
            <pc:sldMk cId="3142599094" sldId="47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AB00760-0DC7-4093-A322-B70B14939C18}" dt="2021-05-15T11:13:36.269" v="8" actId="47"/>
        <pc:sldMkLst>
          <pc:docMk/>
          <pc:sldMk cId="633434960" sldId="4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12/6/2021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Lecture-5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Printing Special Characters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Since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itself uses certain characters for its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so normally browser  will not display them.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But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allows us to display these characters.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order to do this, we use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entities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Entities are written in the following format: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&amp;name;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numeric_code</a:t>
            </a:r>
            <a:r>
              <a:rPr lang="en-US" sz="2400" b="1">
                <a:solidFill>
                  <a:srgbClr val="0070C0"/>
                </a:solidFill>
                <a:latin typeface="Corbel" pitchFamily="34" charset="0"/>
              </a:rPr>
              <a:t>;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Printing Special Characters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9001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Some commonly used entities are: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&amp;amp;</a:t>
            </a:r>
          </a:p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	</a:t>
            </a:r>
            <a:r>
              <a:rPr lang="en-IN" sz="2400" dirty="0">
                <a:latin typeface="Corbel" pitchFamily="34" charset="0"/>
              </a:rPr>
              <a:t>For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&amp;</a:t>
            </a: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character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lt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>
                <a:latin typeface="Corbel" pitchFamily="34" charset="0"/>
              </a:rPr>
              <a:t>	For 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&lt;</a:t>
            </a:r>
            <a:r>
              <a:rPr lang="en-IN" sz="2400" dirty="0">
                <a:latin typeface="Corbel" pitchFamily="34" charset="0"/>
              </a:rPr>
              <a:t> character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gt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>
                <a:latin typeface="Corbel" pitchFamily="34" charset="0"/>
              </a:rPr>
              <a:t>	For 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&gt;</a:t>
            </a:r>
            <a:r>
              <a:rPr lang="en-IN" sz="2400" dirty="0">
                <a:latin typeface="Corbel" pitchFamily="34" charset="0"/>
              </a:rPr>
              <a:t> character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quot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>
                <a:latin typeface="Corbel" pitchFamily="34" charset="0"/>
              </a:rPr>
              <a:t>	For 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"</a:t>
            </a:r>
            <a:r>
              <a:rPr lang="en-IN" sz="2400" dirty="0">
                <a:latin typeface="Corbel" pitchFamily="34" charset="0"/>
              </a:rPr>
              <a:t> character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nbsp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;</a:t>
            </a:r>
          </a:p>
          <a:p>
            <a:r>
              <a:rPr lang="en-IN" sz="2400" dirty="0">
                <a:latin typeface="Corbel" pitchFamily="34" charset="0"/>
              </a:rPr>
              <a:t>	This is a space when we want more than one space between things</a:t>
            </a:r>
          </a:p>
        </p:txBody>
      </p:sp>
    </p:spTree>
    <p:extLst>
      <p:ext uri="{BB962C8B-B14F-4D97-AF65-F5344CB8AC3E}">
        <p14:creationId xmlns:p14="http://schemas.microsoft.com/office/powerpoint/2010/main" val="168538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Printing Special Characters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a complete list of all special characters , visit the following page:</a:t>
            </a: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u="sng" dirty="0">
                <a:solidFill>
                  <a:schemeClr val="tx1"/>
                </a:solidFill>
                <a:latin typeface="Corbel" pitchFamily="34" charset="0"/>
              </a:rPr>
              <a:t>http://www.degraeve.com/reference/specialcharacters.php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</a:t>
            </a:r>
            <a:r>
              <a:rPr lang="en-US" sz="2400" b="1">
                <a:solidFill>
                  <a:srgbClr val="0070C0"/>
                </a:solidFill>
                <a:latin typeface="Corbel" pitchFamily="34" charset="0"/>
              </a:rPr>
              <a:t>HTML Tables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How to work with background</a:t>
            </a:r>
          </a:p>
          <a:p>
            <a:pPr>
              <a:buSzPct val="100000"/>
            </a:pPr>
            <a:endParaRPr lang="en-US" sz="2800" b="1" dirty="0"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latin typeface="Corbel" pitchFamily="34" charset="0"/>
              </a:rPr>
              <a:t>How to print special characters</a:t>
            </a:r>
          </a:p>
          <a:p>
            <a:pPr>
              <a:buSzPct val="100000"/>
            </a:pPr>
            <a:endParaRPr lang="en-US" sz="2800" dirty="0"/>
          </a:p>
          <a:p>
            <a:pPr>
              <a:buSzPct val="100000"/>
              <a:buNone/>
            </a:pPr>
            <a:endParaRPr lang="en-US" sz="28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 has following important attributes: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bgcolor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: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set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Background Color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=“blue” 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=“#0000FF” &gt;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getting names of all colors , visit:</a:t>
            </a:r>
          </a:p>
          <a:p>
            <a:r>
              <a:rPr lang="en-IN" sz="2400" b="1" u="sng" dirty="0">
                <a:solidFill>
                  <a:schemeClr val="tx1"/>
                </a:solidFill>
                <a:latin typeface="Corbel" pitchFamily="34" charset="0"/>
              </a:rPr>
              <a:t>https://www.w3schools.com/colors/colors_names.asp</a:t>
            </a:r>
          </a:p>
          <a:p>
            <a:pPr marL="0" indent="0">
              <a:buNone/>
            </a:pPr>
            <a:endParaRPr lang="en-IN" u="sn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2.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text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set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color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text=“crimson” 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text=“#DC143C” &gt;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For getting names of all colors , visit:</a:t>
            </a:r>
          </a:p>
          <a:p>
            <a:r>
              <a:rPr lang="en-IN" sz="2400" b="1" u="sng" dirty="0">
                <a:solidFill>
                  <a:schemeClr val="tx1"/>
                </a:solidFill>
                <a:latin typeface="Corbel" pitchFamily="34" charset="0"/>
              </a:rPr>
              <a:t>https://www.w3schools.com/colors/colors_names.asp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4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3.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background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set the background image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background=“mypic.jpg” &gt;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 important point to understand here is that the image specified in the </a:t>
            </a: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“background”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tiles itself i.e. it repeats itself to fill the entire page.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To overcome this we use CSS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4.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link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 used to set the color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unvisited links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link=“green” &gt;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This changes the </a:t>
            </a:r>
            <a:r>
              <a:rPr lang="en-IN" sz="2400" dirty="0" err="1"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 of all of the non-visited links on our page to green.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5.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alink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 used to set the color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active links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alink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=“maroon” &gt;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This changes the </a:t>
            </a:r>
            <a:r>
              <a:rPr lang="en-IN" sz="2400" dirty="0" err="1"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 of all active links, which is a link that has just been clicked on by a user's mouse on our page, to maroon.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Impt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Attributes Of Body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6.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vlink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 used to set the color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visited links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vlink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=“yellow” &gt;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This changes the </a:t>
            </a:r>
            <a:r>
              <a:rPr lang="en-IN" sz="2400" dirty="0" err="1"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 of all visited links, on our page, to yellow.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&lt;center&gt;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center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 is used to </a:t>
            </a:r>
            <a:r>
              <a:rPr lang="en-IN" sz="2400" dirty="0" err="1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-align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HTML elements.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&lt;center&gt;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C00000"/>
                </a:solidFill>
                <a:latin typeface="Corbel" pitchFamily="34" charset="0"/>
              </a:rPr>
              <a:t>&lt;!– other tags and data - - 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&lt;/center&gt;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&lt;/body&gt;</a:t>
            </a:r>
          </a:p>
          <a:p>
            <a:pPr marL="0" indent="0">
              <a:buNone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7335</TotalTime>
  <Words>542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Impt Attributes Of Body Tag</vt:lpstr>
      <vt:lpstr>Impt Attributes Of Body Tag</vt:lpstr>
      <vt:lpstr>Impt Attributes Of Body Tag</vt:lpstr>
      <vt:lpstr>Impt Attributes Of Body Tag</vt:lpstr>
      <vt:lpstr>Impt Attributes Of Body Tag</vt:lpstr>
      <vt:lpstr>Impt Attributes Of Body Tag</vt:lpstr>
      <vt:lpstr>The &lt;center&gt; Tag</vt:lpstr>
      <vt:lpstr>Printing Special Characters</vt:lpstr>
      <vt:lpstr>Printing Special Characters</vt:lpstr>
      <vt:lpstr>Printing Special Characters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551</cp:revision>
  <dcterms:created xsi:type="dcterms:W3CDTF">2016-02-04T12:02:26Z</dcterms:created>
  <dcterms:modified xsi:type="dcterms:W3CDTF">2021-12-06T06:13:16Z</dcterms:modified>
</cp:coreProperties>
</file>