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78" r:id="rId4"/>
    <p:sldId id="496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7" r:id="rId17"/>
    <p:sldId id="498" r:id="rId18"/>
    <p:sldId id="499" r:id="rId19"/>
    <p:sldId id="490" r:id="rId20"/>
    <p:sldId id="491" r:id="rId21"/>
    <p:sldId id="492" r:id="rId22"/>
    <p:sldId id="493" r:id="rId23"/>
    <p:sldId id="494" r:id="rId24"/>
    <p:sldId id="49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7DBF5-F752-42D6-B283-B62AFD64A5EA}" v="3" dt="2022-09-30T12:33:5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4" d="100"/>
          <a:sy n="64" d="100"/>
        </p:scale>
        <p:origin x="-143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FDEDE3-B548-4D56-8A17-00779601FFF8}"/>
    <pc:docChg chg="addSld modSld">
      <pc:chgData name="Sharma Computer Academy" userId="08476b32c11f4418" providerId="LiveId" clId="{88FDEDE3-B548-4D56-8A17-00779601FFF8}" dt="2021-12-06T07:06:31.589" v="498"/>
      <pc:docMkLst>
        <pc:docMk/>
      </pc:docMkLst>
      <pc:sldChg chg="modSp mod">
        <pc:chgData name="Sharma Computer Academy" userId="08476b32c11f4418" providerId="LiveId" clId="{88FDEDE3-B548-4D56-8A17-00779601FFF8}" dt="2021-12-06T07:06:10.100" v="495" actId="20577"/>
        <pc:sldMkLst>
          <pc:docMk/>
          <pc:sldMk cId="0" sldId="258"/>
        </pc:sldMkLst>
        <pc:spChg chg="mod">
          <ac:chgData name="Sharma Computer Academy" userId="08476b32c11f4418" providerId="LiveId" clId="{88FDEDE3-B548-4D56-8A17-00779601FFF8}" dt="2021-12-06T07:06:10.100" v="49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8FDEDE3-B548-4D56-8A17-00779601FFF8}" dt="2021-12-06T07:06:31.589" v="498"/>
        <pc:sldMkLst>
          <pc:docMk/>
          <pc:sldMk cId="2530397464" sldId="478"/>
        </pc:sldMkLst>
        <pc:spChg chg="mod">
          <ac:chgData name="Sharma Computer Academy" userId="08476b32c11f4418" providerId="LiveId" clId="{88FDEDE3-B548-4D56-8A17-00779601FFF8}" dt="2021-12-06T06:22:57.914" v="92" actId="113"/>
          <ac:spMkLst>
            <pc:docMk/>
            <pc:sldMk cId="2530397464" sldId="4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8FDEDE3-B548-4D56-8A17-00779601FFF8}" dt="2021-12-06T06:54:20.300" v="325" actId="113"/>
        <pc:sldMkLst>
          <pc:docMk/>
          <pc:sldMk cId="1107040198" sldId="479"/>
        </pc:sldMkLst>
        <pc:spChg chg="mod">
          <ac:chgData name="Sharma Computer Academy" userId="08476b32c11f4418" providerId="LiveId" clId="{88FDEDE3-B548-4D56-8A17-00779601FFF8}" dt="2021-12-06T06:25:41.991" v="128" actId="20577"/>
          <ac:spMkLst>
            <pc:docMk/>
            <pc:sldMk cId="1107040198" sldId="479"/>
            <ac:spMk id="2" creationId="{00000000-0000-0000-0000-000000000000}"/>
          </ac:spMkLst>
        </pc:spChg>
        <pc:spChg chg="mod">
          <ac:chgData name="Sharma Computer Academy" userId="08476b32c11f4418" providerId="LiveId" clId="{88FDEDE3-B548-4D56-8A17-00779601FFF8}" dt="2021-12-06T06:54:20.300" v="325" actId="113"/>
          <ac:spMkLst>
            <pc:docMk/>
            <pc:sldMk cId="1107040198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30:03.763" v="298" actId="207"/>
        <pc:sldMkLst>
          <pc:docMk/>
          <pc:sldMk cId="3511923676" sldId="480"/>
        </pc:sldMkLst>
        <pc:spChg chg="mod">
          <ac:chgData name="Sharma Computer Academy" userId="08476b32c11f4418" providerId="LiveId" clId="{88FDEDE3-B548-4D56-8A17-00779601FFF8}" dt="2021-12-06T06:30:03.763" v="298" actId="207"/>
          <ac:spMkLst>
            <pc:docMk/>
            <pc:sldMk cId="3511923676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31:49.193" v="323" actId="113"/>
        <pc:sldMkLst>
          <pc:docMk/>
          <pc:sldMk cId="2719149025" sldId="481"/>
        </pc:sldMkLst>
        <pc:spChg chg="mod">
          <ac:chgData name="Sharma Computer Academy" userId="08476b32c11f4418" providerId="LiveId" clId="{88FDEDE3-B548-4D56-8A17-00779601FFF8}" dt="2021-12-06T06:31:49.193" v="323" actId="113"/>
          <ac:spMkLst>
            <pc:docMk/>
            <pc:sldMk cId="2719149025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7:33.997" v="361" actId="207"/>
        <pc:sldMkLst>
          <pc:docMk/>
          <pc:sldMk cId="2606826710" sldId="482"/>
        </pc:sldMkLst>
        <pc:spChg chg="mod">
          <ac:chgData name="Sharma Computer Academy" userId="08476b32c11f4418" providerId="LiveId" clId="{88FDEDE3-B548-4D56-8A17-00779601FFF8}" dt="2021-12-06T06:57:33.997" v="361" actId="207"/>
          <ac:spMkLst>
            <pc:docMk/>
            <pc:sldMk cId="2606826710" sldId="48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7:12.571" v="358" actId="113"/>
        <pc:sldMkLst>
          <pc:docMk/>
          <pc:sldMk cId="86882360" sldId="483"/>
        </pc:sldMkLst>
        <pc:spChg chg="mod">
          <ac:chgData name="Sharma Computer Academy" userId="08476b32c11f4418" providerId="LiveId" clId="{88FDEDE3-B548-4D56-8A17-00779601FFF8}" dt="2021-12-06T06:57:12.571" v="358" actId="113"/>
          <ac:spMkLst>
            <pc:docMk/>
            <pc:sldMk cId="86882360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8:20.070" v="375" actId="113"/>
        <pc:sldMkLst>
          <pc:docMk/>
          <pc:sldMk cId="17246579" sldId="484"/>
        </pc:sldMkLst>
        <pc:spChg chg="mod">
          <ac:chgData name="Sharma Computer Academy" userId="08476b32c11f4418" providerId="LiveId" clId="{88FDEDE3-B548-4D56-8A17-00779601FFF8}" dt="2021-12-06T06:58:20.070" v="375" actId="113"/>
          <ac:spMkLst>
            <pc:docMk/>
            <pc:sldMk cId="17246579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9:51.680" v="396" actId="113"/>
        <pc:sldMkLst>
          <pc:docMk/>
          <pc:sldMk cId="276234099" sldId="485"/>
        </pc:sldMkLst>
        <pc:spChg chg="mod">
          <ac:chgData name="Sharma Computer Academy" userId="08476b32c11f4418" providerId="LiveId" clId="{88FDEDE3-B548-4D56-8A17-00779601FFF8}" dt="2021-12-06T06:59:51.680" v="396" actId="113"/>
          <ac:spMkLst>
            <pc:docMk/>
            <pc:sldMk cId="276234099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1:49.530" v="425" actId="113"/>
        <pc:sldMkLst>
          <pc:docMk/>
          <pc:sldMk cId="99151801" sldId="486"/>
        </pc:sldMkLst>
        <pc:spChg chg="mod">
          <ac:chgData name="Sharma Computer Academy" userId="08476b32c11f4418" providerId="LiveId" clId="{88FDEDE3-B548-4D56-8A17-00779601FFF8}" dt="2021-12-06T07:01:49.530" v="425" actId="113"/>
          <ac:spMkLst>
            <pc:docMk/>
            <pc:sldMk cId="99151801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2:36.265" v="438" actId="113"/>
        <pc:sldMkLst>
          <pc:docMk/>
          <pc:sldMk cId="2281470600" sldId="487"/>
        </pc:sldMkLst>
        <pc:spChg chg="mod">
          <ac:chgData name="Sharma Computer Academy" userId="08476b32c11f4418" providerId="LiveId" clId="{88FDEDE3-B548-4D56-8A17-00779601FFF8}" dt="2021-12-06T07:02:36.265" v="438" actId="113"/>
          <ac:spMkLst>
            <pc:docMk/>
            <pc:sldMk cId="2281470600" sldId="4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4:48.412" v="473" actId="255"/>
        <pc:sldMkLst>
          <pc:docMk/>
          <pc:sldMk cId="3351195099" sldId="488"/>
        </pc:sldMkLst>
        <pc:spChg chg="mod">
          <ac:chgData name="Sharma Computer Academy" userId="08476b32c11f4418" providerId="LiveId" clId="{88FDEDE3-B548-4D56-8A17-00779601FFF8}" dt="2021-12-06T07:04:48.412" v="473" actId="255"/>
          <ac:spMkLst>
            <pc:docMk/>
            <pc:sldMk cId="3351195099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4:42.760" v="472" actId="20577"/>
        <pc:sldMkLst>
          <pc:docMk/>
          <pc:sldMk cId="2719684967" sldId="489"/>
        </pc:sldMkLst>
        <pc:spChg chg="mod">
          <ac:chgData name="Sharma Computer Academy" userId="08476b32c11f4418" providerId="LiveId" clId="{88FDEDE3-B548-4D56-8A17-00779601FFF8}" dt="2021-12-06T07:04:42.760" v="472" actId="20577"/>
          <ac:spMkLst>
            <pc:docMk/>
            <pc:sldMk cId="2719684967" sldId="4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5:50.081" v="492" actId="113"/>
        <pc:sldMkLst>
          <pc:docMk/>
          <pc:sldMk cId="3634261455" sldId="490"/>
        </pc:sldMkLst>
        <pc:spChg chg="mod">
          <ac:chgData name="Sharma Computer Academy" userId="08476b32c11f4418" providerId="LiveId" clId="{88FDEDE3-B548-4D56-8A17-00779601FFF8}" dt="2021-12-06T07:05:50.081" v="492" actId="113"/>
          <ac:spMkLst>
            <pc:docMk/>
            <pc:sldMk cId="3634261455" sldId="490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88FDEDE3-B548-4D56-8A17-00779601FFF8}" dt="2021-12-06T06:25:15.054" v="107" actId="14100"/>
        <pc:sldMkLst>
          <pc:docMk/>
          <pc:sldMk cId="20143666" sldId="496"/>
        </pc:sldMkLst>
        <pc:spChg chg="del mod">
          <ac:chgData name="Sharma Computer Academy" userId="08476b32c11f4418" providerId="LiveId" clId="{88FDEDE3-B548-4D56-8A17-00779601FFF8}" dt="2021-12-06T06:23:41.974" v="103" actId="931"/>
          <ac:spMkLst>
            <pc:docMk/>
            <pc:sldMk cId="20143666" sldId="496"/>
            <ac:spMk id="3" creationId="{00000000-0000-0000-0000-000000000000}"/>
          </ac:spMkLst>
        </pc:spChg>
        <pc:picChg chg="add mod">
          <ac:chgData name="Sharma Computer Academy" userId="08476b32c11f4418" providerId="LiveId" clId="{88FDEDE3-B548-4D56-8A17-00779601FFF8}" dt="2021-12-06T06:25:15.054" v="107" actId="14100"/>
          <ac:picMkLst>
            <pc:docMk/>
            <pc:sldMk cId="20143666" sldId="496"/>
            <ac:picMk id="7" creationId="{E894634C-F2A8-4B2B-A81E-EE1B6A19192C}"/>
          </ac:picMkLst>
        </pc:picChg>
      </pc:sldChg>
    </pc:docChg>
  </pc:docChgLst>
  <pc:docChgLst>
    <pc:chgData name="Sharma Computer Academy" userId="08476b32c11f4418" providerId="LiveId" clId="{C117DBF5-F752-42D6-B283-B62AFD64A5EA}"/>
    <pc:docChg chg="undo custSel addSld delSld modSld sldOrd">
      <pc:chgData name="Sharma Computer Academy" userId="08476b32c11f4418" providerId="LiveId" clId="{C117DBF5-F752-42D6-B283-B62AFD64A5EA}" dt="2022-09-30T12:34:36.851" v="284" actId="255"/>
      <pc:docMkLst>
        <pc:docMk/>
      </pc:docMkLst>
      <pc:sldChg chg="modSp">
        <pc:chgData name="Sharma Computer Academy" userId="08476b32c11f4418" providerId="LiveId" clId="{C117DBF5-F752-42D6-B283-B62AFD64A5EA}" dt="2022-09-30T12:27:34.325" v="278"/>
        <pc:sldMkLst>
          <pc:docMk/>
          <pc:sldMk cId="2281470600" sldId="487"/>
        </pc:sldMkLst>
        <pc:spChg chg="mod">
          <ac:chgData name="Sharma Computer Academy" userId="08476b32c11f4418" providerId="LiveId" clId="{C117DBF5-F752-42D6-B283-B62AFD64A5EA}" dt="2022-09-30T12:27:34.325" v="278"/>
          <ac:spMkLst>
            <pc:docMk/>
            <pc:sldMk cId="2281470600" sldId="487"/>
            <ac:spMk id="3" creationId="{00000000-0000-0000-0000-000000000000}"/>
          </ac:spMkLst>
        </pc:spChg>
      </pc:sldChg>
      <pc:sldChg chg="modSp add del mod ord modAnim">
        <pc:chgData name="Sharma Computer Academy" userId="08476b32c11f4418" providerId="LiveId" clId="{C117DBF5-F752-42D6-B283-B62AFD64A5EA}" dt="2022-09-28T08:33:08.205" v="277" actId="2696"/>
        <pc:sldMkLst>
          <pc:docMk/>
          <pc:sldMk cId="1589944948" sldId="497"/>
        </pc:sldMkLst>
        <pc:spChg chg="mod">
          <ac:chgData name="Sharma Computer Academy" userId="08476b32c11f4418" providerId="LiveId" clId="{C117DBF5-F752-42D6-B283-B62AFD64A5EA}" dt="2022-09-28T08:26:44.279" v="215" actId="20577"/>
          <ac:spMkLst>
            <pc:docMk/>
            <pc:sldMk cId="1589944948" sldId="497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28T08:22:27.065" v="170" actId="113"/>
          <ac:spMkLst>
            <pc:docMk/>
            <pc:sldMk cId="1589944948" sldId="49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117DBF5-F752-42D6-B283-B62AFD64A5EA}" dt="2022-09-30T12:34:17.868" v="283" actId="1076"/>
        <pc:sldMkLst>
          <pc:docMk/>
          <pc:sldMk cId="1823419639" sldId="497"/>
        </pc:sldMkLst>
        <pc:spChg chg="mod">
          <ac:chgData name="Sharma Computer Academy" userId="08476b32c11f4418" providerId="LiveId" clId="{C117DBF5-F752-42D6-B283-B62AFD64A5EA}" dt="2022-09-30T12:34:17.868" v="283" actId="1076"/>
          <ac:spMkLst>
            <pc:docMk/>
            <pc:sldMk cId="1823419639" sldId="497"/>
            <ac:spMk id="2" creationId="{00000000-0000-0000-0000-000000000000}"/>
          </ac:spMkLst>
        </pc:spChg>
      </pc:sldChg>
      <pc:sldChg chg="modSp add del mod modAnim">
        <pc:chgData name="Sharma Computer Academy" userId="08476b32c11f4418" providerId="LiveId" clId="{C117DBF5-F752-42D6-B283-B62AFD64A5EA}" dt="2022-09-28T08:33:08.205" v="277" actId="2696"/>
        <pc:sldMkLst>
          <pc:docMk/>
          <pc:sldMk cId="1930037271" sldId="498"/>
        </pc:sldMkLst>
        <pc:spChg chg="mod">
          <ac:chgData name="Sharma Computer Academy" userId="08476b32c11f4418" providerId="LiveId" clId="{C117DBF5-F752-42D6-B283-B62AFD64A5EA}" dt="2022-09-28T08:26:54.601" v="216"/>
          <ac:spMkLst>
            <pc:docMk/>
            <pc:sldMk cId="1930037271" sldId="498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28T08:24:14.855" v="197" actId="113"/>
          <ac:spMkLst>
            <pc:docMk/>
            <pc:sldMk cId="1930037271" sldId="49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117DBF5-F752-42D6-B283-B62AFD64A5EA}" dt="2022-09-30T12:34:13.790" v="282" actId="1076"/>
        <pc:sldMkLst>
          <pc:docMk/>
          <pc:sldMk cId="3205059493" sldId="498"/>
        </pc:sldMkLst>
        <pc:spChg chg="mod">
          <ac:chgData name="Sharma Computer Academy" userId="08476b32c11f4418" providerId="LiveId" clId="{C117DBF5-F752-42D6-B283-B62AFD64A5EA}" dt="2022-09-30T12:34:13.790" v="282" actId="1076"/>
          <ac:spMkLst>
            <pc:docMk/>
            <pc:sldMk cId="3205059493" sldId="498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30T12:33:54.383" v="280" actId="113"/>
          <ac:spMkLst>
            <pc:docMk/>
            <pc:sldMk cId="3205059493" sldId="498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C117DBF5-F752-42D6-B283-B62AFD64A5EA}" dt="2022-09-28T08:33:08.205" v="277" actId="2696"/>
        <pc:sldMkLst>
          <pc:docMk/>
          <pc:sldMk cId="115012157" sldId="499"/>
        </pc:sldMkLst>
        <pc:spChg chg="mod">
          <ac:chgData name="Sharma Computer Academy" userId="08476b32c11f4418" providerId="LiveId" clId="{C117DBF5-F752-42D6-B283-B62AFD64A5EA}" dt="2022-09-28T08:26:26.406" v="208" actId="20577"/>
          <ac:spMkLst>
            <pc:docMk/>
            <pc:sldMk cId="115012157" sldId="499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28T08:30:37.159" v="274" actId="113"/>
          <ac:spMkLst>
            <pc:docMk/>
            <pc:sldMk cId="115012157" sldId="4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117DBF5-F752-42D6-B283-B62AFD64A5EA}" dt="2022-09-30T12:34:36.851" v="284" actId="255"/>
        <pc:sldMkLst>
          <pc:docMk/>
          <pc:sldMk cId="2383121658" sldId="499"/>
        </pc:sldMkLst>
        <pc:spChg chg="mod">
          <ac:chgData name="Sharma Computer Academy" userId="08476b32c11f4418" providerId="LiveId" clId="{C117DBF5-F752-42D6-B283-B62AFD64A5EA}" dt="2022-09-30T12:34:36.851" v="284" actId="255"/>
          <ac:spMkLst>
            <pc:docMk/>
            <pc:sldMk cId="2383121658" sldId="49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background</a:t>
            </a:r>
          </a:p>
          <a:p>
            <a:pPr marL="0" lv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 image </a:t>
            </a:r>
            <a:r>
              <a:rPr lang="en-IN" sz="2000" dirty="0">
                <a:latin typeface="Corbel" pitchFamily="34" charset="0"/>
              </a:rPr>
              <a:t>for all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cells</a:t>
            </a:r>
            <a:r>
              <a:rPr lang="en-IN" sz="2000" dirty="0">
                <a:latin typeface="Corbel" pitchFamily="34" charset="0"/>
              </a:rPr>
              <a:t> that do not have a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background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or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image specified.</a:t>
            </a: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bordercolor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for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table.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1.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like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one set in the table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only it will define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row only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entire table.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=“#00FF00"&gt;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2. align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align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attribute for the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table row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from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table align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attribute, this aligns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content in the row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with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respect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to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values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default.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align=“right"&gt;</a:t>
            </a:r>
          </a:p>
          <a:p>
            <a:pPr marL="0" indent="0">
              <a:buNone/>
            </a:pPr>
            <a:endParaRPr lang="en-IN" sz="26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3.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This is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vertical alignment attribute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It defines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vertical alignment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content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within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row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values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for this attribute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top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default setting is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valign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=“bottom"&gt;</a:t>
            </a: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IN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/>
            </a:r>
            <a:br>
              <a:rPr lang="en-IN" sz="2400" dirty="0">
                <a:latin typeface="Corbel" pitchFamily="34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Just like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in the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tag,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 </a:t>
            </a:r>
            <a:r>
              <a:rPr lang="en-IN" sz="2400" dirty="0">
                <a:latin typeface="Corbel" pitchFamily="34" charset="0"/>
              </a:rPr>
              <a:t>works the same. It 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define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for each cell.</a:t>
            </a:r>
            <a:br>
              <a:rPr lang="en-IN" sz="2400" dirty="0">
                <a:latin typeface="Corbel" pitchFamily="34" charset="0"/>
              </a:rPr>
            </a:br>
            <a:r>
              <a:rPr lang="en-IN" sz="2400" dirty="0">
                <a:latin typeface="Corbel" pitchFamily="34" charset="0"/>
              </a:rPr>
              <a:t/>
            </a:r>
            <a:br>
              <a:rPr lang="en-IN" sz="2400" dirty="0"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="#0000FF"&gt;</a:t>
            </a:r>
            <a:r>
              <a:rPr lang="en-IN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endParaRPr lang="en-IN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14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2.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also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works the same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as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tag, it will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align the content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within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each cell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The values are: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</a:t>
            </a:r>
            <a:r>
              <a:rPr lang="en-IN" sz="240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default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align="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11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3.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also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works the same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as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tag, it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vertically aligns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cell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The values are: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p,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The default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valign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=“top”&gt;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96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99" y="299161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thead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&gt;,&lt;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tbody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and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tfoot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5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introduced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3 new tags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thead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tbody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tfoot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All these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three tags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are used to provide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rich information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search engines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assistive technologies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about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meaning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found 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each part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an HTML table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4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19" y="299161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thead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&gt;,&lt;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tbody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and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tfoot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thead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used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enclose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group of rows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header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tfoot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used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enclose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group of rows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footer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such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last row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summary.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tbody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main body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50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99" y="21691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caption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&lt;caption&gt;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defines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table caption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&lt;caption&gt;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must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inserted immediately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after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&lt;table&gt;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and before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thead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31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 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Table cells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span across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more than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one column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row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attributes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IN" sz="2400" b="1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("how many across") and</a:t>
            </a:r>
            <a:r>
              <a:rPr lang="en-IN" sz="240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("how many down") indicate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how many columns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rows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 cell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should take up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Creating Tables In Html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Attributes Of Table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Generating Irregular Tables 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Sample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7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891114"/>
            <a:ext cx="7128792" cy="462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8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colspan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=“2”&gt;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56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rowspan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=“2”&gt;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81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3" y="1357298"/>
            <a:ext cx="8875549" cy="53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80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HTML forms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Working with various form controls</a:t>
            </a:r>
          </a:p>
          <a:p>
            <a:pPr marL="342900" indent="-342900"/>
            <a:endParaRPr lang="en-US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Tables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table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structured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made up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rows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columns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ables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quickly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easily</a:t>
            </a:r>
            <a:r>
              <a:rPr lang="en-US" sz="2400" dirty="0">
                <a:latin typeface="Corbel" pitchFamily="34" charset="0"/>
              </a:rPr>
              <a:t> look up values that indicate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some kind of connection </a:t>
            </a:r>
            <a:r>
              <a:rPr lang="en-US" sz="2400" dirty="0">
                <a:latin typeface="Corbel" pitchFamily="34" charset="0"/>
              </a:rPr>
              <a:t>between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types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data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US" sz="2400" dirty="0">
                <a:latin typeface="Corbel" pitchFamily="34" charset="0"/>
              </a:rPr>
              <a:t> shown on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next slide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039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Tables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894634C-F2A8-4B2B-A81E-EE1B6A19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31914" y="1484784"/>
            <a:ext cx="8504238" cy="4824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Create Table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a table </a:t>
            </a:r>
            <a:r>
              <a:rPr lang="en-IN" sz="2400" dirty="0">
                <a:latin typeface="Corbel" pitchFamily="34" charset="0"/>
              </a:rPr>
              <a:t>we use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&lt;table&gt; </a:t>
            </a:r>
            <a:r>
              <a:rPr lang="en-IN" sz="2400" dirty="0">
                <a:latin typeface="Corbel" pitchFamily="34" charset="0"/>
              </a:rPr>
              <a:t>tag , which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itself</a:t>
            </a:r>
            <a:r>
              <a:rPr lang="en-IN" sz="2400" dirty="0"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3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important child tags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shown below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&lt;table&gt;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as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Container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tag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generate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row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&lt;td&gt;</a:t>
            </a:r>
            <a:r>
              <a:rPr lang="en-IN" sz="2400" dirty="0">
                <a:latin typeface="Corbel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generate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column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generate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column heading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70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 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&lt;/tr&gt;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19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Header Cells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Two types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cells</a:t>
            </a:r>
            <a:r>
              <a:rPr lang="en-IN" sz="2400" dirty="0"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defined</a:t>
            </a:r>
            <a:r>
              <a:rPr lang="en-IN" sz="2400" dirty="0">
                <a:latin typeface="Corbel" pitchFamily="34" charset="0"/>
              </a:rPr>
              <a:t> in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table</a:t>
            </a:r>
            <a:r>
              <a:rPr lang="en-IN" sz="2400" dirty="0">
                <a:latin typeface="Corbel" pitchFamily="34" charset="0"/>
              </a:rPr>
              <a:t>. One of them is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simple cell </a:t>
            </a:r>
            <a:r>
              <a:rPr lang="en-IN" sz="2400" dirty="0">
                <a:latin typeface="Corbel" pitchFamily="34" charset="0"/>
              </a:rPr>
              <a:t>, created using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IN" sz="2400" dirty="0">
                <a:latin typeface="Corbel" pitchFamily="34" charset="0"/>
              </a:rPr>
              <a:t>tag.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other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one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special type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cell</a:t>
            </a:r>
            <a:r>
              <a:rPr lang="en-IN" sz="2400" dirty="0">
                <a:latin typeface="Corbel" pitchFamily="34" charset="0"/>
              </a:rPr>
              <a:t> created using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element, that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contains header information </a:t>
            </a:r>
            <a:r>
              <a:rPr lang="en-IN" sz="2400" dirty="0">
                <a:latin typeface="Corbel" pitchFamily="34" charset="0"/>
              </a:rPr>
              <a:t>for a set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specified cells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Browsers  render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content of header cells </a:t>
            </a:r>
            <a:r>
              <a:rPr lang="en-IN" sz="2400" dirty="0">
                <a:latin typeface="Corbel" pitchFamily="34" charset="0"/>
              </a:rPr>
              <a:t>in a special way ,as </a:t>
            </a:r>
            <a:r>
              <a:rPr lang="en-IN" sz="2400" b="1" u="sng" dirty="0" err="1">
                <a:solidFill>
                  <a:srgbClr val="0070C0"/>
                </a:solidFill>
                <a:latin typeface="Corbel" pitchFamily="34" charset="0"/>
              </a:rPr>
              <a:t>centered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bold text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91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&lt;table&gt; </a:t>
            </a:r>
            <a:r>
              <a:rPr lang="en-US" sz="2400" dirty="0">
                <a:latin typeface="Corbel" pitchFamily="34" charset="0"/>
              </a:rPr>
              <a:t>tag has following important  attributes: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Sets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latin typeface="Corbel" pitchFamily="34" charset="0"/>
              </a:rPr>
              <a:t>border width </a:t>
            </a:r>
            <a:r>
              <a:rPr lang="en-IN" sz="2000" dirty="0">
                <a:latin typeface="Corbel" pitchFamily="34" charset="0"/>
              </a:rPr>
              <a:t>in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numerical values </a:t>
            </a:r>
            <a:r>
              <a:rPr lang="en-IN" sz="2000" dirty="0">
                <a:latin typeface="Corbel" pitchFamily="34" charset="0"/>
              </a:rPr>
              <a:t>from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IN" sz="2000" dirty="0"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up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endParaRPr lang="en-US" sz="2400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cellspacing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dirty="0">
                <a:latin typeface="Corbel" pitchFamily="34" charset="0"/>
              </a:rPr>
              <a:t>Empty </a:t>
            </a:r>
            <a:r>
              <a:rPr lang="en-IN" sz="2000" b="1" dirty="0">
                <a:latin typeface="Corbel" pitchFamily="34" charset="0"/>
              </a:rPr>
              <a:t>space between </a:t>
            </a:r>
            <a:r>
              <a:rPr lang="en-IN" sz="2000" dirty="0">
                <a:latin typeface="Corbel" pitchFamily="34" charset="0"/>
              </a:rPr>
              <a:t>table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data cells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cellpadding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dirty="0">
                <a:latin typeface="Corbel" pitchFamily="34" charset="0"/>
              </a:rPr>
              <a:t>Empty </a:t>
            </a:r>
            <a:r>
              <a:rPr lang="en-IN" sz="2000" b="1" dirty="0">
                <a:latin typeface="Corbel" pitchFamily="34" charset="0"/>
              </a:rPr>
              <a:t>space between </a:t>
            </a:r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edge of a cell </a:t>
            </a:r>
            <a:r>
              <a:rPr lang="en-IN" sz="2000" dirty="0">
                <a:latin typeface="Corbel" pitchFamily="34" charset="0"/>
              </a:rPr>
              <a:t>and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cell content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68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align</a:t>
            </a:r>
          </a:p>
          <a:p>
            <a:pPr marL="0" lv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Aligns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table</a:t>
            </a:r>
            <a:r>
              <a:rPr lang="en-IN" sz="2000" dirty="0">
                <a:latin typeface="Corbel" pitchFamily="34" charset="0"/>
              </a:rPr>
              <a:t> to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left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right</a:t>
            </a:r>
            <a:r>
              <a:rPr lang="en-IN" sz="2000" dirty="0">
                <a:latin typeface="Corbel" pitchFamily="34" charset="0"/>
              </a:rPr>
              <a:t> or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width/height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width/height </a:t>
            </a:r>
            <a:r>
              <a:rPr lang="en-IN" sz="2000" dirty="0"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table</a:t>
            </a:r>
            <a:r>
              <a:rPr lang="en-IN" sz="2000" dirty="0">
                <a:latin typeface="Corbel" pitchFamily="34" charset="0"/>
              </a:rPr>
              <a:t>; measured in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pixels</a:t>
            </a:r>
            <a:r>
              <a:rPr lang="en-IN" sz="2000" dirty="0">
                <a:latin typeface="Corbel" pitchFamily="34" charset="0"/>
              </a:rPr>
              <a:t> or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percentage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pPr lvl="0"/>
            <a:endParaRPr lang="en-US" sz="2400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Background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for all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cells</a:t>
            </a:r>
            <a:r>
              <a:rPr lang="en-IN" sz="2000" dirty="0">
                <a:latin typeface="Corbel" pitchFamily="34" charset="0"/>
              </a:rPr>
              <a:t> that do not have a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background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or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image specified</a:t>
            </a:r>
            <a:r>
              <a:rPr lang="en-IN" sz="20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7439</TotalTime>
  <Words>795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Tables In HTML</vt:lpstr>
      <vt:lpstr>Tables In HTML</vt:lpstr>
      <vt:lpstr>How To Create Table ?</vt:lpstr>
      <vt:lpstr>General Syntax</vt:lpstr>
      <vt:lpstr>Creating Header Cells</vt:lpstr>
      <vt:lpstr>Various Attribute Of &lt;table&gt; Tag</vt:lpstr>
      <vt:lpstr>Various Attribute Of &lt;table&gt; Tag</vt:lpstr>
      <vt:lpstr>Various Attribute Of &lt;table&gt; Tag</vt:lpstr>
      <vt:lpstr>Attributes Of &lt;tr&gt; Tag</vt:lpstr>
      <vt:lpstr>Attributes Of &lt;tr&gt; Tag</vt:lpstr>
      <vt:lpstr>Attributes Of &lt;td&gt; Tag</vt:lpstr>
      <vt:lpstr>Attributes Of &lt;td&gt; Tag</vt:lpstr>
      <vt:lpstr>Attributes Of &lt;td&gt; Tag</vt:lpstr>
      <vt:lpstr>What Are &lt;thead&gt;,&lt;tbody&gt;  and &lt;tfoot&gt; ?</vt:lpstr>
      <vt:lpstr>What Are &lt;thead&gt;,&lt;tbody&gt;  and &lt;tfoot&gt; ?</vt:lpstr>
      <vt:lpstr>What Is caption ?</vt:lpstr>
      <vt:lpstr>Using “colspan” And  “rowspan” Attributes</vt:lpstr>
      <vt:lpstr>Sample Table</vt:lpstr>
      <vt:lpstr>“colspan” And “rowspan” </vt:lpstr>
      <vt:lpstr>“colspan” Syntax</vt:lpstr>
      <vt:lpstr>“rowspan” Syntax</vt:lpstr>
      <vt:lpstr>EXERCISE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552</cp:revision>
  <dcterms:created xsi:type="dcterms:W3CDTF">2016-02-04T12:02:26Z</dcterms:created>
  <dcterms:modified xsi:type="dcterms:W3CDTF">2023-05-14T10:41:50Z</dcterms:modified>
</cp:coreProperties>
</file>