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22F10F2-0A3D-4AC9-A6B9-D0F844E13FB3}"/>
    <pc:docChg chg="modSld">
      <pc:chgData name="Sharma Computer Academy" userId="08476b32c11f4418" providerId="LiveId" clId="{322F10F2-0A3D-4AC9-A6B9-D0F844E13FB3}" dt="2021-05-25T15:36:36.099" v="13"/>
      <pc:docMkLst>
        <pc:docMk/>
      </pc:docMkLst>
      <pc:sldChg chg="modSp modAnim">
        <pc:chgData name="Sharma Computer Academy" userId="08476b32c11f4418" providerId="LiveId" clId="{322F10F2-0A3D-4AC9-A6B9-D0F844E13FB3}" dt="2021-05-25T15:36:21.307" v="10"/>
        <pc:sldMkLst>
          <pc:docMk/>
          <pc:sldMk cId="2767820340" sldId="524"/>
        </pc:sldMkLst>
        <pc:spChg chg="mod">
          <ac:chgData name="Sharma Computer Academy" userId="08476b32c11f4418" providerId="LiveId" clId="{322F10F2-0A3D-4AC9-A6B9-D0F844E13FB3}" dt="2021-05-25T15:36:12.005" v="8" actId="113"/>
          <ac:spMkLst>
            <pc:docMk/>
            <pc:sldMk cId="2767820340" sldId="52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322F10F2-0A3D-4AC9-A6B9-D0F844E13FB3}" dt="2021-05-25T15:36:36.099" v="13"/>
        <pc:sldMkLst>
          <pc:docMk/>
          <pc:sldMk cId="2792545264" sldId="527"/>
        </pc:sldMkLst>
      </pc:sldChg>
    </pc:docChg>
  </pc:docChgLst>
  <pc:docChgLst>
    <pc:chgData name="Sharma Computer Academy" userId="08476b32c11f4418" providerId="LiveId" clId="{15030EFA-18B2-48FB-822C-FC97E53CA05C}"/>
    <pc:docChg chg="modSld">
      <pc:chgData name="Sharma Computer Academy" userId="08476b32c11f4418" providerId="LiveId" clId="{15030EFA-18B2-48FB-822C-FC97E53CA05C}" dt="2022-09-30T12:26:46.653" v="0" actId="207"/>
      <pc:docMkLst>
        <pc:docMk/>
      </pc:docMkLst>
      <pc:sldChg chg="modSp mod">
        <pc:chgData name="Sharma Computer Academy" userId="08476b32c11f4418" providerId="LiveId" clId="{15030EFA-18B2-48FB-822C-FC97E53CA05C}" dt="2022-09-30T12:26:46.653" v="0" actId="207"/>
        <pc:sldMkLst>
          <pc:docMk/>
          <pc:sldMk cId="1249738953" sldId="525"/>
        </pc:sldMkLst>
        <pc:spChg chg="mod">
          <ac:chgData name="Sharma Computer Academy" userId="08476b32c11f4418" providerId="LiveId" clId="{15030EFA-18B2-48FB-822C-FC97E53CA05C}" dt="2022-09-30T12:26:46.653" v="0" actId="207"/>
          <ac:spMkLst>
            <pc:docMk/>
            <pc:sldMk cId="1249738953" sldId="5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9/30/2022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Lecture-8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Group Headings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US" sz="2400" dirty="0">
                <a:solidFill>
                  <a:prstClr val="white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&lt;select&gt;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allows us to create logical group headings .</a:t>
            </a:r>
          </a:p>
          <a:p>
            <a:pPr marL="0" lv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For this , the</a:t>
            </a:r>
            <a:r>
              <a:rPr lang="en-I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  <a:r>
              <a:rPr lang="en-I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 can be used.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9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Group Headings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&lt;select&gt; 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 label=“some name”&gt; 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	&lt;option&gt; some text &lt;/option&gt;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	&lt;option&gt; some text &lt;/option&gt;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	&lt;option&gt; some text &lt;/option&gt;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lv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&lt;select&gt;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 label="Server Side Lang" 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	&lt;option&gt;PHP&lt;/option&gt;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	&lt;option&gt;JSP&lt;/option&gt;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	&lt;option&gt;Python&lt;/option&gt;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 label="Client Side Lang" 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	&lt;option&gt;Java Script&lt;/option&gt;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	&lt;option&gt;VB Script&lt;/option&gt;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Scrollable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Scrollable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Lists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are those which are displayed as a scrolling list of items.</a:t>
            </a:r>
          </a:p>
          <a:p>
            <a:pPr lvl="0"/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They also allow the user to select multiple items.</a:t>
            </a:r>
          </a:p>
          <a:p>
            <a:pPr lvl="0"/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scrollable list we use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multiple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option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&lt;select&gt;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tag.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&lt;select multiple=“multiple”&gt;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lv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2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120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&lt;b&gt;Your language of choice: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 &lt;/b&gt;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&lt;form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&lt;select  multiple=“multiple"&gt;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 label="Server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	&lt;option&gt;PHP&lt;/option&gt;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	&lt;option&gt;JSP&lt;/option&gt;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	&lt;option&gt;Python&lt;/option&gt;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 label="Client Side Lang" 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	&lt;option&gt;Java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	&lt;option&gt;VB Script&lt;/option&gt;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9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Using The “size” Attribute</a:t>
            </a:r>
            <a:endParaRPr lang="en-IN" sz="32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size</a:t>
            </a:r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attribute specifies the number of visible options in a drop-down list.</a:t>
            </a:r>
          </a:p>
          <a:p>
            <a:pPr marL="0" lv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Default value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lvl="0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multiple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attribute is present, the default value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&lt;select  multiple="multiple" size="6"&gt;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label="Server Side Lang" 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	&lt;option&gt;PHP&lt;/option&gt;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	&lt;option&gt;JSP&lt;/option&gt;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	</a:t>
            </a: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&lt;option&gt;Python&lt;/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option&gt;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label="Client Side Lang" 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	&lt;option&gt;Java Script&lt;/option&gt;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	&lt;option&gt;VB Script&lt;/option&gt;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8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21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5 Enhancements</a:t>
            </a:r>
          </a:p>
          <a:p>
            <a:pPr marL="514350" indent="-51435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Using &lt;select&gt; Tag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Generating Drop Down List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Generating Scrollable List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How to work text area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textarea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textarea</a:t>
            </a:r>
            <a:r>
              <a:rPr lang="en-IN" sz="2400" dirty="0">
                <a:latin typeface="Corbel" pitchFamily="34" charset="0"/>
              </a:rPr>
              <a:t> is similar 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text input</a:t>
            </a:r>
            <a:r>
              <a:rPr lang="en-IN" sz="2400" dirty="0">
                <a:latin typeface="Corbel" pitchFamily="34" charset="0"/>
              </a:rPr>
              <a:t>, but allows the person who’s filling in the form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enter multiple lines </a:t>
            </a:r>
            <a:r>
              <a:rPr lang="en-IN" sz="2400" dirty="0">
                <a:latin typeface="Corbel" pitchFamily="34" charset="0"/>
              </a:rPr>
              <a:t>of information, rather than a single line.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Thus is better for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free-form text entry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However, unlike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input element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dirty="0" err="1">
                <a:latin typeface="Corbel" pitchFamily="34" charset="0"/>
              </a:rPr>
              <a:t>textarea</a:t>
            </a:r>
            <a:r>
              <a:rPr lang="en-IN" sz="2400" dirty="0">
                <a:latin typeface="Corbel" pitchFamily="34" charset="0"/>
              </a:rPr>
              <a:t> has an opening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textarea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and closing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textarea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tag.</a:t>
            </a: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Of “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textarea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”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 name=“. . .” 	rows=“. . .”	cols=“. . .”	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&lt;!- -  some text - - 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10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&lt;p&gt;Your views about our site: 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	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&lt;select&gt;</a:t>
            </a:r>
            <a:r>
              <a:rPr lang="en-IN" sz="2400" dirty="0">
                <a:latin typeface="Corbel" pitchFamily="34" charset="0"/>
              </a:rPr>
              <a:t> tag is used inside of a form element to create  two kinds of elements:</a:t>
            </a:r>
          </a:p>
          <a:p>
            <a:pPr marL="742950" indent="-742950">
              <a:buAutoNum type="arabicPeriod"/>
            </a:pPr>
            <a:endParaRPr lang="en-IN" sz="2400" dirty="0">
              <a:latin typeface="Corbel" pitchFamily="34" charset="0"/>
            </a:endParaRPr>
          </a:p>
          <a:p>
            <a:pPr marL="742950" indent="-742950">
              <a:buAutoNum type="arabicPeriod"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 Drop Down List</a:t>
            </a:r>
          </a:p>
          <a:p>
            <a:pPr marL="742950" indent="-742950">
              <a:buAutoNum type="arabicPeriod"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742950" indent="-742950">
              <a:buAutoNum type="arabicPeriod"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 Scrolling List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Each item in the list is created using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&lt;option&gt;</a:t>
            </a:r>
            <a:r>
              <a:rPr lang="en-IN" sz="2400" dirty="0">
                <a:latin typeface="Corbel" pitchFamily="34" charset="0"/>
              </a:rPr>
              <a:t> tag. 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&lt;option&gt;</a:t>
            </a:r>
            <a:r>
              <a:rPr lang="en-IN" sz="2400" dirty="0">
                <a:latin typeface="Corbel" pitchFamily="34" charset="0"/>
              </a:rPr>
              <a:t> tags are contained between the opening and closing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&lt;select&gt;</a:t>
            </a:r>
            <a:r>
              <a:rPr lang="en-IN" sz="2400" dirty="0">
                <a:latin typeface="Corbel" pitchFamily="34" charset="0"/>
              </a:rPr>
              <a:t> tags, and at least one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&lt;option&gt;</a:t>
            </a:r>
            <a:r>
              <a:rPr lang="en-IN" sz="2400" dirty="0">
                <a:latin typeface="Corbel" pitchFamily="34" charset="0"/>
              </a:rPr>
              <a:t> tag is required.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 Of “select”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&lt;select&gt;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5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11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&lt;b&gt;Your language of choice:&lt;/b&gt;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&lt;form 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&lt;select&gt;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	&lt;option&gt;PHP&lt;/option&gt;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	&lt;option&gt;JSP&lt;/option&gt;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	&lt;option&gt;Python&lt;/option&gt;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	&lt;option&gt;Java Script&lt;/option&gt;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	&lt;option&gt;VB Script&lt;/option&gt;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&lt;/select&gt;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1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7316</TotalTime>
  <Words>896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&lt;textarea&gt; Tag</vt:lpstr>
      <vt:lpstr>General Syntax  Of “textarea” Tag</vt:lpstr>
      <vt:lpstr>Example 10</vt:lpstr>
      <vt:lpstr>The &lt;select&gt; Tag</vt:lpstr>
      <vt:lpstr>The &lt;select&gt; Tag</vt:lpstr>
      <vt:lpstr>General Syntax Of “select” Tag</vt:lpstr>
      <vt:lpstr>Example 11</vt:lpstr>
      <vt:lpstr>Using Group Headings  In &lt;select&gt; Tag</vt:lpstr>
      <vt:lpstr>Using Group Headings  In &lt;select&gt; Tag</vt:lpstr>
      <vt:lpstr>Example 12</vt:lpstr>
      <vt:lpstr>Creating Scrollable Lists</vt:lpstr>
      <vt:lpstr>The Syntax</vt:lpstr>
      <vt:lpstr>Example 12</vt:lpstr>
      <vt:lpstr>Using The “size” Attribute</vt:lpstr>
      <vt:lpstr>Example 13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596</cp:revision>
  <dcterms:created xsi:type="dcterms:W3CDTF">2016-02-04T12:02:26Z</dcterms:created>
  <dcterms:modified xsi:type="dcterms:W3CDTF">2022-09-30T12:26:52Z</dcterms:modified>
</cp:coreProperties>
</file>