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A96"/>
    <a:srgbClr val="CC0000"/>
    <a:srgbClr val="5A0D69"/>
    <a:srgbClr val="00BDFF"/>
    <a:srgbClr val="FF0505"/>
    <a:srgbClr val="E7D925"/>
    <a:srgbClr val="F8912C"/>
    <a:srgbClr val="ECFFD9"/>
    <a:srgbClr val="FF7C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5" autoAdjust="0"/>
  </p:normalViewPr>
  <p:slideViewPr>
    <p:cSldViewPr>
      <p:cViewPr varScale="1">
        <p:scale>
          <a:sx n="69" d="100"/>
          <a:sy n="69" d="100"/>
        </p:scale>
        <p:origin x="11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B489C-FACB-4942-9BDA-5C784214BDF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2F382-DED9-4CA7-8627-09728884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8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1811F-39E2-428C-A97D-06970093450C}" type="datetimeFigureOut">
              <a:rPr lang="en-US"/>
              <a:pPr>
                <a:defRPr/>
              </a:pPr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13D01-B050-4737-AA7B-F4BF23A2D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C249E-722E-4CB2-8F19-78B4F77D9C5F}" type="datetimeFigureOut">
              <a:rPr lang="en-US"/>
              <a:pPr>
                <a:defRPr/>
              </a:pPr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03B34-FAE9-4C87-BF9B-B54ED6777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69FFF-371A-4A80-BA84-7A786C9B8E52}" type="datetimeFigureOut">
              <a:rPr lang="en-US"/>
              <a:pPr>
                <a:defRPr/>
              </a:pPr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2BE53-2469-4E7E-9B31-76F4523F05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041FC-6680-4C8B-98AF-5BA9451FEC12}" type="datetimeFigureOut">
              <a:rPr lang="en-US"/>
              <a:pPr>
                <a:defRPr/>
              </a:pPr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651AC-C732-44CD-9C7C-D5F790B2F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50B55-5719-4659-AB13-0D7B8F67D698}" type="datetimeFigureOut">
              <a:rPr lang="en-US"/>
              <a:pPr>
                <a:defRPr/>
              </a:pPr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30B94-D354-4DCB-837E-F952B40F6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F1A62-7F9C-4E2C-9BB6-41210B031171}" type="datetimeFigureOut">
              <a:rPr lang="en-US"/>
              <a:pPr>
                <a:defRPr/>
              </a:pPr>
              <a:t>5/16/2019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C4993-C23E-430B-BA1D-807CCE11A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96AA1-34E9-41C3-86A5-74215373FFF9}" type="datetimeFigureOut">
              <a:rPr lang="en-US"/>
              <a:pPr>
                <a:defRPr/>
              </a:pPr>
              <a:t>5/16/2019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E2E18-5770-4DF5-AD35-40D9415AF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E7DCF-F4AB-46E3-A7FF-4CB5E40216D8}" type="datetimeFigureOut">
              <a:rPr lang="en-US"/>
              <a:pPr>
                <a:defRPr/>
              </a:pPr>
              <a:t>5/16/2019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827AB-AE3E-4EED-9AFB-80B956CC6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4A133-71FC-4845-9060-FD979E181110}" type="datetimeFigureOut">
              <a:rPr lang="en-US"/>
              <a:pPr>
                <a:defRPr/>
              </a:pPr>
              <a:t>5/16/2019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F062B-4218-4402-979E-916871DC3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9C9C7-B102-4957-9D34-B9EAF8204265}" type="datetimeFigureOut">
              <a:rPr lang="en-US"/>
              <a:pPr>
                <a:defRPr/>
              </a:pPr>
              <a:t>5/16/2019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FFFAA-C502-4D6D-9B13-BF3022730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F6EF5-A1C5-4B73-9873-9D3CC54E4EA3}" type="datetimeFigureOut">
              <a:rPr lang="en-US"/>
              <a:pPr>
                <a:defRPr/>
              </a:pPr>
              <a:t>5/16/2019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BE825-F7AB-44AD-B336-D32921723F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B952A47-7070-4E77-AB5D-4FEA6DB0677D}" type="datetimeFigureOut">
              <a:rPr lang="en-US"/>
              <a:pPr>
                <a:defRPr/>
              </a:pPr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7DEA20-797F-428F-97D1-79F2B3396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5751C4-C4A8-4B6D-82E4-681144977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2" y="838200"/>
            <a:ext cx="5324475" cy="3781425"/>
          </a:xfrm>
          <a:prstGeom prst="rect">
            <a:avLst/>
          </a:prstGeom>
          <a:ln w="88900" cap="sq" cmpd="thickThin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3" name="OnCompleting">
            <a:extLst>
              <a:ext uri="{FF2B5EF4-FFF2-40B4-BE49-F238E27FC236}">
                <a16:creationId xmlns:a16="http://schemas.microsoft.com/office/drawing/2014/main" id="{FB1106C2-9499-4F19-B57B-6D38BC996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529" y="4050268"/>
            <a:ext cx="52029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ON COMPLETING            YEAR (s)</a:t>
            </a:r>
          </a:p>
        </p:txBody>
      </p:sp>
      <p:sp>
        <p:nvSpPr>
          <p:cNvPr id="15" name="EmployeeName">
            <a:extLst>
              <a:ext uri="{FF2B5EF4-FFF2-40B4-BE49-F238E27FC236}">
                <a16:creationId xmlns:a16="http://schemas.microsoft.com/office/drawing/2014/main" id="{0DB53242-BCAC-42E8-8382-A4D73E889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5272" y="2590800"/>
            <a:ext cx="53244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Deepak Lohia</a:t>
            </a:r>
          </a:p>
        </p:txBody>
      </p:sp>
      <p:sp>
        <p:nvSpPr>
          <p:cNvPr id="16" name="ProcessName" hidden="1">
            <a:extLst>
              <a:ext uri="{FF2B5EF4-FFF2-40B4-BE49-F238E27FC236}">
                <a16:creationId xmlns:a16="http://schemas.microsoft.com/office/drawing/2014/main" id="{F36D65E9-0299-46DC-AC94-B7D87DFA4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252" y="4319836"/>
            <a:ext cx="53954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NumberOfYrs">
            <a:extLst>
              <a:ext uri="{FF2B5EF4-FFF2-40B4-BE49-F238E27FC236}">
                <a16:creationId xmlns:a16="http://schemas.microsoft.com/office/drawing/2014/main" id="{89406C50-0DDE-4922-9A4D-5D1E992243A7}"/>
              </a:ext>
            </a:extLst>
          </p:cNvPr>
          <p:cNvSpPr txBox="1">
            <a:spLocks noChangeArrowheads="1"/>
          </p:cNvSpPr>
          <p:nvPr/>
        </p:nvSpPr>
        <p:spPr bwMode="auto">
          <a:xfrm rot="20700000">
            <a:off x="4776173" y="4015082"/>
            <a:ext cx="4678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10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Bahnschrift SemiLight</vt:lpstr>
      <vt:lpstr>Calibri</vt:lpstr>
      <vt:lpstr>Office Theme</vt:lpstr>
      <vt:lpstr>PowerPoint Presentation</vt:lpstr>
    </vt:vector>
  </TitlesOfParts>
  <Company>Bank of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Deepak Lohia</dc:creator>
  <cp:lastModifiedBy>Deepak Lohia</cp:lastModifiedBy>
  <cp:revision>279</cp:revision>
  <dcterms:created xsi:type="dcterms:W3CDTF">2011-01-20T16:00:00Z</dcterms:created>
  <dcterms:modified xsi:type="dcterms:W3CDTF">2019-05-16T12:06:18Z</dcterms:modified>
</cp:coreProperties>
</file>