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57" r:id="rId3"/>
    <p:sldId id="278" r:id="rId4"/>
    <p:sldId id="266" r:id="rId5"/>
    <p:sldId id="267" r:id="rId6"/>
    <p:sldId id="268" r:id="rId7"/>
    <p:sldId id="269" r:id="rId8"/>
    <p:sldId id="270" r:id="rId9"/>
    <p:sldId id="273" r:id="rId10"/>
    <p:sldId id="280" r:id="rId11"/>
    <p:sldId id="281" r:id="rId12"/>
    <p:sldId id="283" r:id="rId13"/>
    <p:sldId id="285" r:id="rId14"/>
    <p:sldId id="286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A0D69"/>
    <a:srgbClr val="00BDFF"/>
    <a:srgbClr val="FF0505"/>
    <a:srgbClr val="E7D925"/>
    <a:srgbClr val="F8912C"/>
    <a:srgbClr val="ECFFD9"/>
    <a:srgbClr val="FF7C80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5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489C-FACB-4942-9BDA-5C784214BDFA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2F382-DED9-4CA7-8627-09728884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3BDD92A-6AE1-4BAA-AD40-B6E874DA5AA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2F382-DED9-4CA7-8627-097288845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2F382-DED9-4CA7-8627-097288845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1811F-39E2-428C-A97D-06970093450C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3D01-B050-4737-AA7B-F4BF23A2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249E-722E-4CB2-8F19-78B4F77D9C5F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03B34-FAE9-4C87-BF9B-B54ED6777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9FFF-371A-4A80-BA84-7A786C9B8E52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2BE53-2469-4E7E-9B31-76F4523F0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41FC-6680-4C8B-98AF-5BA9451FEC12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651AC-C732-44CD-9C7C-D5F790B2F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50B55-5719-4659-AB13-0D7B8F67D698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30B94-D354-4DCB-837E-F952B40F6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1A62-7F9C-4E2C-9BB6-41210B031171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C4993-C23E-430B-BA1D-807CCE11A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96AA1-34E9-41C3-86A5-74215373FFF9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2E18-5770-4DF5-AD35-40D9415AF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E7DCF-F4AB-46E3-A7FF-4CB5E40216D8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827AB-AE3E-4EED-9AFB-80B956CC6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A133-71FC-4845-9060-FD979E181110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062B-4218-4402-979E-916871DC3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C9C7-B102-4957-9D34-B9EAF8204265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FFFAA-C502-4D6D-9B13-BF3022730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F6EF5-A1C5-4B73-9873-9D3CC54E4EA3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BE825-F7AB-44AD-B336-D32921723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952A47-7070-4E77-AB5D-4FEA6DB0677D}" type="datetimeFigureOut">
              <a:rPr lang="en-US"/>
              <a:pPr>
                <a:defRPr/>
              </a:pPr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7DEA20-797F-428F-97D1-79F2B339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Paolo.Asuncion\AppData\Local\Microsoft\Windows\Temporary Internet Files\Content.IE5\2USNFJQ8\MPj04088620000[1]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53000" y="76200"/>
            <a:ext cx="3886200" cy="502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81000" y="76200"/>
            <a:ext cx="5257800" cy="5029200"/>
          </a:xfrm>
          <a:prstGeom prst="roundRect">
            <a:avLst>
              <a:gd name="adj" fmla="val 16667"/>
            </a:avLst>
          </a:prstGeom>
          <a:solidFill>
            <a:srgbClr val="C3B5D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685800"/>
            <a:ext cx="3996500" cy="58477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itchFamily="66" charset="0"/>
              </a:rPr>
              <a:t>Birthday Wishes</a:t>
            </a:r>
          </a:p>
        </p:txBody>
      </p:sp>
      <p:sp>
        <p:nvSpPr>
          <p:cNvPr id="2052" name="Rectangle 18"/>
          <p:cNvSpPr>
            <a:spLocks noChangeArrowheads="1"/>
          </p:cNvSpPr>
          <p:nvPr/>
        </p:nvSpPr>
        <p:spPr bwMode="auto">
          <a:xfrm>
            <a:off x="533400" y="3962400"/>
            <a:ext cx="8077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500" b="1" dirty="0">
                <a:solidFill>
                  <a:srgbClr val="8064A2">
                    <a:lumMod val="50000"/>
                  </a:srgbClr>
                </a:solidFill>
                <a:latin typeface="Copperplate Gothic Bold" pitchFamily="34" charset="0"/>
              </a:rPr>
              <a:t>Happy Birthday</a:t>
            </a:r>
          </a:p>
        </p:txBody>
      </p:sp>
      <p:sp>
        <p:nvSpPr>
          <p:cNvPr id="2053" name="EmployeeName"/>
          <p:cNvSpPr>
            <a:spLocks noChangeArrowheads="1" noChangeShapeType="1" noTextEdit="1"/>
          </p:cNvSpPr>
          <p:nvPr/>
        </p:nvSpPr>
        <p:spPr bwMode="auto">
          <a:xfrm>
            <a:off x="838200" y="1752600"/>
            <a:ext cx="5638800" cy="12192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fromWordArt="1" anchor="ctr" anchorCtr="0">
            <a:prstTxWarp prst="textDoubleWave1">
              <a:avLst>
                <a:gd name="adj1" fmla="val 10416"/>
                <a:gd name="adj2" fmla="val -457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kern="10" dirty="0">
                <a:ln w="11430"/>
                <a:solidFill>
                  <a:srgbClr val="66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itannic Bold" pitchFamily="34" charset="0"/>
                <a:ea typeface="Gungsuh" pitchFamily="18" charset="-127"/>
              </a:rPr>
              <a:t>Deepak 	Lohia</a:t>
            </a:r>
          </a:p>
        </p:txBody>
      </p:sp>
      <p:sp>
        <p:nvSpPr>
          <p:cNvPr id="2054" name="ProcessName"/>
          <p:cNvSpPr>
            <a:spLocks noChangeArrowheads="1" noChangeShapeType="1" noTextEdit="1"/>
          </p:cNvSpPr>
          <p:nvPr/>
        </p:nvSpPr>
        <p:spPr bwMode="auto">
          <a:xfrm>
            <a:off x="3048000" y="3048000"/>
            <a:ext cx="2466975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CC"/>
                </a:solidFill>
                <a:latin typeface="Impact"/>
              </a:rPr>
              <a:t>ProcessName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9900CC"/>
              </a:solidFill>
              <a:latin typeface="Impact"/>
            </a:endParaRPr>
          </a:p>
        </p:txBody>
      </p:sp>
      <p:sp>
        <p:nvSpPr>
          <p:cNvPr id="2055" name="BirthDate"/>
          <p:cNvSpPr>
            <a:spLocks noChangeArrowheads="1" noChangeShapeType="1" noTextEdit="1"/>
          </p:cNvSpPr>
          <p:nvPr/>
        </p:nvSpPr>
        <p:spPr bwMode="auto">
          <a:xfrm>
            <a:off x="6248400" y="457200"/>
            <a:ext cx="1676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763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7030A0"/>
                </a:solidFill>
                <a:latin typeface="Impact"/>
              </a:rPr>
              <a:t>29 Oct</a:t>
            </a:r>
          </a:p>
        </p:txBody>
      </p:sp>
    </p:spTree>
    <p:extLst>
      <p:ext uri="{BB962C8B-B14F-4D97-AF65-F5344CB8AC3E}">
        <p14:creationId xmlns:p14="http://schemas.microsoft.com/office/powerpoint/2010/main" val="243907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000" y="46247"/>
            <a:ext cx="8462200" cy="635455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mployeeName"/>
          <p:cNvSpPr txBox="1"/>
          <p:nvPr/>
        </p:nvSpPr>
        <p:spPr>
          <a:xfrm>
            <a:off x="531400" y="4389647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prstClr val="white">
                    <a:lumMod val="95000"/>
                  </a:prst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Juice ITC" pitchFamily="82" charset="0"/>
                <a:cs typeface="Aharoni" pitchFamily="2" charset="-79"/>
              </a:rPr>
              <a:t>Deepak Lohia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1940" y="4624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BD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unstler Script" pitchFamily="66" charset="0"/>
              </a:rPr>
              <a:t>Wish you a Very 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377000" y="5574268"/>
            <a:ext cx="84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Juice ITC" pitchFamily="82" charset="0"/>
              </a:rPr>
              <a:t>Process name</a:t>
            </a:r>
          </a:p>
        </p:txBody>
      </p:sp>
      <p:sp>
        <p:nvSpPr>
          <p:cNvPr id="7" name="BirthDate"/>
          <p:cNvSpPr txBox="1"/>
          <p:nvPr/>
        </p:nvSpPr>
        <p:spPr>
          <a:xfrm>
            <a:off x="3788940" y="322352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BirthDate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88740" y="580072"/>
            <a:ext cx="4963218" cy="147732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lvl="0" algn="ctr"/>
            <a:r>
              <a:rPr lang="en-US" sz="7200" dirty="0">
                <a:ln w="18415" cmpd="sng">
                  <a:solidFill>
                    <a:srgbClr val="CC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unstler Script" pitchFamily="66" charset="0"/>
              </a:rPr>
              <a:t>Happy Birthday</a:t>
            </a:r>
          </a:p>
          <a:p>
            <a:endParaRPr lang="en-US" dirty="0"/>
          </a:p>
        </p:txBody>
      </p:sp>
      <p:sp>
        <p:nvSpPr>
          <p:cNvPr id="9" name="BirthDate"/>
          <p:cNvSpPr txBox="1"/>
          <p:nvPr/>
        </p:nvSpPr>
        <p:spPr>
          <a:xfrm>
            <a:off x="7086600" y="76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latin typeface="Juice ITC" pitchFamily="82" charset="0"/>
              </a:rPr>
              <a:t>BirthDate</a:t>
            </a:r>
            <a:endParaRPr lang="en-US" sz="2000" dirty="0">
              <a:latin typeface="Juice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3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38" y="43239"/>
            <a:ext cx="8618561" cy="5976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mployeeName"/>
          <p:cNvSpPr txBox="1"/>
          <p:nvPr/>
        </p:nvSpPr>
        <p:spPr>
          <a:xfrm>
            <a:off x="400060" y="448687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8415" cmpd="sng">
                  <a:solidFill>
                    <a:srgbClr val="CC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cript MT Bold" pitchFamily="66" charset="0"/>
                <a:cs typeface="Aharoni" pitchFamily="2" charset="-79"/>
              </a:rPr>
              <a:t>Deepak Lohia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052" y="228600"/>
            <a:ext cx="7679140" cy="584775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ill Sans Ultra Bold" pitchFamily="34" charset="0"/>
              </a:rPr>
              <a:t>BIRTHDAY WISHES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220637" y="5345668"/>
            <a:ext cx="86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cript MT Bold" pitchFamily="66" charset="0"/>
              </a:rPr>
              <a:t>Process name</a:t>
            </a:r>
          </a:p>
        </p:txBody>
      </p:sp>
      <p:sp>
        <p:nvSpPr>
          <p:cNvPr id="6" name="BirthDate"/>
          <p:cNvSpPr txBox="1"/>
          <p:nvPr/>
        </p:nvSpPr>
        <p:spPr>
          <a:xfrm>
            <a:off x="4295192" y="39546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Script MT Bold" pitchFamily="66" charset="0"/>
              </a:rPr>
              <a:t>BirthDate</a:t>
            </a:r>
            <a:endParaRPr lang="en-US" dirty="0"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8021" y="312693"/>
            <a:ext cx="8350127" cy="5480264"/>
          </a:xfrm>
          <a:prstGeom prst="rect">
            <a:avLst/>
          </a:prstGeom>
          <a:ln w="228600" cap="sq" cmpd="thickThin">
            <a:solidFill>
              <a:srgbClr val="CC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EmployeeName"/>
          <p:cNvSpPr txBox="1"/>
          <p:nvPr/>
        </p:nvSpPr>
        <p:spPr>
          <a:xfrm>
            <a:off x="1555102" y="308159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srgbClr val="00BD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odern No. 20" pitchFamily="18" charset="0"/>
                <a:cs typeface="Aharoni" pitchFamily="2" charset="-79"/>
              </a:rPr>
              <a:t>Deepak Lohia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2317102" y="392872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dern No. 20" pitchFamily="18" charset="0"/>
              </a:rPr>
              <a:t>Process name</a:t>
            </a:r>
          </a:p>
        </p:txBody>
      </p:sp>
      <p:pic>
        <p:nvPicPr>
          <p:cNvPr id="6" name="Picture 2" descr="C:\Documents and Settings\nbk6ziu\Desktop\birthday templates\media\image3.png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/>
          </a:blip>
          <a:stretch>
            <a:fillRect/>
          </a:stretch>
        </p:blipFill>
        <p:spPr bwMode="auto">
          <a:xfrm rot="1155153">
            <a:off x="3690607" y="780875"/>
            <a:ext cx="3217393" cy="16702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BirthDate"/>
          <p:cNvSpPr txBox="1"/>
          <p:nvPr/>
        </p:nvSpPr>
        <p:spPr>
          <a:xfrm>
            <a:off x="70104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Modern No. 20" pitchFamily="18" charset="0"/>
              </a:rPr>
              <a:t>BirthDate</a:t>
            </a:r>
            <a:endParaRPr lang="en-US" dirty="0">
              <a:latin typeface="Modern No. 2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623" y="129858"/>
            <a:ext cx="8325784" cy="5511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C00000"/>
            </a:solidFill>
            <a:prstDash val="lgDash"/>
          </a:ln>
          <a:effectLst/>
          <a:extLst/>
        </p:spPr>
      </p:pic>
      <p:sp>
        <p:nvSpPr>
          <p:cNvPr id="18" name="EmployeeName"/>
          <p:cNvSpPr txBox="1"/>
          <p:nvPr/>
        </p:nvSpPr>
        <p:spPr>
          <a:xfrm>
            <a:off x="373623" y="3643816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prstClr val="white">
                    <a:lumMod val="95000"/>
                  </a:prst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stral" pitchFamily="66" charset="0"/>
                <a:cs typeface="Aharoni" pitchFamily="2" charset="-79"/>
              </a:rPr>
              <a:t>Deepak Lohia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459815" y="4765726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Mistral" pitchFamily="66" charset="0"/>
              </a:rPr>
              <a:t>ProcessName</a:t>
            </a:r>
            <a:endParaRPr lang="en-US" sz="2400" dirty="0">
              <a:solidFill>
                <a:schemeClr val="bg1"/>
              </a:solidFill>
              <a:latin typeface="Mistral" pitchFamily="66" charset="0"/>
            </a:endParaRPr>
          </a:p>
        </p:txBody>
      </p:sp>
      <p:sp>
        <p:nvSpPr>
          <p:cNvPr id="3" name="BirthDate"/>
          <p:cNvSpPr txBox="1"/>
          <p:nvPr/>
        </p:nvSpPr>
        <p:spPr>
          <a:xfrm>
            <a:off x="6784414" y="19825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Mistral" pitchFamily="66" charset="0"/>
              </a:defRPr>
            </a:lvl1pPr>
          </a:lstStyle>
          <a:p>
            <a:pPr algn="r"/>
            <a:r>
              <a:rPr lang="en-US" dirty="0" err="1"/>
              <a:t>BirthDate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192" y="92601"/>
            <a:ext cx="8325784" cy="5927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tx1"/>
            </a:solidFill>
            <a:prstDash val="sysDot"/>
          </a:ln>
          <a:effectLst>
            <a:outerShdw dist="35921" dir="2700000" algn="ctr" rotWithShape="0">
              <a:schemeClr val="bg2"/>
            </a:outerShdw>
          </a:effectLst>
          <a:extLst/>
        </p:spPr>
      </p:pic>
      <p:sp>
        <p:nvSpPr>
          <p:cNvPr id="18" name="EmployeeName"/>
          <p:cNvSpPr txBox="1"/>
          <p:nvPr/>
        </p:nvSpPr>
        <p:spPr>
          <a:xfrm>
            <a:off x="362546" y="2100859"/>
            <a:ext cx="8383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cs typeface="Aharoni" pitchFamily="2" charset="-79"/>
              </a:rPr>
              <a:t>Deepak Lohia</a:t>
            </a:r>
          </a:p>
        </p:txBody>
      </p:sp>
      <p:sp>
        <p:nvSpPr>
          <p:cNvPr id="17" name="ProcessName"/>
          <p:cNvSpPr txBox="1"/>
          <p:nvPr/>
        </p:nvSpPr>
        <p:spPr>
          <a:xfrm>
            <a:off x="420192" y="3330239"/>
            <a:ext cx="832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gency FB" pitchFamily="34" charset="0"/>
              </a:rPr>
              <a:t>ProcessName</a:t>
            </a:r>
            <a:endParaRPr lang="en-US" sz="28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" name="BirthDate"/>
          <p:cNvSpPr txBox="1"/>
          <p:nvPr/>
        </p:nvSpPr>
        <p:spPr>
          <a:xfrm>
            <a:off x="6858000" y="263427"/>
            <a:ext cx="165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Agency FB" pitchFamily="34" charset="0"/>
              </a:rPr>
              <a:t>BirthDate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hdwallpapersbest.com/wp-content/uploads/2013/04/postal_de_cumplea_os_con_mensaje_happy_birthday_para_comparti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848600" cy="5232400"/>
          </a:xfrm>
          <a:prstGeom prst="rect">
            <a:avLst/>
          </a:prstGeom>
          <a:ln w="228600" cap="sq" cmpd="thickThin">
            <a:solidFill>
              <a:srgbClr val="5A0D69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mployeeName"/>
          <p:cNvSpPr txBox="1"/>
          <p:nvPr/>
        </p:nvSpPr>
        <p:spPr>
          <a:xfrm>
            <a:off x="390992" y="1905000"/>
            <a:ext cx="815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cs typeface="Aharoni" pitchFamily="2" charset="-79"/>
              </a:rPr>
              <a:t>Deepak Lohia</a:t>
            </a:r>
          </a:p>
        </p:txBody>
      </p:sp>
      <p:sp>
        <p:nvSpPr>
          <p:cNvPr id="6" name="ProcessName"/>
          <p:cNvSpPr txBox="1"/>
          <p:nvPr/>
        </p:nvSpPr>
        <p:spPr>
          <a:xfrm>
            <a:off x="328127" y="3048000"/>
            <a:ext cx="832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gency FB" pitchFamily="34" charset="0"/>
              </a:rPr>
              <a:t>ProcessName</a:t>
            </a:r>
            <a:endParaRPr lang="en-US" sz="2800" dirty="0">
              <a:solidFill>
                <a:schemeClr val="tx2">
                  <a:lumMod val="5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Agency FB" pitchFamily="34" charset="0"/>
            </a:endParaRPr>
          </a:p>
        </p:txBody>
      </p:sp>
      <p:sp>
        <p:nvSpPr>
          <p:cNvPr id="7" name="BirthDate"/>
          <p:cNvSpPr txBox="1"/>
          <p:nvPr/>
        </p:nvSpPr>
        <p:spPr>
          <a:xfrm>
            <a:off x="6691397" y="533400"/>
            <a:ext cx="165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BirthDate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hdwallpapersbest.com/wp-content/uploads/2013/04/Happy-Birthday-children-celebration-phot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077200" cy="4911459"/>
          </a:xfrm>
          <a:prstGeom prst="rect">
            <a:avLst/>
          </a:prstGeom>
          <a:ln w="76200" cap="sq" cmpd="thickThin">
            <a:solidFill>
              <a:srgbClr val="0070C0"/>
            </a:solidFill>
            <a:prstDash val="sysDash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mployeeName"/>
          <p:cNvSpPr txBox="1"/>
          <p:nvPr/>
        </p:nvSpPr>
        <p:spPr>
          <a:xfrm>
            <a:off x="381000" y="609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itchFamily="34" charset="0"/>
                <a:cs typeface="Aharoni" pitchFamily="2" charset="-79"/>
              </a:rPr>
              <a:t>Deepak Lohia</a:t>
            </a:r>
          </a:p>
        </p:txBody>
      </p:sp>
      <p:sp>
        <p:nvSpPr>
          <p:cNvPr id="6" name="ProcessName"/>
          <p:cNvSpPr txBox="1"/>
          <p:nvPr/>
        </p:nvSpPr>
        <p:spPr>
          <a:xfrm>
            <a:off x="381000" y="1295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gency FB" pitchFamily="34" charset="0"/>
              </a:rPr>
              <a:t>ProcessName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Agency FB" pitchFamily="34" charset="0"/>
            </a:endParaRPr>
          </a:p>
        </p:txBody>
      </p:sp>
      <p:sp>
        <p:nvSpPr>
          <p:cNvPr id="7" name="BirthDate"/>
          <p:cNvSpPr txBox="1"/>
          <p:nvPr/>
        </p:nvSpPr>
        <p:spPr>
          <a:xfrm>
            <a:off x="6705600" y="545068"/>
            <a:ext cx="165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  <a:t>BirthDate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3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7485" y="66869"/>
            <a:ext cx="8268514" cy="5606150"/>
          </a:xfrm>
          <a:prstGeom prst="rect">
            <a:avLst/>
          </a:prstGeom>
          <a:solidFill>
            <a:srgbClr val="F8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2" descr="C:\Documents and Settings\nbk6ziu\Desktop\ppt\media\image1.jpeg"/>
          <p:cNvPicPr>
            <a:picLocks noChangeArrowheads="1"/>
          </p:cNvPicPr>
          <p:nvPr/>
        </p:nvPicPr>
        <p:blipFill rotWithShape="1">
          <a:blip r:embed="rId2" cstate="print"/>
          <a:srcRect b="11007"/>
          <a:stretch/>
        </p:blipFill>
        <p:spPr bwMode="auto">
          <a:xfrm>
            <a:off x="469074" y="195884"/>
            <a:ext cx="8025339" cy="531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EmployeeName"/>
          <p:cNvSpPr txBox="1">
            <a:spLocks noChangeArrowheads="1"/>
          </p:cNvSpPr>
          <p:nvPr/>
        </p:nvSpPr>
        <p:spPr bwMode="auto">
          <a:xfrm>
            <a:off x="2556588" y="3261335"/>
            <a:ext cx="55968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Britannic Bold" pitchFamily="34" charset="0"/>
              </a:rPr>
              <a:t>Deepak Lohia</a:t>
            </a:r>
          </a:p>
        </p:txBody>
      </p:sp>
      <p:sp>
        <p:nvSpPr>
          <p:cNvPr id="12" name="ProcessName"/>
          <p:cNvSpPr txBox="1">
            <a:spLocks noChangeArrowheads="1"/>
          </p:cNvSpPr>
          <p:nvPr/>
        </p:nvSpPr>
        <p:spPr bwMode="auto">
          <a:xfrm>
            <a:off x="3048000" y="403769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Harlow Solid Italic" pitchFamily="82" charset="0"/>
              </a:rPr>
              <a:t>ProcessName</a:t>
            </a:r>
            <a:endParaRPr lang="en-US" sz="2400" dirty="0">
              <a:solidFill>
                <a:srgbClr val="C00000"/>
              </a:solidFill>
              <a:latin typeface="Harlow Solid Italic" pitchFamily="82" charset="0"/>
            </a:endParaRPr>
          </a:p>
        </p:txBody>
      </p:sp>
      <p:sp>
        <p:nvSpPr>
          <p:cNvPr id="14" name="BirthDate"/>
          <p:cNvSpPr txBox="1"/>
          <p:nvPr/>
        </p:nvSpPr>
        <p:spPr>
          <a:xfrm>
            <a:off x="7038687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June’10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3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528" y="66100"/>
            <a:ext cx="7897684" cy="5581670"/>
          </a:xfrm>
          <a:prstGeom prst="roundRect">
            <a:avLst>
              <a:gd name="adj" fmla="val 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0" lvl="1" algn="ctr">
              <a:defRPr/>
            </a:pPr>
            <a:endParaRPr lang="en-US" altLang="ja-JP" dirty="0"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15" name="Picture 2" descr="C:\Documents and Settings\nbk6ziu\Desktop\ppt\media\image2.jpeg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b="9840"/>
          <a:stretch/>
        </p:blipFill>
        <p:spPr bwMode="auto">
          <a:xfrm>
            <a:off x="716281" y="210522"/>
            <a:ext cx="7589519" cy="525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6" name="EmployeeName"/>
          <p:cNvSpPr txBox="1">
            <a:spLocks noChangeArrowheads="1"/>
          </p:cNvSpPr>
          <p:nvPr/>
        </p:nvSpPr>
        <p:spPr bwMode="auto">
          <a:xfrm>
            <a:off x="1143001" y="4114800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Century Gothic" pitchFamily="34" charset="0"/>
              </a:rPr>
              <a:t>Deepak Lohia</a:t>
            </a:r>
          </a:p>
        </p:txBody>
      </p:sp>
      <p:sp>
        <p:nvSpPr>
          <p:cNvPr id="18" name="BirthDate"/>
          <p:cNvSpPr txBox="1"/>
          <p:nvPr/>
        </p:nvSpPr>
        <p:spPr>
          <a:xfrm>
            <a:off x="6781801" y="304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24 June’10</a:t>
            </a:r>
          </a:p>
        </p:txBody>
      </p:sp>
      <p:sp>
        <p:nvSpPr>
          <p:cNvPr id="27" name="ProcessName"/>
          <p:cNvSpPr txBox="1">
            <a:spLocks noChangeArrowheads="1"/>
          </p:cNvSpPr>
          <p:nvPr/>
        </p:nvSpPr>
        <p:spPr bwMode="auto">
          <a:xfrm>
            <a:off x="792481" y="4724400"/>
            <a:ext cx="6675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b="1" dirty="0">
                <a:latin typeface="Century Gothic" pitchFamily="34" charset="0"/>
                <a:cs typeface="CordiaUPC" pitchFamily="34" charset="-34"/>
              </a:rPr>
              <a:t>Process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735" y="1540877"/>
            <a:ext cx="292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Wish you a Very</a:t>
            </a:r>
          </a:p>
        </p:txBody>
      </p:sp>
      <p:pic>
        <p:nvPicPr>
          <p:cNvPr id="11" name="Picture 10" descr="C:\Documents and Settings\nbk6ziu\Desktop\birthday templates\media1\image2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031033" y="1863614"/>
            <a:ext cx="4280069" cy="926613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9210" t="22655" r="27499" b="28923"/>
          <a:stretch/>
        </p:blipFill>
        <p:spPr bwMode="auto">
          <a:xfrm>
            <a:off x="685800" y="124264"/>
            <a:ext cx="7586223" cy="55145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41984" t="40994" r="54066" b="53364"/>
          <a:stretch>
            <a:fillRect/>
          </a:stretch>
        </p:blipFill>
        <p:spPr bwMode="auto">
          <a:xfrm>
            <a:off x="4260753" y="2257863"/>
            <a:ext cx="1219200" cy="139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18596" t="21858" r="15625" b="10156"/>
          <a:stretch>
            <a:fillRect/>
          </a:stretch>
        </p:blipFill>
        <p:spPr bwMode="auto">
          <a:xfrm>
            <a:off x="3574953" y="1648264"/>
            <a:ext cx="285708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EmployeeName"/>
          <p:cNvSpPr txBox="1">
            <a:spLocks noChangeArrowheads="1"/>
          </p:cNvSpPr>
          <p:nvPr/>
        </p:nvSpPr>
        <p:spPr bwMode="auto">
          <a:xfrm>
            <a:off x="838200" y="4198203"/>
            <a:ext cx="70486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Deepak Lohia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3993" y="685800"/>
            <a:ext cx="4879298" cy="4800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4800" u="sng" dirty="0">
                <a:solidFill>
                  <a:srgbClr val="002060"/>
                </a:solidFill>
                <a:latin typeface="Arial Black" pitchFamily="34" charset="0"/>
              </a:rPr>
              <a:t>Birthday Wishes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5486400" y="479339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itannic Bold" pitchFamily="34" charset="0"/>
              </a:rPr>
              <a:t>Process name</a:t>
            </a:r>
          </a:p>
        </p:txBody>
      </p:sp>
      <p:sp>
        <p:nvSpPr>
          <p:cNvPr id="3" name="BirthDate"/>
          <p:cNvSpPr txBox="1"/>
          <p:nvPr/>
        </p:nvSpPr>
        <p:spPr>
          <a:xfrm>
            <a:off x="6705600" y="395377"/>
            <a:ext cx="1458584" cy="290423"/>
          </a:xfrm>
          <a:prstGeom prst="rect">
            <a:avLst/>
          </a:prstGeom>
          <a:noFill/>
        </p:spPr>
        <p:txBody>
          <a:bodyPr wrap="square" rtlCol="0">
            <a:prstTxWarp prst="textCurveDown">
              <a:avLst>
                <a:gd name="adj" fmla="val 17608"/>
              </a:avLst>
            </a:prstTxWarp>
            <a:spAutoFit/>
          </a:bodyPr>
          <a:lstStyle/>
          <a:p>
            <a:pPr algn="ctr"/>
            <a:r>
              <a:rPr lang="en-US" dirty="0" err="1"/>
              <a:t>BirthDate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248" t="11374" r="23639" b="37634"/>
          <a:stretch>
            <a:fillRect/>
          </a:stretch>
        </p:blipFill>
        <p:spPr bwMode="auto">
          <a:xfrm>
            <a:off x="685800" y="304800"/>
            <a:ext cx="7467600" cy="5334000"/>
          </a:xfrm>
          <a:prstGeom prst="rect">
            <a:avLst/>
          </a:prstGeom>
          <a:ln w="228600" cap="sq" cmpd="thickThin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2" descr="C:\Documents and Settings\nbk6ziu\Desktop\birthday templates\media\image3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66614">
            <a:off x="859122" y="603317"/>
            <a:ext cx="4694010" cy="243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EmployeeName"/>
          <p:cNvSpPr txBox="1">
            <a:spLocks noChangeArrowheads="1"/>
          </p:cNvSpPr>
          <p:nvPr/>
        </p:nvSpPr>
        <p:spPr bwMode="auto">
          <a:xfrm>
            <a:off x="1403739" y="3505200"/>
            <a:ext cx="6235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Deepak Lohia</a:t>
            </a:r>
          </a:p>
        </p:txBody>
      </p:sp>
      <p:sp>
        <p:nvSpPr>
          <p:cNvPr id="12" name="ProcessName"/>
          <p:cNvSpPr txBox="1">
            <a:spLocks noChangeArrowheads="1"/>
          </p:cNvSpPr>
          <p:nvPr/>
        </p:nvSpPr>
        <p:spPr bwMode="auto">
          <a:xfrm>
            <a:off x="2106644" y="4267200"/>
            <a:ext cx="53827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  <a:cs typeface="FrankRuehl" pitchFamily="2" charset="-79"/>
              </a:rPr>
              <a:t>Process name</a:t>
            </a:r>
          </a:p>
        </p:txBody>
      </p:sp>
      <p:sp>
        <p:nvSpPr>
          <p:cNvPr id="3" name="BirthDate"/>
          <p:cNvSpPr txBox="1"/>
          <p:nvPr/>
        </p:nvSpPr>
        <p:spPr>
          <a:xfrm>
            <a:off x="6879771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BirthDate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5118" y="76200"/>
            <a:ext cx="7941487" cy="59773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4432" y="105791"/>
            <a:ext cx="7862858" cy="5918200"/>
            <a:chOff x="574432" y="152400"/>
            <a:chExt cx="7862858" cy="59182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6426" t="18866" r="10625" b="12500"/>
            <a:stretch/>
          </p:blipFill>
          <p:spPr bwMode="auto">
            <a:xfrm>
              <a:off x="574432" y="152400"/>
              <a:ext cx="7862858" cy="5918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2" descr="C:\Documents and Settings\nbk6ziu\Desktop\birthday templates\media\image3.png"/>
            <p:cNvPicPr>
              <a:picLocks noChangeAspect="1" noChangeArrowheads="1"/>
            </p:cNvPicPr>
            <p:nvPr/>
          </p:nvPicPr>
          <p:blipFill>
            <a:blip r:embed="rId4" cstate="print">
              <a:lum bright="-6000"/>
            </a:blip>
            <a:stretch>
              <a:fillRect/>
            </a:stretch>
          </p:blipFill>
          <p:spPr bwMode="auto">
            <a:xfrm rot="893695">
              <a:off x="3594474" y="1599913"/>
              <a:ext cx="4696962" cy="24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EmployeeName"/>
          <p:cNvSpPr txBox="1"/>
          <p:nvPr/>
        </p:nvSpPr>
        <p:spPr>
          <a:xfrm>
            <a:off x="780405" y="780996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Deepak Lohia</a:t>
            </a: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cript MT Bold" pitchFamily="66" charset="0"/>
            </a:endParaRPr>
          </a:p>
        </p:txBody>
      </p:sp>
      <p:sp>
        <p:nvSpPr>
          <p:cNvPr id="2" name="ProcessName"/>
          <p:cNvSpPr txBox="1"/>
          <p:nvPr/>
        </p:nvSpPr>
        <p:spPr>
          <a:xfrm>
            <a:off x="914400" y="151778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cript MT Bold" pitchFamily="66" charset="0"/>
              </a:rPr>
              <a:t>Process name</a:t>
            </a:r>
          </a:p>
        </p:txBody>
      </p:sp>
      <p:sp>
        <p:nvSpPr>
          <p:cNvPr id="3" name="BirthDate"/>
          <p:cNvSpPr txBox="1"/>
          <p:nvPr/>
        </p:nvSpPr>
        <p:spPr>
          <a:xfrm>
            <a:off x="6781800" y="3048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Script MT Bold" pitchFamily="66" charset="0"/>
              </a:rPr>
              <a:t>BirthDate</a:t>
            </a:r>
            <a:endParaRPr lang="en-US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 l="6250" t="17969" r="10625" b="19531"/>
          <a:stretch>
            <a:fillRect/>
          </a:stretch>
        </p:blipFill>
        <p:spPr bwMode="auto">
          <a:xfrm>
            <a:off x="490906" y="457200"/>
            <a:ext cx="8130540" cy="48905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FF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0" name="TextBox 19"/>
          <p:cNvSpPr txBox="1"/>
          <p:nvPr/>
        </p:nvSpPr>
        <p:spPr>
          <a:xfrm>
            <a:off x="794657" y="887117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800" dirty="0">
                <a:solidFill>
                  <a:srgbClr val="C00000"/>
                </a:solidFill>
                <a:latin typeface="Old English Text MT" pitchFamily="66" charset="0"/>
              </a:rPr>
              <a:t>Wish you a Very</a:t>
            </a:r>
          </a:p>
          <a:p>
            <a:r>
              <a:rPr lang="en-US" sz="6000" b="1" dirty="0">
                <a:ln w="12700">
                  <a:noFill/>
                  <a:prstDash val="solid"/>
                </a:ln>
                <a:solidFill>
                  <a:srgbClr val="C00000"/>
                </a:solidFill>
                <a:latin typeface="Old English Text MT" pitchFamily="66" charset="0"/>
              </a:rPr>
              <a:t>Happy Birthday</a:t>
            </a:r>
          </a:p>
        </p:txBody>
      </p:sp>
      <p:sp>
        <p:nvSpPr>
          <p:cNvPr id="25" name="EmployeeName"/>
          <p:cNvSpPr txBox="1"/>
          <p:nvPr/>
        </p:nvSpPr>
        <p:spPr>
          <a:xfrm>
            <a:off x="794657" y="3581400"/>
            <a:ext cx="545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rgbClr val="C00000"/>
                  </a:solidFill>
                </a:ln>
                <a:solidFill>
                  <a:srgbClr val="FFFF00"/>
                </a:solidFill>
                <a:latin typeface="Mistral" pitchFamily="66" charset="0"/>
              </a:rPr>
              <a:t>Deepak Lohia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1637523" y="4267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Mistral" pitchFamily="66" charset="0"/>
              </a:rPr>
              <a:t>Process name</a:t>
            </a:r>
          </a:p>
        </p:txBody>
      </p:sp>
      <p:sp>
        <p:nvSpPr>
          <p:cNvPr id="3" name="BirthDate"/>
          <p:cNvSpPr txBox="1"/>
          <p:nvPr/>
        </p:nvSpPr>
        <p:spPr>
          <a:xfrm>
            <a:off x="6934200" y="72173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Mistral" pitchFamily="66" charset="0"/>
              </a:rPr>
              <a:t>BirthDate</a:t>
            </a:r>
            <a:endParaRPr lang="en-US" dirty="0">
              <a:latin typeface="Mistral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3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473" y="158905"/>
            <a:ext cx="8926463" cy="5364715"/>
          </a:xfrm>
          <a:prstGeom prst="roundRect">
            <a:avLst>
              <a:gd name="adj" fmla="val 5704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 algn="ctr">
              <a:defRPr/>
            </a:pPr>
            <a:endParaRPr lang="en-US" altLang="ja-JP" dirty="0"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6250" t="18185" r="10001" b="19531"/>
          <a:stretch>
            <a:fillRect/>
          </a:stretch>
        </p:blipFill>
        <p:spPr bwMode="auto">
          <a:xfrm>
            <a:off x="192417" y="237792"/>
            <a:ext cx="8750575" cy="5206940"/>
          </a:xfrm>
          <a:prstGeom prst="roundRect">
            <a:avLst>
              <a:gd name="adj" fmla="val 5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EmployeeName"/>
          <p:cNvSpPr txBox="1"/>
          <p:nvPr/>
        </p:nvSpPr>
        <p:spPr>
          <a:xfrm>
            <a:off x="273398" y="3505200"/>
            <a:ext cx="857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n w="12700">
                  <a:solidFill>
                    <a:srgbClr val="5A0D69"/>
                  </a:solidFill>
                  <a:prstDash val="solid"/>
                </a:ln>
                <a:solidFill>
                  <a:srgbClr val="00BD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cript MT Bold" pitchFamily="66" charset="0"/>
                <a:cs typeface="Aharoni" pitchFamily="2" charset="-79"/>
              </a:rPr>
              <a:t>Deepak Lohia</a:t>
            </a:r>
            <a:endParaRPr lang="en-US" sz="5400" b="1" dirty="0">
              <a:ln w="12700">
                <a:solidFill>
                  <a:srgbClr val="5A0D69"/>
                </a:solidFill>
                <a:prstDash val="solid"/>
              </a:ln>
              <a:solidFill>
                <a:srgbClr val="00BD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cript MT Bold" pitchFamily="66" charset="0"/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332" y="381000"/>
            <a:ext cx="43168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eestyle Script" pitchFamily="66" charset="0"/>
              </a:rPr>
              <a:t>Wish you a Very</a:t>
            </a:r>
            <a:r>
              <a:rPr lang="en-US" sz="2800" dirty="0">
                <a:solidFill>
                  <a:schemeClr val="bg1"/>
                </a:solidFill>
                <a:latin typeface="Freestyle Script" pitchFamily="66" charset="0"/>
              </a:rPr>
              <a:t> </a:t>
            </a:r>
          </a:p>
          <a:p>
            <a:r>
              <a:rPr lang="en-US" sz="5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cript MT Bold" pitchFamily="66" charset="0"/>
                <a:cs typeface="FrankRuehl" pitchFamily="2" charset="-79"/>
              </a:rPr>
              <a:t>Happy Birthday</a:t>
            </a:r>
            <a:endParaRPr lang="en-US" sz="5400" b="1" dirty="0">
              <a:ln w="12700">
                <a:solidFill>
                  <a:schemeClr val="tx2"/>
                </a:solidFill>
                <a:prstDash val="solid"/>
              </a:ln>
              <a:solidFill>
                <a:srgbClr val="FFFF00"/>
              </a:solidFill>
              <a:latin typeface="Script MT Bold" pitchFamily="66" charset="0"/>
              <a:cs typeface="FrankRuehl" pitchFamily="2" charset="-79"/>
            </a:endParaRPr>
          </a:p>
        </p:txBody>
      </p:sp>
      <p:sp>
        <p:nvSpPr>
          <p:cNvPr id="2" name="ProcessName"/>
          <p:cNvSpPr txBox="1"/>
          <p:nvPr/>
        </p:nvSpPr>
        <p:spPr>
          <a:xfrm>
            <a:off x="3733800" y="4343400"/>
            <a:ext cx="50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ucida Handwriting" pitchFamily="66" charset="0"/>
              </a:rPr>
              <a:t>Process name</a:t>
            </a:r>
          </a:p>
        </p:txBody>
      </p:sp>
      <p:sp>
        <p:nvSpPr>
          <p:cNvPr id="3" name="BirthDate"/>
          <p:cNvSpPr txBox="1"/>
          <p:nvPr/>
        </p:nvSpPr>
        <p:spPr>
          <a:xfrm>
            <a:off x="6276975" y="504740"/>
            <a:ext cx="23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Lucida Handwriting" pitchFamily="66" charset="0"/>
              </a:rPr>
              <a:t>BirthDate</a:t>
            </a:r>
            <a:endParaRPr lang="en-US" dirty="0">
              <a:latin typeface="Lucida Handwriting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6814" y="128158"/>
            <a:ext cx="8157972" cy="49132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6413" t="18174" r="10001" b="19531"/>
          <a:stretch>
            <a:fillRect/>
          </a:stretch>
        </p:blipFill>
        <p:spPr bwMode="auto">
          <a:xfrm>
            <a:off x="457200" y="176564"/>
            <a:ext cx="80772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38200" y="241518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unstler Script" pitchFamily="66" charset="0"/>
              </a:rPr>
              <a:t>Wish you a Very </a:t>
            </a:r>
          </a:p>
          <a:p>
            <a:pPr algn="ctr"/>
            <a:r>
              <a:rPr lang="en-US" sz="7200" dirty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unstler Script" pitchFamily="66" charset="0"/>
              </a:rPr>
              <a:t>Happy Birthday</a:t>
            </a:r>
          </a:p>
        </p:txBody>
      </p:sp>
      <p:sp>
        <p:nvSpPr>
          <p:cNvPr id="18" name="EmployeeName"/>
          <p:cNvSpPr txBox="1"/>
          <p:nvPr/>
        </p:nvSpPr>
        <p:spPr>
          <a:xfrm>
            <a:off x="381000" y="2971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3175" cmpd="sng">
                  <a:solidFill>
                    <a:schemeClr val="bg2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aettenschweiler" pitchFamily="34" charset="0"/>
                <a:cs typeface="Aharoni" pitchFamily="2" charset="-79"/>
              </a:rPr>
              <a:t>Deepak Lohia</a:t>
            </a:r>
          </a:p>
        </p:txBody>
      </p:sp>
      <p:sp>
        <p:nvSpPr>
          <p:cNvPr id="2" name="ProcessName"/>
          <p:cNvSpPr txBox="1"/>
          <p:nvPr/>
        </p:nvSpPr>
        <p:spPr>
          <a:xfrm>
            <a:off x="483636" y="3810000"/>
            <a:ext cx="80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ettenschweiler" pitchFamily="34" charset="0"/>
              </a:rPr>
              <a:t>Process name</a:t>
            </a:r>
          </a:p>
        </p:txBody>
      </p:sp>
      <p:sp>
        <p:nvSpPr>
          <p:cNvPr id="3" name="BirthDate"/>
          <p:cNvSpPr txBox="1"/>
          <p:nvPr/>
        </p:nvSpPr>
        <p:spPr>
          <a:xfrm>
            <a:off x="6781800" y="164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Haettenschweiler" pitchFamily="34" charset="0"/>
              </a:rPr>
              <a:t>BirthDate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Haettenschweiler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T0RjVxGES6ddztrqLWf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T0RjVxGES6ddztrqLWf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116</Words>
  <Application>Microsoft Office PowerPoint</Application>
  <PresentationFormat>On-screen Show (4:3)</PresentationFormat>
  <Paragraphs>65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44" baseType="lpstr">
      <vt:lpstr>Arial Unicode MS</vt:lpstr>
      <vt:lpstr>ＭＳ Ｐゴシック</vt:lpstr>
      <vt:lpstr>Agency FB</vt:lpstr>
      <vt:lpstr>Aharoni</vt:lpstr>
      <vt:lpstr>Arial</vt:lpstr>
      <vt:lpstr>Arial Black</vt:lpstr>
      <vt:lpstr>Arial Rounded MT Bold</vt:lpstr>
      <vt:lpstr>Britannic Bold</vt:lpstr>
      <vt:lpstr>Brush Script MT</vt:lpstr>
      <vt:lpstr>Calibri</vt:lpstr>
      <vt:lpstr>Century Gothic</vt:lpstr>
      <vt:lpstr>Copperplate Gothic Bold</vt:lpstr>
      <vt:lpstr>CordiaUPC</vt:lpstr>
      <vt:lpstr>FrankRuehl</vt:lpstr>
      <vt:lpstr>Freestyle Script</vt:lpstr>
      <vt:lpstr>Gill Sans Ultra Bold</vt:lpstr>
      <vt:lpstr>Gungsuh</vt:lpstr>
      <vt:lpstr>Haettenschweiler</vt:lpstr>
      <vt:lpstr>Harlow Solid Italic</vt:lpstr>
      <vt:lpstr>Impact</vt:lpstr>
      <vt:lpstr>Juice ITC</vt:lpstr>
      <vt:lpstr>Kunstler Script</vt:lpstr>
      <vt:lpstr>Lucida Handwriting</vt:lpstr>
      <vt:lpstr>Mistral</vt:lpstr>
      <vt:lpstr>Modern No. 20</vt:lpstr>
      <vt:lpstr>Old English Text MT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Bank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Lohia</dc:creator>
  <cp:lastModifiedBy>deepak lohia</cp:lastModifiedBy>
  <cp:revision>275</cp:revision>
  <dcterms:created xsi:type="dcterms:W3CDTF">2011-01-20T16:00:00Z</dcterms:created>
  <dcterms:modified xsi:type="dcterms:W3CDTF">2018-03-12T07:58:57Z</dcterms:modified>
</cp:coreProperties>
</file>