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05880" y="1808260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619671" y="0"/>
            <a:ext cx="7524327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979711" y="987574"/>
            <a:ext cx="6912767" cy="460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1990056" y="1664244"/>
            <a:ext cx="6912767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xplorant.com/php-training-in-chennai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xplorant.com/php-training-in-chennai/" TargetMode="External"/><Relationship Id="rId4" Type="http://schemas.openxmlformats.org/officeDocument/2006/relationships/hyperlink" Target="http://xplorant.com/php-training-in-chenna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3schools.com/php/" TargetMode="External"/><Relationship Id="rId4" Type="http://schemas.openxmlformats.org/officeDocument/2006/relationships/hyperlink" Target="http://xplorant.com/php-training-in-chennai/" TargetMode="External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xplorant.com/php-training-in-chennai/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xplorant.com/php-training-in-chennai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xplorant.com/xplorant_old/info@Xplorant.com" TargetMode="External"/><Relationship Id="rId4" Type="http://schemas.openxmlformats.org/officeDocument/2006/relationships/hyperlink" Target="http://xplorant.com/xplorant_old/index.html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91440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Xplorant - PHP Training in Chennai</a:t>
            </a:r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251519" y="2031399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lang="en" sz="3200">
                <a:latin typeface="Verdana"/>
                <a:ea typeface="Verdana"/>
                <a:cs typeface="Verdana"/>
                <a:sym typeface="Verdana"/>
              </a:rPr>
              <a:t>PHP TRAINING </a:t>
            </a:r>
          </a:p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lang="en" sz="3200">
                <a:latin typeface="Verdana"/>
                <a:ea typeface="Verdana"/>
                <a:cs typeface="Verdana"/>
                <a:sym typeface="Verdana"/>
              </a:rPr>
              <a:t>IN CHENNAI</a:t>
            </a:r>
          </a:p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2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http://xplorant.com/php-training-in-chennai/</a:t>
            </a:r>
          </a:p>
          <a:p>
            <a:pPr indent="0" lvl="0" marL="0" marR="0" rtl="0" algn="r">
              <a:spcBef>
                <a:spcPts val="2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t/>
            </a:r>
            <a:endParaRPr sz="10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xplorant.png"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800" y="1036866"/>
            <a:ext cx="1766410" cy="662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.jpg"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00" y="2031400"/>
            <a:ext cx="4057624" cy="24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914400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Xplorant - PHP Training in Chennai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573043" y="1281607"/>
            <a:ext cx="8496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PHP Training in Chennai</a:t>
            </a:r>
          </a:p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23544" y="1873979"/>
            <a:ext cx="8496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28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Learn </a:t>
            </a: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PHP training in chennai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from beginner level to advanced expert level with our professional trainers. PHP – Hypertext preprocessor is a server side scripting languages designed for web based developments now it is also used an general purpose programming language. </a:t>
            </a:r>
          </a:p>
          <a:p>
            <a:pPr indent="0" lvl="0" marL="0" marR="0" rtl="0">
              <a:lnSpc>
                <a:spcPct val="150000"/>
              </a:lnSpc>
              <a:spcBef>
                <a:spcPts val="28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Our PHP Training in chennai will be both practical and theory based one, students will be trained based upon the interview aspects too. </a:t>
            </a:r>
            <a:r>
              <a:rPr i="0" lang="en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0" lvl="0" marL="0" marR="0" rtl="0">
              <a:lnSpc>
                <a:spcPct val="150000"/>
              </a:lnSpc>
              <a:spcBef>
                <a:spcPts val="28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>
              <a:lnSpc>
                <a:spcPct val="150000"/>
              </a:lnSpc>
              <a:spcBef>
                <a:spcPts val="28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0" marR="0" rtl="0">
              <a:lnSpc>
                <a:spcPct val="150000"/>
              </a:lnSpc>
              <a:spcBef>
                <a:spcPts val="28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http://xplorant.com/php-training-in-chennai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914400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Xplorant - PHP Training in Chennai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Pre-requisites to have iOS training:</a:t>
            </a:r>
          </a:p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251519" y="1779661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 expect you to have knowledge of web</a:t>
            </a:r>
          </a:p>
          <a:p>
            <a:pPr lvl="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development before enrolling for PHP</a:t>
            </a:r>
          </a:p>
          <a:p>
            <a:pPr lvl="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training classes. (Student / Professionals).</a:t>
            </a:r>
          </a:p>
          <a:p>
            <a:pPr lvl="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 provide you a </a:t>
            </a:r>
            <a:r>
              <a:rPr lang="en" u="sng">
                <a:solidFill>
                  <a:srgbClr val="247EB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PHP Training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 chennai with</a:t>
            </a:r>
          </a:p>
          <a:p>
            <a:pPr lvl="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certification from our Xplorant Training Institute</a:t>
            </a:r>
          </a:p>
          <a:p>
            <a:pPr lvl="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after your successful completion of the course,</a:t>
            </a:r>
          </a:p>
          <a:p>
            <a:pPr lvl="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 also help you to prepare for authorized certifications.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lvl="0" rtl="0" algn="r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http://xplorant.com/php-training-in-chennai/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20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Advanced-PHP-Training.jpg"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0675" y="1643325"/>
            <a:ext cx="3983325" cy="22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914400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Xplorant - PHP Training in Chennai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PHP Training in Chennai Syllabus </a:t>
            </a:r>
          </a:p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251519" y="1779661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Basics of Web and PHP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 Types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Control Structuresssions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Debugging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 Defined Functions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Creation of webpages with PHP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Working with Forms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Working with Form Data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Cookies and Sessions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1148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http://xplorant.com/php-training-in-chennai/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>
              <a:lnSpc>
                <a:spcPct val="150000"/>
              </a:lnSpc>
              <a:spcBef>
                <a:spcPts val="28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ff58aa53e55c9b5289d9c003bdb51778.jp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525" y="1839375"/>
            <a:ext cx="3939949" cy="24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914400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Xplorant - PHP Training in Chennai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</a:p>
          <a:p>
            <a:pPr indent="-69850" lvl="0" marL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PHP Training in Chennai Syllabus </a:t>
            </a:r>
          </a:p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-5" y="1407261"/>
            <a:ext cx="8496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Accessing Mysql with PHP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CMS 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Site Navigations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CRUD Applications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Building of Public area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Page access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PHP advanced Techniques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Fundamentals of OOPs Concepts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Files and directories working</a:t>
            </a:r>
          </a:p>
          <a:p>
            <a:pPr indent="-317500" lvl="0" marL="6731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247EBA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Email Sending</a:t>
            </a:r>
          </a:p>
          <a:p>
            <a:pPr indent="457200" lvl="0" marL="41148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1148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http://xplorant.com/php-training-in-chennai/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8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hp1.pn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925" y="1876450"/>
            <a:ext cx="4762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914400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 Xplorant - PHP Training in Chennai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23528" y="1275605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Contact Us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07861" y="2672765"/>
            <a:ext cx="84969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rIns="91425" tIns="45700">
            <a:noAutofit/>
          </a:bodyPr>
          <a:lstStyle/>
          <a:p>
            <a:pPr indent="-69850" lvl="0" marL="0" marR="0" rtl="0" algn="ctr">
              <a:spcBef>
                <a:spcPts val="36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150">
              <a:solidFill>
                <a:srgbClr val="247EBA"/>
              </a:solidFill>
              <a:highlight>
                <a:srgbClr val="FFFFFF"/>
              </a:highlight>
            </a:endParaRPr>
          </a:p>
          <a:p>
            <a:pPr indent="-69850" lvl="0" marL="0" marR="0" rtl="0" algn="ctr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 87, Radha Nagar first street, Perumbakkam main road, Perumbakkam, </a:t>
            </a:r>
          </a:p>
          <a:p>
            <a:pPr indent="-69850" lvl="0" marL="0" marR="0" rtl="0" algn="ctr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Chennai – 600100</a:t>
            </a:r>
          </a:p>
          <a:p>
            <a:pPr indent="-69850" lvl="0" marL="0" marR="0" rtl="0" algn="ctr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Ph : +91 9940344422</a:t>
            </a:r>
          </a:p>
          <a:p>
            <a:pPr lv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E-mail:</a:t>
            </a:r>
            <a:r>
              <a:rPr lang="en">
                <a:solidFill>
                  <a:srgbClr val="247EB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u="sng">
                <a:solidFill>
                  <a:srgbClr val="247EB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info@xplorant.com</a:t>
            </a:r>
          </a:p>
          <a:p>
            <a:pPr lv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Website:</a:t>
            </a:r>
            <a:r>
              <a:rPr lang="en">
                <a:solidFill>
                  <a:srgbClr val="247EB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u="sng">
                <a:solidFill>
                  <a:srgbClr val="247EB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www.xplorant.com</a:t>
            </a:r>
          </a:p>
          <a:p>
            <a:pPr indent="0" lvl="0" marL="0" marR="0" rtl="0" algn="ctr">
              <a:spcBef>
                <a:spcPts val="36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xplorant.png"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8675" y="1891787"/>
            <a:ext cx="2746225" cy="8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