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Gill Sans" panose="020B0604020202020204" charset="0"/>
      <p:regular r:id="rId15"/>
      <p:bold r:id="rId16"/>
    </p:embeddedFont>
    <p:embeddedFont>
      <p:font typeface="Quattrocento Sans" panose="020B05020500000200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02a38315e_1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602a38315e_1_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602a38315e_1_8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02a38315e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602a38315e_1_2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2602a38315e_1_2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02a38315e_1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602a38315e_1_1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2602a38315e_1_1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02a38315e_1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602a38315e_1_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602a38315e_1_1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02a38315e_1_1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2602a38315e_1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02a38315e_1_1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2602a38315e_1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02a38315e_5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2602a38315e_5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02a38315e_1_1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2602a38315e_1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02a38315e_1_1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2602a38315e_1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02abac39c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2602abac39c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02a38315e_1_1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2602a38315e_1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5"/>
          <p:cNvSpPr/>
          <p:nvPr/>
        </p:nvSpPr>
        <p:spPr>
          <a:xfrm>
            <a:off x="330500" y="454921"/>
            <a:ext cx="8475000" cy="586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1" name="Google Shape;71;p15"/>
          <p:cNvSpPr txBox="1">
            <a:spLocks noGrp="1"/>
          </p:cNvSpPr>
          <p:nvPr>
            <p:ph type="title"/>
          </p:nvPr>
        </p:nvSpPr>
        <p:spPr>
          <a:xfrm>
            <a:off x="431921"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6"/>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4" name="Google Shape;74;p16"/>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435894" y="1635372"/>
            <a:ext cx="8272211" cy="2758727"/>
          </a:xfrm>
          <a:prstGeom prst="rect">
            <a:avLst/>
          </a:prstGeom>
          <a:noFill/>
          <a:ln>
            <a:noFill/>
          </a:ln>
        </p:spPr>
        <p:txBody>
          <a:bodyPr spcFirstLastPara="1" wrap="square" lIns="68575" tIns="34275" rIns="68575" bIns="34275" anchor="ctr"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76" name="Google Shape;76;p16"/>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8"/>
          <p:cNvSpPr/>
          <p:nvPr/>
        </p:nvSpPr>
        <p:spPr>
          <a:xfrm>
            <a:off x="335863" y="3856481"/>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 name="Google Shape;85;p18"/>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2700"/>
              <a:buFont typeface="Gill Sans"/>
              <a:buNone/>
              <a:defRPr sz="2700" b="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300"/>
              </a:spcBef>
              <a:spcAft>
                <a:spcPts val="0"/>
              </a:spcAft>
              <a:buSzPts val="1200"/>
              <a:buNone/>
              <a:defRPr sz="1400" cap="none">
                <a:solidFill>
                  <a:schemeClr val="accent2"/>
                </a:solidFill>
              </a:defRPr>
            </a:lvl1pPr>
            <a:lvl2pPr marL="914400" lvl="1" indent="-228600" algn="l">
              <a:lnSpc>
                <a:spcPct val="100000"/>
              </a:lnSpc>
              <a:spcBef>
                <a:spcPts val="500"/>
              </a:spcBef>
              <a:spcAft>
                <a:spcPts val="0"/>
              </a:spcAft>
              <a:buSzPts val="1200"/>
              <a:buNone/>
              <a:defRPr sz="1400">
                <a:solidFill>
                  <a:srgbClr val="888888"/>
                </a:solidFill>
              </a:defRPr>
            </a:lvl2pPr>
            <a:lvl3pPr marL="1371600" lvl="2" indent="-228600" algn="l">
              <a:lnSpc>
                <a:spcPct val="100000"/>
              </a:lnSpc>
              <a:spcBef>
                <a:spcPts val="500"/>
              </a:spcBef>
              <a:spcAft>
                <a:spcPts val="0"/>
              </a:spcAft>
              <a:buSzPts val="1100"/>
              <a:buNone/>
              <a:defRPr sz="1200">
                <a:solidFill>
                  <a:srgbClr val="888888"/>
                </a:solidFill>
              </a:defRPr>
            </a:lvl3pPr>
            <a:lvl4pPr marL="1828800" lvl="3" indent="-228600" algn="l">
              <a:lnSpc>
                <a:spcPct val="100000"/>
              </a:lnSpc>
              <a:spcBef>
                <a:spcPts val="500"/>
              </a:spcBef>
              <a:spcAft>
                <a:spcPts val="0"/>
              </a:spcAft>
              <a:buSzPts val="1000"/>
              <a:buNone/>
              <a:defRPr sz="1100">
                <a:solidFill>
                  <a:srgbClr val="888888"/>
                </a:solidFill>
              </a:defRPr>
            </a:lvl4pPr>
            <a:lvl5pPr marL="2286000" lvl="4" indent="-228600" algn="l">
              <a:lnSpc>
                <a:spcPct val="100000"/>
              </a:lnSpc>
              <a:spcBef>
                <a:spcPts val="500"/>
              </a:spcBef>
              <a:spcAft>
                <a:spcPts val="0"/>
              </a:spcAft>
              <a:buSzPts val="1000"/>
              <a:buNone/>
              <a:defRPr sz="1100">
                <a:solidFill>
                  <a:srgbClr val="888888"/>
                </a:solidFill>
              </a:defRPr>
            </a:lvl5pPr>
            <a:lvl6pPr marL="2743200" lvl="5" indent="-228600" algn="l">
              <a:lnSpc>
                <a:spcPct val="100000"/>
              </a:lnSpc>
              <a:spcBef>
                <a:spcPts val="500"/>
              </a:spcBef>
              <a:spcAft>
                <a:spcPts val="0"/>
              </a:spcAft>
              <a:buSzPts val="1000"/>
              <a:buNone/>
              <a:defRPr sz="1100">
                <a:solidFill>
                  <a:srgbClr val="888888"/>
                </a:solidFill>
              </a:defRPr>
            </a:lvl6pPr>
            <a:lvl7pPr marL="3200400" lvl="6" indent="-228600" algn="l">
              <a:lnSpc>
                <a:spcPct val="100000"/>
              </a:lnSpc>
              <a:spcBef>
                <a:spcPts val="500"/>
              </a:spcBef>
              <a:spcAft>
                <a:spcPts val="0"/>
              </a:spcAft>
              <a:buSzPts val="1000"/>
              <a:buNone/>
              <a:defRPr sz="1100">
                <a:solidFill>
                  <a:srgbClr val="888888"/>
                </a:solidFill>
              </a:defRPr>
            </a:lvl7pPr>
            <a:lvl8pPr marL="3657600" lvl="7" indent="-228600" algn="l">
              <a:lnSpc>
                <a:spcPct val="100000"/>
              </a:lnSpc>
              <a:spcBef>
                <a:spcPts val="500"/>
              </a:spcBef>
              <a:spcAft>
                <a:spcPts val="0"/>
              </a:spcAft>
              <a:buSzPts val="1000"/>
              <a:buNone/>
              <a:defRPr sz="1100">
                <a:solidFill>
                  <a:srgbClr val="888888"/>
                </a:solidFill>
              </a:defRPr>
            </a:lvl8pPr>
            <a:lvl9pPr marL="4114800" lvl="8" indent="-228600" algn="l">
              <a:lnSpc>
                <a:spcPct val="100000"/>
              </a:lnSpc>
              <a:spcBef>
                <a:spcPts val="500"/>
              </a:spcBef>
              <a:spcAft>
                <a:spcPts val="500"/>
              </a:spcAft>
              <a:buSzPts val="1000"/>
              <a:buNone/>
              <a:defRPr sz="1100">
                <a:solidFill>
                  <a:srgbClr val="888888"/>
                </a:solidFill>
              </a:defRPr>
            </a:lvl9pPr>
          </a:lstStyle>
          <a:p>
            <a:endParaRPr/>
          </a:p>
        </p:txBody>
      </p:sp>
      <p:sp>
        <p:nvSpPr>
          <p:cNvPr id="87" name="Google Shape;87;p1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9"/>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2" name="Google Shape;92;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9"/>
          <p:cNvSpPr txBox="1">
            <a:spLocks noGrp="1"/>
          </p:cNvSpPr>
          <p:nvPr>
            <p:ph type="body" idx="1"/>
          </p:nvPr>
        </p:nvSpPr>
        <p:spPr>
          <a:xfrm>
            <a:off x="435895" y="1671002"/>
            <a:ext cx="4066793" cy="2724785"/>
          </a:xfrm>
          <a:prstGeom prst="rect">
            <a:avLst/>
          </a:prstGeom>
          <a:noFill/>
          <a:ln>
            <a:noFill/>
          </a:ln>
        </p:spPr>
        <p:txBody>
          <a:bodyPr spcFirstLastPara="1" wrap="square" lIns="68575" tIns="34275" rIns="68575" bIns="34275" anchor="ctr"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94" name="Google Shape;94;p19"/>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1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20"/>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0" name="Google Shape;100;p20"/>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0"/>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300"/>
              </a:spcBef>
              <a:spcAft>
                <a:spcPts val="0"/>
              </a:spcAft>
              <a:buSzPts val="1500"/>
              <a:buNone/>
              <a:defRPr sz="1700" b="0">
                <a:solidFill>
                  <a:schemeClr val="accent2"/>
                </a:solidFill>
              </a:defRPr>
            </a:lvl1pPr>
            <a:lvl2pPr marL="914400" lvl="1" indent="-228600" algn="l">
              <a:lnSpc>
                <a:spcPct val="100000"/>
              </a:lnSpc>
              <a:spcBef>
                <a:spcPts val="500"/>
              </a:spcBef>
              <a:spcAft>
                <a:spcPts val="0"/>
              </a:spcAft>
              <a:buSzPts val="1400"/>
              <a:buNone/>
              <a:defRPr sz="1500" b="1"/>
            </a:lvl2pPr>
            <a:lvl3pPr marL="1371600" lvl="2" indent="-228600" algn="l">
              <a:lnSpc>
                <a:spcPct val="100000"/>
              </a:lnSpc>
              <a:spcBef>
                <a:spcPts val="500"/>
              </a:spcBef>
              <a:spcAft>
                <a:spcPts val="0"/>
              </a:spcAft>
              <a:buSzPts val="1200"/>
              <a:buNone/>
              <a:defRPr sz="1400" b="1"/>
            </a:lvl3pPr>
            <a:lvl4pPr marL="1828800" lvl="3" indent="-228600" algn="l">
              <a:lnSpc>
                <a:spcPct val="100000"/>
              </a:lnSpc>
              <a:spcBef>
                <a:spcPts val="500"/>
              </a:spcBef>
              <a:spcAft>
                <a:spcPts val="0"/>
              </a:spcAft>
              <a:buSzPts val="1100"/>
              <a:buNone/>
              <a:defRPr sz="1200" b="1"/>
            </a:lvl4pPr>
            <a:lvl5pPr marL="2286000" lvl="4" indent="-228600" algn="l">
              <a:lnSpc>
                <a:spcPct val="100000"/>
              </a:lnSpc>
              <a:spcBef>
                <a:spcPts val="500"/>
              </a:spcBef>
              <a:spcAft>
                <a:spcPts val="0"/>
              </a:spcAft>
              <a:buSzPts val="1100"/>
              <a:buNone/>
              <a:defRPr sz="1200" b="1"/>
            </a:lvl5pPr>
            <a:lvl6pPr marL="2743200" lvl="5" indent="-228600" algn="l">
              <a:lnSpc>
                <a:spcPct val="100000"/>
              </a:lnSpc>
              <a:spcBef>
                <a:spcPts val="500"/>
              </a:spcBef>
              <a:spcAft>
                <a:spcPts val="0"/>
              </a:spcAft>
              <a:buSzPts val="1100"/>
              <a:buNone/>
              <a:defRPr sz="1200" b="1"/>
            </a:lvl6pPr>
            <a:lvl7pPr marL="3200400" lvl="6" indent="-228600" algn="l">
              <a:lnSpc>
                <a:spcPct val="100000"/>
              </a:lnSpc>
              <a:spcBef>
                <a:spcPts val="500"/>
              </a:spcBef>
              <a:spcAft>
                <a:spcPts val="0"/>
              </a:spcAft>
              <a:buSzPts val="1100"/>
              <a:buNone/>
              <a:defRPr sz="1200" b="1"/>
            </a:lvl7pPr>
            <a:lvl8pPr marL="3657600" lvl="7" indent="-228600" algn="l">
              <a:lnSpc>
                <a:spcPct val="100000"/>
              </a:lnSpc>
              <a:spcBef>
                <a:spcPts val="500"/>
              </a:spcBef>
              <a:spcAft>
                <a:spcPts val="0"/>
              </a:spcAft>
              <a:buSzPts val="1100"/>
              <a:buNone/>
              <a:defRPr sz="1200" b="1"/>
            </a:lvl8pPr>
            <a:lvl9pPr marL="4114800" lvl="8" indent="-228600" algn="l">
              <a:lnSpc>
                <a:spcPct val="100000"/>
              </a:lnSpc>
              <a:spcBef>
                <a:spcPts val="500"/>
              </a:spcBef>
              <a:spcAft>
                <a:spcPts val="500"/>
              </a:spcAft>
              <a:buSzPts val="1100"/>
              <a:buNone/>
              <a:defRPr sz="1200" b="1"/>
            </a:lvl9pPr>
          </a:lstStyle>
          <a:p>
            <a:endParaRPr/>
          </a:p>
        </p:txBody>
      </p:sp>
      <p:sp>
        <p:nvSpPr>
          <p:cNvPr id="102" name="Google Shape;102;p20"/>
          <p:cNvSpPr txBox="1">
            <a:spLocks noGrp="1"/>
          </p:cNvSpPr>
          <p:nvPr>
            <p:ph type="body" idx="2"/>
          </p:nvPr>
        </p:nvSpPr>
        <p:spPr>
          <a:xfrm>
            <a:off x="435896"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103" name="Google Shape;103;p20"/>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300"/>
              </a:spcBef>
              <a:spcAft>
                <a:spcPts val="0"/>
              </a:spcAft>
              <a:buSzPts val="1500"/>
              <a:buNone/>
              <a:defRPr sz="1700" b="0">
                <a:solidFill>
                  <a:schemeClr val="accent2"/>
                </a:solidFill>
              </a:defRPr>
            </a:lvl1pPr>
            <a:lvl2pPr marL="914400" lvl="1" indent="-228600" algn="l">
              <a:lnSpc>
                <a:spcPct val="100000"/>
              </a:lnSpc>
              <a:spcBef>
                <a:spcPts val="500"/>
              </a:spcBef>
              <a:spcAft>
                <a:spcPts val="0"/>
              </a:spcAft>
              <a:buSzPts val="1400"/>
              <a:buNone/>
              <a:defRPr sz="1500" b="1"/>
            </a:lvl2pPr>
            <a:lvl3pPr marL="1371600" lvl="2" indent="-228600" algn="l">
              <a:lnSpc>
                <a:spcPct val="100000"/>
              </a:lnSpc>
              <a:spcBef>
                <a:spcPts val="500"/>
              </a:spcBef>
              <a:spcAft>
                <a:spcPts val="0"/>
              </a:spcAft>
              <a:buSzPts val="1200"/>
              <a:buNone/>
              <a:defRPr sz="1400" b="1"/>
            </a:lvl3pPr>
            <a:lvl4pPr marL="1828800" lvl="3" indent="-228600" algn="l">
              <a:lnSpc>
                <a:spcPct val="100000"/>
              </a:lnSpc>
              <a:spcBef>
                <a:spcPts val="500"/>
              </a:spcBef>
              <a:spcAft>
                <a:spcPts val="0"/>
              </a:spcAft>
              <a:buSzPts val="1100"/>
              <a:buNone/>
              <a:defRPr sz="1200" b="1"/>
            </a:lvl4pPr>
            <a:lvl5pPr marL="2286000" lvl="4" indent="-228600" algn="l">
              <a:lnSpc>
                <a:spcPct val="100000"/>
              </a:lnSpc>
              <a:spcBef>
                <a:spcPts val="500"/>
              </a:spcBef>
              <a:spcAft>
                <a:spcPts val="0"/>
              </a:spcAft>
              <a:buSzPts val="1100"/>
              <a:buNone/>
              <a:defRPr sz="1200" b="1"/>
            </a:lvl5pPr>
            <a:lvl6pPr marL="2743200" lvl="5" indent="-228600" algn="l">
              <a:lnSpc>
                <a:spcPct val="100000"/>
              </a:lnSpc>
              <a:spcBef>
                <a:spcPts val="500"/>
              </a:spcBef>
              <a:spcAft>
                <a:spcPts val="0"/>
              </a:spcAft>
              <a:buSzPts val="1100"/>
              <a:buNone/>
              <a:defRPr sz="1200" b="1"/>
            </a:lvl6pPr>
            <a:lvl7pPr marL="3200400" lvl="6" indent="-228600" algn="l">
              <a:lnSpc>
                <a:spcPct val="100000"/>
              </a:lnSpc>
              <a:spcBef>
                <a:spcPts val="500"/>
              </a:spcBef>
              <a:spcAft>
                <a:spcPts val="0"/>
              </a:spcAft>
              <a:buSzPts val="1100"/>
              <a:buNone/>
              <a:defRPr sz="1200" b="1"/>
            </a:lvl7pPr>
            <a:lvl8pPr marL="3657600" lvl="7" indent="-228600" algn="l">
              <a:lnSpc>
                <a:spcPct val="100000"/>
              </a:lnSpc>
              <a:spcBef>
                <a:spcPts val="500"/>
              </a:spcBef>
              <a:spcAft>
                <a:spcPts val="0"/>
              </a:spcAft>
              <a:buSzPts val="1100"/>
              <a:buNone/>
              <a:defRPr sz="1200" b="1"/>
            </a:lvl8pPr>
            <a:lvl9pPr marL="4114800" lvl="8" indent="-228600" algn="l">
              <a:lnSpc>
                <a:spcPct val="100000"/>
              </a:lnSpc>
              <a:spcBef>
                <a:spcPts val="500"/>
              </a:spcBef>
              <a:spcAft>
                <a:spcPts val="500"/>
              </a:spcAft>
              <a:buSzPts val="1100"/>
              <a:buNone/>
              <a:defRPr sz="1200" b="1"/>
            </a:lvl9pPr>
          </a:lstStyle>
          <a:p>
            <a:endParaRPr/>
          </a:p>
        </p:txBody>
      </p:sp>
      <p:sp>
        <p:nvSpPr>
          <p:cNvPr id="104" name="Google Shape;104;p20"/>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105" name="Google Shape;105;p2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2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1"/>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0" name="Google Shape;110;p21"/>
          <p:cNvSpPr txBox="1">
            <a:spLocks noGrp="1"/>
          </p:cNvSpPr>
          <p:nvPr>
            <p:ph type="title"/>
          </p:nvPr>
        </p:nvSpPr>
        <p:spPr>
          <a:xfrm>
            <a:off x="435894" y="3946722"/>
            <a:ext cx="3682084" cy="517136"/>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2D58AC"/>
              </a:buClr>
              <a:buSzPts val="1500"/>
              <a:buFont typeface="Gill Sans"/>
              <a:buNone/>
              <a:defRPr sz="1500" b="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1"/>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lnSpc>
                <a:spcPct val="100000"/>
              </a:lnSpc>
              <a:spcBef>
                <a:spcPts val="300"/>
              </a:spcBef>
              <a:spcAft>
                <a:spcPts val="0"/>
              </a:spcAft>
              <a:buSzPts val="1400"/>
              <a:buChar char="◼"/>
              <a:defRPr sz="1500">
                <a:solidFill>
                  <a:schemeClr val="dk2"/>
                </a:solidFill>
              </a:defRPr>
            </a:lvl1pPr>
            <a:lvl2pPr marL="914400" lvl="1" indent="-304800" algn="l">
              <a:lnSpc>
                <a:spcPct val="100000"/>
              </a:lnSpc>
              <a:spcBef>
                <a:spcPts val="500"/>
              </a:spcBef>
              <a:spcAft>
                <a:spcPts val="0"/>
              </a:spcAft>
              <a:buSzPts val="1200"/>
              <a:buChar char="◼"/>
              <a:defRPr sz="1400">
                <a:solidFill>
                  <a:schemeClr val="dk2"/>
                </a:solidFill>
              </a:defRPr>
            </a:lvl2pPr>
            <a:lvl3pPr marL="1371600" lvl="2" indent="-298450" algn="l">
              <a:lnSpc>
                <a:spcPct val="100000"/>
              </a:lnSpc>
              <a:spcBef>
                <a:spcPts val="500"/>
              </a:spcBef>
              <a:spcAft>
                <a:spcPts val="0"/>
              </a:spcAft>
              <a:buSzPts val="1100"/>
              <a:buChar char="◼"/>
              <a:defRPr sz="1200">
                <a:solidFill>
                  <a:schemeClr val="dk2"/>
                </a:solidFill>
              </a:defRPr>
            </a:lvl3pPr>
            <a:lvl4pPr marL="1828800" lvl="3" indent="-292100" algn="l">
              <a:lnSpc>
                <a:spcPct val="100000"/>
              </a:lnSpc>
              <a:spcBef>
                <a:spcPts val="500"/>
              </a:spcBef>
              <a:spcAft>
                <a:spcPts val="0"/>
              </a:spcAft>
              <a:buSzPts val="1000"/>
              <a:buChar char="◼"/>
              <a:defRPr sz="1100">
                <a:solidFill>
                  <a:schemeClr val="dk2"/>
                </a:solidFill>
              </a:defRPr>
            </a:lvl4pPr>
            <a:lvl5pPr marL="2286000" lvl="4" indent="-292100" algn="l">
              <a:lnSpc>
                <a:spcPct val="100000"/>
              </a:lnSpc>
              <a:spcBef>
                <a:spcPts val="500"/>
              </a:spcBef>
              <a:spcAft>
                <a:spcPts val="0"/>
              </a:spcAft>
              <a:buSzPts val="1000"/>
              <a:buChar char="◼"/>
              <a:defRPr sz="1100">
                <a:solidFill>
                  <a:schemeClr val="dk2"/>
                </a:solidFill>
              </a:defRPr>
            </a:lvl5pPr>
            <a:lvl6pPr marL="2743200" lvl="5" indent="-292100" algn="l">
              <a:lnSpc>
                <a:spcPct val="100000"/>
              </a:lnSpc>
              <a:spcBef>
                <a:spcPts val="500"/>
              </a:spcBef>
              <a:spcAft>
                <a:spcPts val="0"/>
              </a:spcAft>
              <a:buSzPts val="1000"/>
              <a:buChar char="◼"/>
              <a:defRPr sz="1100">
                <a:solidFill>
                  <a:schemeClr val="dk2"/>
                </a:solidFill>
              </a:defRPr>
            </a:lvl6pPr>
            <a:lvl7pPr marL="3200400" lvl="6" indent="-292100" algn="l">
              <a:lnSpc>
                <a:spcPct val="100000"/>
              </a:lnSpc>
              <a:spcBef>
                <a:spcPts val="500"/>
              </a:spcBef>
              <a:spcAft>
                <a:spcPts val="0"/>
              </a:spcAft>
              <a:buSzPts val="1000"/>
              <a:buChar char="◼"/>
              <a:defRPr sz="1100">
                <a:solidFill>
                  <a:schemeClr val="dk2"/>
                </a:solidFill>
              </a:defRPr>
            </a:lvl7pPr>
            <a:lvl8pPr marL="3657600" lvl="7" indent="-292100" algn="l">
              <a:lnSpc>
                <a:spcPct val="100000"/>
              </a:lnSpc>
              <a:spcBef>
                <a:spcPts val="500"/>
              </a:spcBef>
              <a:spcAft>
                <a:spcPts val="0"/>
              </a:spcAft>
              <a:buSzPts val="1000"/>
              <a:buChar char="◼"/>
              <a:defRPr sz="1100">
                <a:solidFill>
                  <a:schemeClr val="dk2"/>
                </a:solidFill>
              </a:defRPr>
            </a:lvl8pPr>
            <a:lvl9pPr marL="4114800" lvl="8" indent="-292100" algn="l">
              <a:lnSpc>
                <a:spcPct val="100000"/>
              </a:lnSpc>
              <a:spcBef>
                <a:spcPts val="500"/>
              </a:spcBef>
              <a:spcAft>
                <a:spcPts val="500"/>
              </a:spcAft>
              <a:buSzPts val="1000"/>
              <a:buChar char="◼"/>
              <a:defRPr sz="1100">
                <a:solidFill>
                  <a:schemeClr val="dk2"/>
                </a:solidFill>
              </a:defRPr>
            </a:lvl9pPr>
          </a:lstStyle>
          <a:p>
            <a:endParaRPr/>
          </a:p>
        </p:txBody>
      </p:sp>
      <p:sp>
        <p:nvSpPr>
          <p:cNvPr id="112" name="Google Shape;112;p21"/>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lnSpc>
                <a:spcPct val="100000"/>
              </a:lnSpc>
              <a:spcBef>
                <a:spcPts val="200"/>
              </a:spcBef>
              <a:spcAft>
                <a:spcPts val="0"/>
              </a:spcAft>
              <a:buSzPts val="800"/>
              <a:buNone/>
              <a:defRPr sz="800">
                <a:solidFill>
                  <a:schemeClr val="lt1"/>
                </a:solidFill>
              </a:defRPr>
            </a:lvl1pPr>
            <a:lvl2pPr marL="914400" lvl="1" indent="-228600" algn="l">
              <a:lnSpc>
                <a:spcPct val="100000"/>
              </a:lnSpc>
              <a:spcBef>
                <a:spcPts val="500"/>
              </a:spcBef>
              <a:spcAft>
                <a:spcPts val="0"/>
              </a:spcAft>
              <a:buSzPts val="800"/>
              <a:buNone/>
              <a:defRPr sz="800"/>
            </a:lvl2pPr>
            <a:lvl3pPr marL="1371600" lvl="2" indent="-228600" algn="l">
              <a:lnSpc>
                <a:spcPct val="100000"/>
              </a:lnSpc>
              <a:spcBef>
                <a:spcPts val="500"/>
              </a:spcBef>
              <a:spcAft>
                <a:spcPts val="0"/>
              </a:spcAft>
              <a:buSzPts val="700"/>
              <a:buNone/>
              <a:defRPr sz="800"/>
            </a:lvl3pPr>
            <a:lvl4pPr marL="1828800" lvl="3" indent="-228600" algn="l">
              <a:lnSpc>
                <a:spcPct val="100000"/>
              </a:lnSpc>
              <a:spcBef>
                <a:spcPts val="500"/>
              </a:spcBef>
              <a:spcAft>
                <a:spcPts val="0"/>
              </a:spcAft>
              <a:buSzPts val="600"/>
              <a:buNone/>
              <a:defRPr sz="700"/>
            </a:lvl4pPr>
            <a:lvl5pPr marL="2286000" lvl="4" indent="-228600" algn="l">
              <a:lnSpc>
                <a:spcPct val="100000"/>
              </a:lnSpc>
              <a:spcBef>
                <a:spcPts val="500"/>
              </a:spcBef>
              <a:spcAft>
                <a:spcPts val="0"/>
              </a:spcAft>
              <a:buSzPts val="600"/>
              <a:buNone/>
              <a:defRPr sz="700"/>
            </a:lvl5pPr>
            <a:lvl6pPr marL="2743200" lvl="5" indent="-228600" algn="l">
              <a:lnSpc>
                <a:spcPct val="100000"/>
              </a:lnSpc>
              <a:spcBef>
                <a:spcPts val="500"/>
              </a:spcBef>
              <a:spcAft>
                <a:spcPts val="0"/>
              </a:spcAft>
              <a:buSzPts val="600"/>
              <a:buNone/>
              <a:defRPr sz="700"/>
            </a:lvl6pPr>
            <a:lvl7pPr marL="3200400" lvl="6" indent="-228600" algn="l">
              <a:lnSpc>
                <a:spcPct val="100000"/>
              </a:lnSpc>
              <a:spcBef>
                <a:spcPts val="500"/>
              </a:spcBef>
              <a:spcAft>
                <a:spcPts val="0"/>
              </a:spcAft>
              <a:buSzPts val="600"/>
              <a:buNone/>
              <a:defRPr sz="700"/>
            </a:lvl7pPr>
            <a:lvl8pPr marL="3657600" lvl="7" indent="-228600" algn="l">
              <a:lnSpc>
                <a:spcPct val="100000"/>
              </a:lnSpc>
              <a:spcBef>
                <a:spcPts val="500"/>
              </a:spcBef>
              <a:spcAft>
                <a:spcPts val="0"/>
              </a:spcAft>
              <a:buSzPts val="600"/>
              <a:buNone/>
              <a:defRPr sz="700"/>
            </a:lvl8pPr>
            <a:lvl9pPr marL="4114800" lvl="8" indent="-228600" algn="l">
              <a:lnSpc>
                <a:spcPct val="100000"/>
              </a:lnSpc>
              <a:spcBef>
                <a:spcPts val="500"/>
              </a:spcBef>
              <a:spcAft>
                <a:spcPts val="500"/>
              </a:spcAft>
              <a:buSzPts val="600"/>
              <a:buNone/>
              <a:defRPr sz="700"/>
            </a:lvl9pPr>
          </a:lstStyle>
          <a:p>
            <a:endParaRPr/>
          </a:p>
        </p:txBody>
      </p:sp>
      <p:sp>
        <p:nvSpPr>
          <p:cNvPr id="113" name="Google Shape;113;p2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1800"/>
              <a:buFont typeface="Gill Sans"/>
              <a:buNone/>
              <a:defRPr sz="1800" b="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2"/>
          <p:cNvSpPr>
            <a:spLocks noGrp="1"/>
          </p:cNvSpPr>
          <p:nvPr>
            <p:ph type="pic" idx="2"/>
          </p:nvPr>
        </p:nvSpPr>
        <p:spPr>
          <a:xfrm>
            <a:off x="335863" y="449794"/>
            <a:ext cx="8468144" cy="2667939"/>
          </a:xfrm>
          <a:prstGeom prst="rect">
            <a:avLst/>
          </a:prstGeom>
          <a:noFill/>
          <a:ln>
            <a:noFill/>
          </a:ln>
        </p:spPr>
      </p:sp>
      <p:sp>
        <p:nvSpPr>
          <p:cNvPr id="119" name="Google Shape;119;p22"/>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lnSpc>
                <a:spcPct val="100000"/>
              </a:lnSpc>
              <a:spcBef>
                <a:spcPts val="200"/>
              </a:spcBef>
              <a:spcAft>
                <a:spcPts val="0"/>
              </a:spcAft>
              <a:buSzPts val="800"/>
              <a:buNone/>
              <a:defRPr sz="900"/>
            </a:lvl1pPr>
            <a:lvl2pPr marL="914400" lvl="1" indent="-228600" algn="l">
              <a:lnSpc>
                <a:spcPct val="100000"/>
              </a:lnSpc>
              <a:spcBef>
                <a:spcPts val="500"/>
              </a:spcBef>
              <a:spcAft>
                <a:spcPts val="0"/>
              </a:spcAft>
              <a:buSzPts val="800"/>
              <a:buNone/>
              <a:defRPr sz="900"/>
            </a:lvl2pPr>
            <a:lvl3pPr marL="1371600" lvl="2" indent="-228600" algn="l">
              <a:lnSpc>
                <a:spcPct val="100000"/>
              </a:lnSpc>
              <a:spcBef>
                <a:spcPts val="500"/>
              </a:spcBef>
              <a:spcAft>
                <a:spcPts val="0"/>
              </a:spcAft>
              <a:buSzPts val="700"/>
              <a:buNone/>
              <a:defRPr sz="800"/>
            </a:lvl3pPr>
            <a:lvl4pPr marL="1828800" lvl="3" indent="-228600" algn="l">
              <a:lnSpc>
                <a:spcPct val="100000"/>
              </a:lnSpc>
              <a:spcBef>
                <a:spcPts val="500"/>
              </a:spcBef>
              <a:spcAft>
                <a:spcPts val="0"/>
              </a:spcAft>
              <a:buSzPts val="600"/>
              <a:buNone/>
              <a:defRPr sz="700"/>
            </a:lvl4pPr>
            <a:lvl5pPr marL="2286000" lvl="4" indent="-228600" algn="l">
              <a:lnSpc>
                <a:spcPct val="100000"/>
              </a:lnSpc>
              <a:spcBef>
                <a:spcPts val="500"/>
              </a:spcBef>
              <a:spcAft>
                <a:spcPts val="0"/>
              </a:spcAft>
              <a:buSzPts val="600"/>
              <a:buNone/>
              <a:defRPr sz="700"/>
            </a:lvl5pPr>
            <a:lvl6pPr marL="2743200" lvl="5" indent="-228600" algn="l">
              <a:lnSpc>
                <a:spcPct val="100000"/>
              </a:lnSpc>
              <a:spcBef>
                <a:spcPts val="500"/>
              </a:spcBef>
              <a:spcAft>
                <a:spcPts val="0"/>
              </a:spcAft>
              <a:buSzPts val="600"/>
              <a:buNone/>
              <a:defRPr sz="700"/>
            </a:lvl6pPr>
            <a:lvl7pPr marL="3200400" lvl="6" indent="-228600" algn="l">
              <a:lnSpc>
                <a:spcPct val="100000"/>
              </a:lnSpc>
              <a:spcBef>
                <a:spcPts val="500"/>
              </a:spcBef>
              <a:spcAft>
                <a:spcPts val="0"/>
              </a:spcAft>
              <a:buSzPts val="600"/>
              <a:buNone/>
              <a:defRPr sz="700"/>
            </a:lvl7pPr>
            <a:lvl8pPr marL="3657600" lvl="7" indent="-228600" algn="l">
              <a:lnSpc>
                <a:spcPct val="100000"/>
              </a:lnSpc>
              <a:spcBef>
                <a:spcPts val="500"/>
              </a:spcBef>
              <a:spcAft>
                <a:spcPts val="0"/>
              </a:spcAft>
              <a:buSzPts val="600"/>
              <a:buNone/>
              <a:defRPr sz="700"/>
            </a:lvl8pPr>
            <a:lvl9pPr marL="4114800" lvl="8" indent="-228600" algn="l">
              <a:lnSpc>
                <a:spcPct val="100000"/>
              </a:lnSpc>
              <a:spcBef>
                <a:spcPts val="500"/>
              </a:spcBef>
              <a:spcAft>
                <a:spcPts val="500"/>
              </a:spcAft>
              <a:buSzPts val="600"/>
              <a:buNone/>
              <a:defRPr sz="700"/>
            </a:lvl9pPr>
          </a:lstStyle>
          <a:p>
            <a:endParaRPr/>
          </a:p>
        </p:txBody>
      </p:sp>
      <p:sp>
        <p:nvSpPr>
          <p:cNvPr id="120" name="Google Shape;120;p2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5" name="Google Shape;125;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300"/>
              </a:spcBef>
              <a:spcAft>
                <a:spcPts val="0"/>
              </a:spcAft>
              <a:buSzPts val="1200"/>
              <a:buChar char="◼"/>
              <a:defRPr/>
            </a:lvl1pPr>
            <a:lvl2pPr marL="914400" lvl="1" indent="-298450" algn="l">
              <a:lnSpc>
                <a:spcPct val="100000"/>
              </a:lnSpc>
              <a:spcBef>
                <a:spcPts val="500"/>
              </a:spcBef>
              <a:spcAft>
                <a:spcPts val="0"/>
              </a:spcAft>
              <a:buSzPts val="1100"/>
              <a:buChar char="◼"/>
              <a:defRPr/>
            </a:lvl2pPr>
            <a:lvl3pPr marL="1371600" lvl="2" indent="-292100" algn="l">
              <a:lnSpc>
                <a:spcPct val="100000"/>
              </a:lnSpc>
              <a:spcBef>
                <a:spcPts val="500"/>
              </a:spcBef>
              <a:spcAft>
                <a:spcPts val="0"/>
              </a:spcAft>
              <a:buSzPts val="1000"/>
              <a:buChar char="◼"/>
              <a:defRPr/>
            </a:lvl3pPr>
            <a:lvl4pPr marL="1828800" lvl="3" indent="-279400" algn="l">
              <a:lnSpc>
                <a:spcPct val="100000"/>
              </a:lnSpc>
              <a:spcBef>
                <a:spcPts val="500"/>
              </a:spcBef>
              <a:spcAft>
                <a:spcPts val="0"/>
              </a:spcAft>
              <a:buSzPts val="800"/>
              <a:buChar char="◼"/>
              <a:defRPr/>
            </a:lvl4pPr>
            <a:lvl5pPr marL="2286000" lvl="4" indent="-279400" algn="l">
              <a:lnSpc>
                <a:spcPct val="100000"/>
              </a:lnSpc>
              <a:spcBef>
                <a:spcPts val="500"/>
              </a:spcBef>
              <a:spcAft>
                <a:spcPts val="0"/>
              </a:spcAft>
              <a:buSzPts val="8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127" name="Google Shape;127;p2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24"/>
          <p:cNvSpPr/>
          <p:nvPr/>
        </p:nvSpPr>
        <p:spPr>
          <a:xfrm>
            <a:off x="6629401" y="449794"/>
            <a:ext cx="2180113" cy="4362713"/>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32" name="Google Shape;132;p24"/>
          <p:cNvSpPr txBox="1">
            <a:spLocks noGrp="1"/>
          </p:cNvSpPr>
          <p:nvPr>
            <p:ph type="title"/>
          </p:nvPr>
        </p:nvSpPr>
        <p:spPr>
          <a:xfrm rot="5400000">
            <a:off x="5437309" y="1698886"/>
            <a:ext cx="3887305" cy="1503123"/>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24"/>
          <p:cNvSpPr txBox="1">
            <a:spLocks noGrp="1"/>
          </p:cNvSpPr>
          <p:nvPr>
            <p:ph type="body" idx="1"/>
          </p:nvPr>
        </p:nvSpPr>
        <p:spPr>
          <a:xfrm rot="5400000">
            <a:off x="1598644"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300"/>
              </a:spcBef>
              <a:spcAft>
                <a:spcPts val="0"/>
              </a:spcAft>
              <a:buSzPts val="1200"/>
              <a:buChar char="◼"/>
              <a:defRPr/>
            </a:lvl1pPr>
            <a:lvl2pPr marL="914400" lvl="1" indent="-304800" algn="l">
              <a:lnSpc>
                <a:spcPct val="100000"/>
              </a:lnSpc>
              <a:spcBef>
                <a:spcPts val="500"/>
              </a:spcBef>
              <a:spcAft>
                <a:spcPts val="0"/>
              </a:spcAft>
              <a:buSzPts val="1200"/>
              <a:buChar char="◼"/>
              <a:defRPr/>
            </a:lvl2pPr>
            <a:lvl3pPr marL="1371600" lvl="2" indent="-304800" algn="l">
              <a:lnSpc>
                <a:spcPct val="100000"/>
              </a:lnSpc>
              <a:spcBef>
                <a:spcPts val="500"/>
              </a:spcBef>
              <a:spcAft>
                <a:spcPts val="0"/>
              </a:spcAft>
              <a:buSzPts val="1200"/>
              <a:buChar char="◼"/>
              <a:defRPr/>
            </a:lvl3pPr>
            <a:lvl4pPr marL="1828800" lvl="3" indent="-304800" algn="l">
              <a:lnSpc>
                <a:spcPct val="100000"/>
              </a:lnSpc>
              <a:spcBef>
                <a:spcPts val="500"/>
              </a:spcBef>
              <a:spcAft>
                <a:spcPts val="0"/>
              </a:spcAft>
              <a:buSzPts val="1200"/>
              <a:buChar char="◼"/>
              <a:defRPr/>
            </a:lvl4pPr>
            <a:lvl5pPr marL="2286000" lvl="4" indent="-304800" algn="l">
              <a:lnSpc>
                <a:spcPct val="100000"/>
              </a:lnSpc>
              <a:spcBef>
                <a:spcPts val="500"/>
              </a:spcBef>
              <a:spcAft>
                <a:spcPts val="0"/>
              </a:spcAft>
              <a:buSzPts val="1200"/>
              <a:buChar char="◼"/>
              <a:defRPr/>
            </a:lvl5pPr>
            <a:lvl6pPr marL="2743200" lvl="5" indent="-304800" algn="l">
              <a:lnSpc>
                <a:spcPct val="100000"/>
              </a:lnSpc>
              <a:spcBef>
                <a:spcPts val="500"/>
              </a:spcBef>
              <a:spcAft>
                <a:spcPts val="0"/>
              </a:spcAft>
              <a:buSzPts val="1200"/>
              <a:buChar char="◼"/>
              <a:defRPr/>
            </a:lvl6pPr>
            <a:lvl7pPr marL="3200400" lvl="6" indent="-304800" algn="l">
              <a:lnSpc>
                <a:spcPct val="100000"/>
              </a:lnSpc>
              <a:spcBef>
                <a:spcPts val="500"/>
              </a:spcBef>
              <a:spcAft>
                <a:spcPts val="0"/>
              </a:spcAft>
              <a:buSzPts val="1200"/>
              <a:buChar char="◼"/>
              <a:defRPr/>
            </a:lvl7pPr>
            <a:lvl8pPr marL="3657600" lvl="7" indent="-304800" algn="l">
              <a:lnSpc>
                <a:spcPct val="100000"/>
              </a:lnSpc>
              <a:spcBef>
                <a:spcPts val="500"/>
              </a:spcBef>
              <a:spcAft>
                <a:spcPts val="0"/>
              </a:spcAft>
              <a:buSzPts val="1200"/>
              <a:buChar char="◼"/>
              <a:defRPr/>
            </a:lvl8pPr>
            <a:lvl9pPr marL="4114800" lvl="8" indent="-304800" algn="l">
              <a:lnSpc>
                <a:spcPct val="100000"/>
              </a:lnSpc>
              <a:spcBef>
                <a:spcPts val="500"/>
              </a:spcBef>
              <a:spcAft>
                <a:spcPts val="500"/>
              </a:spcAft>
              <a:buSzPts val="1200"/>
              <a:buChar char="◼"/>
              <a:defRPr/>
            </a:lvl9pPr>
          </a:lstStyle>
          <a:p>
            <a:endParaRPr/>
          </a:p>
        </p:txBody>
      </p:sp>
      <p:sp>
        <p:nvSpPr>
          <p:cNvPr id="134" name="Google Shape;134;p24"/>
          <p:cNvSpPr txBox="1">
            <a:spLocks noGrp="1"/>
          </p:cNvSpPr>
          <p:nvPr>
            <p:ph type="dt" idx="10"/>
          </p:nvPr>
        </p:nvSpPr>
        <p:spPr>
          <a:xfrm>
            <a:off x="6745255" y="4467103"/>
            <a:ext cx="996106"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24"/>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24"/>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6"/>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00000"/>
              </a:lnSpc>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lnSpc>
                <a:spcPct val="100000"/>
              </a:lnSpc>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lnSpc>
                <a:spcPct val="100000"/>
              </a:lnSpc>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lnSpc>
                <a:spcPct val="100000"/>
              </a:lnSpc>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lnSpc>
                <a:spcPct val="100000"/>
              </a:lnSpc>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lnSpc>
                <a:spcPct val="100000"/>
              </a:lnSpc>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lnSpc>
                <a:spcPct val="100000"/>
              </a:lnSpc>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lnSpc>
                <a:spcPct val="100000"/>
              </a:lnSpc>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lnSpc>
                <a:spcPct val="100000"/>
              </a:lnSpc>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7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7" name="Google Shape;57;p13"/>
          <p:cNvSpPr/>
          <p:nvPr/>
        </p:nvSpPr>
        <p:spPr>
          <a:xfrm>
            <a:off x="6031610" y="340232"/>
            <a:ext cx="2777490" cy="73915"/>
          </a:xfrm>
          <a:prstGeom prst="rect">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10.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Gill Sans"/>
              <a:ea typeface="Gill Sans"/>
              <a:cs typeface="Gill Sans"/>
              <a:sym typeface="Gill Sans"/>
            </a:endParaRPr>
          </a:p>
        </p:txBody>
      </p:sp>
      <p:pic>
        <p:nvPicPr>
          <p:cNvPr id="143" name="Google Shape;143;p25" descr="Digital Connections"/>
          <p:cNvPicPr preferRelativeResize="0"/>
          <p:nvPr/>
        </p:nvPicPr>
        <p:blipFill rotWithShape="1">
          <a:blip r:embed="rId3">
            <a:alphaModFix/>
          </a:blip>
          <a:srcRect l="13265" t="9089" r="3502"/>
          <a:stretch/>
        </p:blipFill>
        <p:spPr>
          <a:xfrm>
            <a:off x="15" y="8"/>
            <a:ext cx="9143985" cy="5143492"/>
          </a:xfrm>
          <a:prstGeom prst="rect">
            <a:avLst/>
          </a:prstGeom>
          <a:noFill/>
          <a:ln>
            <a:noFill/>
          </a:ln>
        </p:spPr>
      </p:pic>
      <p:grpSp>
        <p:nvGrpSpPr>
          <p:cNvPr id="144" name="Google Shape;144;p25"/>
          <p:cNvGrpSpPr/>
          <p:nvPr/>
        </p:nvGrpSpPr>
        <p:grpSpPr>
          <a:xfrm>
            <a:off x="334901" y="340232"/>
            <a:ext cx="8474200" cy="73915"/>
            <a:chOff x="446534" y="453643"/>
            <a:chExt cx="11298933" cy="98554"/>
          </a:xfrm>
        </p:grpSpPr>
        <p:sp>
          <p:nvSpPr>
            <p:cNvPr id="145" name="Google Shape;145;p25"/>
            <p:cNvSpPr/>
            <p:nvPr/>
          </p:nvSpPr>
          <p:spPr>
            <a:xfrm>
              <a:off x="446534" y="457200"/>
              <a:ext cx="3703320" cy="94997"/>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6" name="Google Shape;146;p25"/>
            <p:cNvSpPr/>
            <p:nvPr/>
          </p:nvSpPr>
          <p:spPr>
            <a:xfrm>
              <a:off x="8042147" y="453643"/>
              <a:ext cx="3703320" cy="98554"/>
            </a:xfrm>
            <a:prstGeom prst="rect">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7" name="Google Shape;147;p25"/>
            <p:cNvSpPr/>
            <p:nvPr/>
          </p:nvSpPr>
          <p:spPr>
            <a:xfrm>
              <a:off x="4241830" y="457200"/>
              <a:ext cx="3703320" cy="9144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148" name="Google Shape;148;p25"/>
          <p:cNvSpPr/>
          <p:nvPr/>
        </p:nvSpPr>
        <p:spPr>
          <a:xfrm>
            <a:off x="335724" y="3321050"/>
            <a:ext cx="8445600" cy="1471800"/>
          </a:xfrm>
          <a:prstGeom prst="rect">
            <a:avLst/>
          </a:prstGeom>
          <a:solidFill>
            <a:schemeClr val="accent1">
              <a:alpha val="96078"/>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9" name="Google Shape;149;p25"/>
          <p:cNvSpPr txBox="1">
            <a:spLocks noGrp="1"/>
          </p:cNvSpPr>
          <p:nvPr>
            <p:ph type="ctrTitle"/>
          </p:nvPr>
        </p:nvSpPr>
        <p:spPr>
          <a:xfrm>
            <a:off x="435893" y="3429000"/>
            <a:ext cx="8245162" cy="671433"/>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3600"/>
              <a:buFont typeface="Gill Sans"/>
              <a:buNone/>
            </a:pPr>
            <a:r>
              <a:rPr lang="en" sz="3600">
                <a:solidFill>
                  <a:schemeClr val="lt1"/>
                </a:solidFill>
              </a:rPr>
              <a:t>CHD POLICE CYBERTHON 2023</a:t>
            </a:r>
            <a:endParaRPr/>
          </a:p>
        </p:txBody>
      </p:sp>
      <p:sp>
        <p:nvSpPr>
          <p:cNvPr id="150" name="Google Shape;150;p25"/>
          <p:cNvSpPr txBox="1">
            <a:spLocks noGrp="1"/>
          </p:cNvSpPr>
          <p:nvPr>
            <p:ph type="subTitle" idx="1"/>
          </p:nvPr>
        </p:nvSpPr>
        <p:spPr>
          <a:xfrm>
            <a:off x="435900" y="4100416"/>
            <a:ext cx="8245200" cy="6714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100000"/>
              </a:lnSpc>
              <a:spcBef>
                <a:spcPts val="0"/>
              </a:spcBef>
              <a:spcAft>
                <a:spcPts val="0"/>
              </a:spcAft>
              <a:buSzPct val="91666"/>
              <a:buNone/>
            </a:pPr>
            <a:r>
              <a:rPr lang="en">
                <a:solidFill>
                  <a:srgbClr val="7CEBFF"/>
                </a:solidFill>
              </a:rPr>
              <a:t>CHANDIGARH POLICE (IN PARTNERSHIP WITH INFOSYS, CHANDIGARH)</a:t>
            </a:r>
            <a:endParaRPr>
              <a:solidFill>
                <a:srgbClr val="7CEBFF"/>
              </a:solidFill>
            </a:endParaRPr>
          </a:p>
          <a:p>
            <a:pPr marL="0" lvl="0" indent="0" algn="l" rtl="0">
              <a:lnSpc>
                <a:spcPct val="100000"/>
              </a:lnSpc>
              <a:spcBef>
                <a:spcPts val="0"/>
              </a:spcBef>
              <a:spcAft>
                <a:spcPts val="0"/>
              </a:spcAft>
              <a:buSzPct val="91666"/>
              <a:buNone/>
            </a:pPr>
            <a:endParaRPr>
              <a:solidFill>
                <a:srgbClr val="7CEBFF"/>
              </a:solidFill>
            </a:endParaRPr>
          </a:p>
          <a:p>
            <a:pPr marL="0" lvl="0" indent="0" algn="r" rtl="0">
              <a:lnSpc>
                <a:spcPct val="100000"/>
              </a:lnSpc>
              <a:spcBef>
                <a:spcPts val="0"/>
              </a:spcBef>
              <a:spcAft>
                <a:spcPts val="0"/>
              </a:spcAft>
              <a:buSzPct val="64147"/>
              <a:buNone/>
            </a:pPr>
            <a:r>
              <a:rPr lang="en" sz="1714">
                <a:solidFill>
                  <a:srgbClr val="7CEBFF"/>
                </a:solidFill>
              </a:rPr>
              <a:t>CommuniSense by Team Cyber Cipher </a:t>
            </a:r>
            <a:endParaRPr sz="1714">
              <a:solidFill>
                <a:srgbClr val="7CEBFF"/>
              </a:solidFill>
            </a:endParaRPr>
          </a:p>
          <a:p>
            <a:pPr marL="0" lvl="0" indent="0" algn="l" rtl="0">
              <a:lnSpc>
                <a:spcPct val="100000"/>
              </a:lnSpc>
              <a:spcBef>
                <a:spcPts val="0"/>
              </a:spcBef>
              <a:spcAft>
                <a:spcPts val="0"/>
              </a:spcAft>
              <a:buSzPct val="91666"/>
              <a:buNone/>
            </a:pPr>
            <a:endParaRPr>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35"/>
          <p:cNvSpPr/>
          <p:nvPr/>
        </p:nvSpPr>
        <p:spPr>
          <a:xfrm>
            <a:off x="0" y="402534"/>
            <a:ext cx="9144000" cy="4740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Gill Sans"/>
              <a:ea typeface="Gill Sans"/>
              <a:cs typeface="Gill Sans"/>
              <a:sym typeface="Gill Sans"/>
            </a:endParaRPr>
          </a:p>
        </p:txBody>
      </p:sp>
      <p:sp>
        <p:nvSpPr>
          <p:cNvPr id="245" name="Google Shape;245;p35"/>
          <p:cNvSpPr/>
          <p:nvPr/>
        </p:nvSpPr>
        <p:spPr>
          <a:xfrm>
            <a:off x="335863" y="3856481"/>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6" name="Google Shape;246;p35"/>
          <p:cNvSpPr txBox="1">
            <a:spLocks noGrp="1"/>
          </p:cNvSpPr>
          <p:nvPr>
            <p:ph type="title"/>
          </p:nvPr>
        </p:nvSpPr>
        <p:spPr>
          <a:xfrm>
            <a:off x="435894" y="3948365"/>
            <a:ext cx="8272212" cy="539153"/>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FFFEFF"/>
              </a:buClr>
              <a:buSzPts val="2100"/>
              <a:buFont typeface="Gill Sans"/>
              <a:buNone/>
            </a:pPr>
            <a:r>
              <a:rPr lang="en" sz="2200">
                <a:solidFill>
                  <a:srgbClr val="FFFEFF"/>
                </a:solidFill>
              </a:rPr>
              <a:t>TECH REQUIREMENTS</a:t>
            </a:r>
            <a:endParaRPr sz="2200"/>
          </a:p>
        </p:txBody>
      </p:sp>
      <p:pic>
        <p:nvPicPr>
          <p:cNvPr id="247" name="Google Shape;247;p35"/>
          <p:cNvPicPr preferRelativeResize="0"/>
          <p:nvPr/>
        </p:nvPicPr>
        <p:blipFill rotWithShape="1">
          <a:blip r:embed="rId3">
            <a:alphaModFix/>
          </a:blip>
          <a:srcRect l="20286" r="22632"/>
          <a:stretch/>
        </p:blipFill>
        <p:spPr>
          <a:xfrm>
            <a:off x="439925" y="617925"/>
            <a:ext cx="1276482" cy="1171250"/>
          </a:xfrm>
          <a:prstGeom prst="rect">
            <a:avLst/>
          </a:prstGeom>
          <a:noFill/>
          <a:ln>
            <a:noFill/>
          </a:ln>
        </p:spPr>
      </p:pic>
      <p:pic>
        <p:nvPicPr>
          <p:cNvPr id="248" name="Google Shape;248;p35"/>
          <p:cNvPicPr preferRelativeResize="0"/>
          <p:nvPr/>
        </p:nvPicPr>
        <p:blipFill>
          <a:blip r:embed="rId4">
            <a:alphaModFix/>
          </a:blip>
          <a:stretch>
            <a:fillRect/>
          </a:stretch>
        </p:blipFill>
        <p:spPr>
          <a:xfrm>
            <a:off x="5521425" y="601182"/>
            <a:ext cx="2935475" cy="986080"/>
          </a:xfrm>
          <a:prstGeom prst="rect">
            <a:avLst/>
          </a:prstGeom>
          <a:noFill/>
          <a:ln>
            <a:noFill/>
          </a:ln>
        </p:spPr>
      </p:pic>
      <p:pic>
        <p:nvPicPr>
          <p:cNvPr id="249" name="Google Shape;249;p35"/>
          <p:cNvPicPr preferRelativeResize="0"/>
          <p:nvPr/>
        </p:nvPicPr>
        <p:blipFill rotWithShape="1">
          <a:blip r:embed="rId5">
            <a:alphaModFix/>
          </a:blip>
          <a:srcRect t="14560" b="-14560"/>
          <a:stretch/>
        </p:blipFill>
        <p:spPr>
          <a:xfrm>
            <a:off x="7461494" y="1684144"/>
            <a:ext cx="1303075" cy="830075"/>
          </a:xfrm>
          <a:prstGeom prst="rect">
            <a:avLst/>
          </a:prstGeom>
          <a:noFill/>
          <a:ln>
            <a:noFill/>
          </a:ln>
        </p:spPr>
      </p:pic>
      <p:pic>
        <p:nvPicPr>
          <p:cNvPr id="250" name="Google Shape;250;p35"/>
          <p:cNvPicPr preferRelativeResize="0"/>
          <p:nvPr/>
        </p:nvPicPr>
        <p:blipFill>
          <a:blip r:embed="rId6">
            <a:alphaModFix/>
          </a:blip>
          <a:stretch>
            <a:fillRect/>
          </a:stretch>
        </p:blipFill>
        <p:spPr>
          <a:xfrm>
            <a:off x="3232327" y="824650"/>
            <a:ext cx="2171098" cy="539150"/>
          </a:xfrm>
          <a:prstGeom prst="rect">
            <a:avLst/>
          </a:prstGeom>
          <a:noFill/>
          <a:ln>
            <a:noFill/>
          </a:ln>
        </p:spPr>
      </p:pic>
      <p:pic>
        <p:nvPicPr>
          <p:cNvPr id="251" name="Google Shape;251;p35"/>
          <p:cNvPicPr preferRelativeResize="0"/>
          <p:nvPr/>
        </p:nvPicPr>
        <p:blipFill>
          <a:blip r:embed="rId7">
            <a:alphaModFix/>
          </a:blip>
          <a:stretch>
            <a:fillRect/>
          </a:stretch>
        </p:blipFill>
        <p:spPr>
          <a:xfrm>
            <a:off x="359695" y="2713288"/>
            <a:ext cx="1436938" cy="944125"/>
          </a:xfrm>
          <a:prstGeom prst="rect">
            <a:avLst/>
          </a:prstGeom>
          <a:noFill/>
          <a:ln>
            <a:noFill/>
          </a:ln>
        </p:spPr>
      </p:pic>
      <p:pic>
        <p:nvPicPr>
          <p:cNvPr id="252" name="Google Shape;252;p35"/>
          <p:cNvPicPr preferRelativeResize="0"/>
          <p:nvPr/>
        </p:nvPicPr>
        <p:blipFill rotWithShape="1">
          <a:blip r:embed="rId8">
            <a:alphaModFix/>
          </a:blip>
          <a:srcRect t="19000" b="24998"/>
          <a:stretch/>
        </p:blipFill>
        <p:spPr>
          <a:xfrm>
            <a:off x="1747513" y="2748100"/>
            <a:ext cx="1561650" cy="874525"/>
          </a:xfrm>
          <a:prstGeom prst="rect">
            <a:avLst/>
          </a:prstGeom>
          <a:noFill/>
          <a:ln>
            <a:noFill/>
          </a:ln>
        </p:spPr>
      </p:pic>
      <p:pic>
        <p:nvPicPr>
          <p:cNvPr id="253" name="Google Shape;253;p35"/>
          <p:cNvPicPr preferRelativeResize="0"/>
          <p:nvPr/>
        </p:nvPicPr>
        <p:blipFill>
          <a:blip r:embed="rId9">
            <a:alphaModFix/>
          </a:blip>
          <a:stretch>
            <a:fillRect/>
          </a:stretch>
        </p:blipFill>
        <p:spPr>
          <a:xfrm>
            <a:off x="5751492" y="1567063"/>
            <a:ext cx="1561633" cy="874525"/>
          </a:xfrm>
          <a:prstGeom prst="rect">
            <a:avLst/>
          </a:prstGeom>
          <a:noFill/>
          <a:ln>
            <a:noFill/>
          </a:ln>
        </p:spPr>
      </p:pic>
      <p:pic>
        <p:nvPicPr>
          <p:cNvPr id="254" name="Google Shape;254;p35"/>
          <p:cNvPicPr preferRelativeResize="0"/>
          <p:nvPr/>
        </p:nvPicPr>
        <p:blipFill>
          <a:blip r:embed="rId10">
            <a:alphaModFix/>
          </a:blip>
          <a:stretch>
            <a:fillRect/>
          </a:stretch>
        </p:blipFill>
        <p:spPr>
          <a:xfrm>
            <a:off x="1546400" y="462828"/>
            <a:ext cx="1685925" cy="1262797"/>
          </a:xfrm>
          <a:prstGeom prst="rect">
            <a:avLst/>
          </a:prstGeom>
          <a:noFill/>
          <a:ln>
            <a:noFill/>
          </a:ln>
        </p:spPr>
      </p:pic>
      <p:pic>
        <p:nvPicPr>
          <p:cNvPr id="255" name="Google Shape;255;p35"/>
          <p:cNvPicPr preferRelativeResize="0"/>
          <p:nvPr/>
        </p:nvPicPr>
        <p:blipFill>
          <a:blip r:embed="rId11">
            <a:alphaModFix/>
          </a:blip>
          <a:stretch>
            <a:fillRect/>
          </a:stretch>
        </p:blipFill>
        <p:spPr>
          <a:xfrm>
            <a:off x="359699" y="1789163"/>
            <a:ext cx="1436925" cy="804679"/>
          </a:xfrm>
          <a:prstGeom prst="rect">
            <a:avLst/>
          </a:prstGeom>
          <a:noFill/>
          <a:ln>
            <a:noFill/>
          </a:ln>
        </p:spPr>
      </p:pic>
      <p:pic>
        <p:nvPicPr>
          <p:cNvPr id="256" name="Google Shape;256;p35"/>
          <p:cNvPicPr preferRelativeResize="0"/>
          <p:nvPr/>
        </p:nvPicPr>
        <p:blipFill>
          <a:blip r:embed="rId12">
            <a:alphaModFix/>
          </a:blip>
          <a:stretch>
            <a:fillRect/>
          </a:stretch>
        </p:blipFill>
        <p:spPr>
          <a:xfrm>
            <a:off x="3842300" y="1585474"/>
            <a:ext cx="1760827" cy="986075"/>
          </a:xfrm>
          <a:prstGeom prst="rect">
            <a:avLst/>
          </a:prstGeom>
          <a:noFill/>
          <a:ln>
            <a:noFill/>
          </a:ln>
        </p:spPr>
      </p:pic>
      <p:pic>
        <p:nvPicPr>
          <p:cNvPr id="257" name="Google Shape;257;p35"/>
          <p:cNvPicPr preferRelativeResize="0"/>
          <p:nvPr/>
        </p:nvPicPr>
        <p:blipFill>
          <a:blip r:embed="rId13">
            <a:alphaModFix/>
          </a:blip>
          <a:stretch>
            <a:fillRect/>
          </a:stretch>
        </p:blipFill>
        <p:spPr>
          <a:xfrm>
            <a:off x="1796627" y="1763824"/>
            <a:ext cx="1849702" cy="629375"/>
          </a:xfrm>
          <a:prstGeom prst="rect">
            <a:avLst/>
          </a:prstGeom>
          <a:noFill/>
          <a:ln>
            <a:noFill/>
          </a:ln>
        </p:spPr>
      </p:pic>
      <p:pic>
        <p:nvPicPr>
          <p:cNvPr id="258" name="Google Shape;258;p35"/>
          <p:cNvPicPr preferRelativeResize="0"/>
          <p:nvPr/>
        </p:nvPicPr>
        <p:blipFill>
          <a:blip r:embed="rId14">
            <a:alphaModFix/>
          </a:blip>
          <a:stretch>
            <a:fillRect/>
          </a:stretch>
        </p:blipFill>
        <p:spPr>
          <a:xfrm>
            <a:off x="6136875" y="2599732"/>
            <a:ext cx="1561650" cy="1171243"/>
          </a:xfrm>
          <a:prstGeom prst="rect">
            <a:avLst/>
          </a:prstGeom>
          <a:noFill/>
          <a:ln>
            <a:noFill/>
          </a:ln>
        </p:spPr>
      </p:pic>
      <p:pic>
        <p:nvPicPr>
          <p:cNvPr id="259" name="Google Shape;259;p35"/>
          <p:cNvPicPr preferRelativeResize="0"/>
          <p:nvPr/>
        </p:nvPicPr>
        <p:blipFill>
          <a:blip r:embed="rId15">
            <a:alphaModFix/>
          </a:blip>
          <a:stretch>
            <a:fillRect/>
          </a:stretch>
        </p:blipFill>
        <p:spPr>
          <a:xfrm>
            <a:off x="7598675" y="2876064"/>
            <a:ext cx="1033236" cy="618551"/>
          </a:xfrm>
          <a:prstGeom prst="rect">
            <a:avLst/>
          </a:prstGeom>
          <a:noFill/>
          <a:ln>
            <a:noFill/>
          </a:ln>
        </p:spPr>
      </p:pic>
      <p:pic>
        <p:nvPicPr>
          <p:cNvPr id="260" name="Google Shape;260;p35"/>
          <p:cNvPicPr preferRelativeResize="0"/>
          <p:nvPr/>
        </p:nvPicPr>
        <p:blipFill>
          <a:blip r:embed="rId16">
            <a:alphaModFix/>
          </a:blip>
          <a:stretch>
            <a:fillRect/>
          </a:stretch>
        </p:blipFill>
        <p:spPr>
          <a:xfrm>
            <a:off x="3520525" y="2546100"/>
            <a:ext cx="1303076" cy="1303076"/>
          </a:xfrm>
          <a:prstGeom prst="rect">
            <a:avLst/>
          </a:prstGeom>
          <a:noFill/>
          <a:ln>
            <a:noFill/>
          </a:ln>
        </p:spPr>
      </p:pic>
      <p:pic>
        <p:nvPicPr>
          <p:cNvPr id="261" name="Google Shape;261;p35"/>
          <p:cNvPicPr preferRelativeResize="0"/>
          <p:nvPr/>
        </p:nvPicPr>
        <p:blipFill>
          <a:blip r:embed="rId17">
            <a:alphaModFix/>
          </a:blip>
          <a:stretch>
            <a:fillRect/>
          </a:stretch>
        </p:blipFill>
        <p:spPr>
          <a:xfrm>
            <a:off x="4797062" y="2792525"/>
            <a:ext cx="1685925" cy="842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36"/>
          <p:cNvSpPr/>
          <p:nvPr/>
        </p:nvSpPr>
        <p:spPr>
          <a:xfrm>
            <a:off x="0" y="1"/>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Gill Sans"/>
              <a:ea typeface="Gill Sans"/>
              <a:cs typeface="Gill Sans"/>
              <a:sym typeface="Gill Sans"/>
            </a:endParaRPr>
          </a:p>
        </p:txBody>
      </p:sp>
      <p:pic>
        <p:nvPicPr>
          <p:cNvPr id="268" name="Google Shape;268;p36" descr="Digital Numbers"/>
          <p:cNvPicPr preferRelativeResize="0"/>
          <p:nvPr/>
        </p:nvPicPr>
        <p:blipFill rotWithShape="1">
          <a:blip r:embed="rId3">
            <a:alphaModFix/>
          </a:blip>
          <a:srcRect l="2189" r="9640" b="1"/>
          <a:stretch/>
        </p:blipFill>
        <p:spPr>
          <a:xfrm>
            <a:off x="334901" y="542924"/>
            <a:ext cx="5623962" cy="4257676"/>
          </a:xfrm>
          <a:prstGeom prst="rect">
            <a:avLst/>
          </a:prstGeom>
          <a:noFill/>
          <a:ln>
            <a:noFill/>
          </a:ln>
        </p:spPr>
      </p:pic>
      <p:sp>
        <p:nvSpPr>
          <p:cNvPr id="269" name="Google Shape;269;p36"/>
          <p:cNvSpPr/>
          <p:nvPr/>
        </p:nvSpPr>
        <p:spPr>
          <a:xfrm>
            <a:off x="6031610" y="542924"/>
            <a:ext cx="2777490" cy="4250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0" name="Google Shape;270;p36"/>
          <p:cNvSpPr txBox="1">
            <a:spLocks noGrp="1"/>
          </p:cNvSpPr>
          <p:nvPr>
            <p:ph type="ctrTitle"/>
          </p:nvPr>
        </p:nvSpPr>
        <p:spPr>
          <a:xfrm>
            <a:off x="6222206" y="1064419"/>
            <a:ext cx="2311182" cy="13100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FFFFFF"/>
              </a:buClr>
              <a:buSzPts val="2700"/>
              <a:buFont typeface="Gill Sans"/>
              <a:buNone/>
            </a:pPr>
            <a:r>
              <a:rPr lang="en">
                <a:solidFill>
                  <a:srgbClr val="FFFFFF"/>
                </a:solidFill>
              </a:rPr>
              <a:t>THANK YOU!</a:t>
            </a:r>
            <a:endParaRPr/>
          </a:p>
        </p:txBody>
      </p:sp>
      <p:sp>
        <p:nvSpPr>
          <p:cNvPr id="271" name="Google Shape;271;p36"/>
          <p:cNvSpPr txBox="1">
            <a:spLocks noGrp="1"/>
          </p:cNvSpPr>
          <p:nvPr>
            <p:ph type="subTitle" idx="1"/>
          </p:nvPr>
        </p:nvSpPr>
        <p:spPr>
          <a:xfrm>
            <a:off x="6222206" y="2628821"/>
            <a:ext cx="2311182" cy="1971754"/>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SzPts val="1100"/>
              <a:buNone/>
            </a:pPr>
            <a:r>
              <a:rPr lang="en">
                <a:solidFill>
                  <a:schemeClr val="lt2"/>
                </a:solidFill>
              </a:rPr>
              <a:t>devashishgupta9822@gmail.com</a:t>
            </a:r>
            <a:endParaRPr/>
          </a:p>
          <a:p>
            <a:pPr marL="0" lvl="0" indent="0" algn="l" rtl="0">
              <a:lnSpc>
                <a:spcPct val="100000"/>
              </a:lnSpc>
              <a:spcBef>
                <a:spcPts val="700"/>
              </a:spcBef>
              <a:spcAft>
                <a:spcPts val="0"/>
              </a:spcAft>
              <a:buSzPts val="1100"/>
              <a:buNone/>
            </a:pPr>
            <a:endParaRPr>
              <a:solidFill>
                <a:schemeClr val="lt2"/>
              </a:solidFill>
            </a:endParaRPr>
          </a:p>
          <a:p>
            <a:pPr marL="0" lvl="0" indent="0" algn="l" rtl="0">
              <a:lnSpc>
                <a:spcPct val="100000"/>
              </a:lnSpc>
              <a:spcBef>
                <a:spcPts val="700"/>
              </a:spcBef>
              <a:spcAft>
                <a:spcPts val="0"/>
              </a:spcAft>
              <a:buSzPts val="1100"/>
              <a:buNone/>
            </a:pPr>
            <a:endParaRPr>
              <a:solidFill>
                <a:schemeClr val="lt2"/>
              </a:solidFill>
            </a:endParaRPr>
          </a:p>
        </p:txBody>
      </p:sp>
      <p:grpSp>
        <p:nvGrpSpPr>
          <p:cNvPr id="272" name="Google Shape;272;p36"/>
          <p:cNvGrpSpPr/>
          <p:nvPr/>
        </p:nvGrpSpPr>
        <p:grpSpPr>
          <a:xfrm>
            <a:off x="334901" y="340232"/>
            <a:ext cx="8474200" cy="73915"/>
            <a:chOff x="446534" y="453643"/>
            <a:chExt cx="11298933" cy="98554"/>
          </a:xfrm>
        </p:grpSpPr>
        <p:sp>
          <p:nvSpPr>
            <p:cNvPr id="273" name="Google Shape;273;p36"/>
            <p:cNvSpPr/>
            <p:nvPr/>
          </p:nvSpPr>
          <p:spPr>
            <a:xfrm>
              <a:off x="446534" y="457200"/>
              <a:ext cx="3703320" cy="94997"/>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4" name="Google Shape;274;p36"/>
            <p:cNvSpPr/>
            <p:nvPr/>
          </p:nvSpPr>
          <p:spPr>
            <a:xfrm>
              <a:off x="8042147" y="453643"/>
              <a:ext cx="3703320" cy="98554"/>
            </a:xfrm>
            <a:prstGeom prst="rect">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5" name="Google Shape;275;p36"/>
            <p:cNvSpPr/>
            <p:nvPr/>
          </p:nvSpPr>
          <p:spPr>
            <a:xfrm>
              <a:off x="4241830" y="457200"/>
              <a:ext cx="3703320" cy="9144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6"/>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Gill Sans"/>
              <a:ea typeface="Gill Sans"/>
              <a:cs typeface="Gill Sans"/>
              <a:sym typeface="Gill Sans"/>
            </a:endParaRPr>
          </a:p>
        </p:txBody>
      </p:sp>
      <p:pic>
        <p:nvPicPr>
          <p:cNvPr id="157" name="Google Shape;157;p26" descr="Digital Numbers"/>
          <p:cNvPicPr preferRelativeResize="0"/>
          <p:nvPr/>
        </p:nvPicPr>
        <p:blipFill rotWithShape="1">
          <a:blip r:embed="rId3">
            <a:alphaModFix/>
          </a:blip>
          <a:srcRect t="10681" r="9091" b="12708"/>
          <a:stretch/>
        </p:blipFill>
        <p:spPr>
          <a:xfrm>
            <a:off x="15" y="8"/>
            <a:ext cx="9143985" cy="5143493"/>
          </a:xfrm>
          <a:prstGeom prst="rect">
            <a:avLst/>
          </a:prstGeom>
          <a:noFill/>
          <a:ln>
            <a:noFill/>
          </a:ln>
        </p:spPr>
      </p:pic>
      <p:grpSp>
        <p:nvGrpSpPr>
          <p:cNvPr id="158" name="Google Shape;158;p26"/>
          <p:cNvGrpSpPr/>
          <p:nvPr/>
        </p:nvGrpSpPr>
        <p:grpSpPr>
          <a:xfrm>
            <a:off x="328550" y="342900"/>
            <a:ext cx="5630312" cy="4451349"/>
            <a:chOff x="438067" y="457200"/>
            <a:chExt cx="7507083" cy="5935132"/>
          </a:xfrm>
        </p:grpSpPr>
        <p:sp>
          <p:nvSpPr>
            <p:cNvPr id="159" name="Google Shape;159;p26"/>
            <p:cNvSpPr/>
            <p:nvPr/>
          </p:nvSpPr>
          <p:spPr>
            <a:xfrm>
              <a:off x="438067" y="618067"/>
              <a:ext cx="7503665" cy="5774265"/>
            </a:xfrm>
            <a:prstGeom prst="rect">
              <a:avLst/>
            </a:prstGeom>
            <a:solidFill>
              <a:schemeClr val="accent1">
                <a:alpha val="96078"/>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0" name="Google Shape;160;p26"/>
            <p:cNvSpPr/>
            <p:nvPr/>
          </p:nvSpPr>
          <p:spPr>
            <a:xfrm>
              <a:off x="438068" y="457200"/>
              <a:ext cx="3703320" cy="94997"/>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1" name="Google Shape;161;p26"/>
            <p:cNvSpPr/>
            <p:nvPr/>
          </p:nvSpPr>
          <p:spPr>
            <a:xfrm>
              <a:off x="4241830" y="457200"/>
              <a:ext cx="3703320" cy="9144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162" name="Google Shape;162;p26"/>
          <p:cNvSpPr txBox="1">
            <a:spLocks noGrp="1"/>
          </p:cNvSpPr>
          <p:nvPr>
            <p:ph type="title"/>
          </p:nvPr>
        </p:nvSpPr>
        <p:spPr>
          <a:xfrm>
            <a:off x="438150" y="755218"/>
            <a:ext cx="5410200" cy="492287"/>
          </a:xfrm>
          <a:prstGeom prst="rect">
            <a:avLst/>
          </a:prstGeom>
          <a:noFill/>
          <a:ln>
            <a:noFill/>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Clr>
                <a:schemeClr val="lt1"/>
              </a:buClr>
              <a:buSzPts val="2100"/>
              <a:buFont typeface="Gill Sans"/>
              <a:buNone/>
            </a:pPr>
            <a:r>
              <a:rPr lang="en"/>
              <a:t>CONTENTS</a:t>
            </a:r>
            <a:endParaRPr/>
          </a:p>
        </p:txBody>
      </p:sp>
      <p:grpSp>
        <p:nvGrpSpPr>
          <p:cNvPr id="163" name="Google Shape;163;p26"/>
          <p:cNvGrpSpPr/>
          <p:nvPr/>
        </p:nvGrpSpPr>
        <p:grpSpPr>
          <a:xfrm>
            <a:off x="-3214334" y="543646"/>
            <a:ext cx="8846420" cy="4467689"/>
            <a:chOff x="-5000042" y="-766361"/>
            <a:chExt cx="11795226" cy="5956919"/>
          </a:xfrm>
        </p:grpSpPr>
        <p:sp>
          <p:nvSpPr>
            <p:cNvPr id="164" name="Google Shape;164;p26"/>
            <p:cNvSpPr/>
            <p:nvPr/>
          </p:nvSpPr>
          <p:spPr>
            <a:xfrm>
              <a:off x="-5000042" y="-766361"/>
              <a:ext cx="5956919" cy="5956919"/>
            </a:xfrm>
            <a:prstGeom prst="blockArc">
              <a:avLst>
                <a:gd name="adj1" fmla="val 18900000"/>
                <a:gd name="adj2" fmla="val 2700000"/>
                <a:gd name="adj3" fmla="val 363"/>
              </a:avLst>
            </a:prstGeom>
            <a:noFill/>
            <a:ln w="12700" cap="rnd" cmpd="sng">
              <a:solidFill>
                <a:srgbClr val="33729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5" name="Google Shape;165;p26"/>
            <p:cNvSpPr/>
            <p:nvPr/>
          </p:nvSpPr>
          <p:spPr>
            <a:xfrm>
              <a:off x="310357" y="201123"/>
              <a:ext cx="6484827"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6" name="Google Shape;166;p26"/>
            <p:cNvSpPr txBox="1"/>
            <p:nvPr/>
          </p:nvSpPr>
          <p:spPr>
            <a:xfrm>
              <a:off x="310357" y="201123"/>
              <a:ext cx="6484827"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Gill Sans"/>
                <a:buNone/>
              </a:pPr>
              <a:r>
                <a:rPr lang="en" sz="1500" b="0" i="0" u="none" strike="noStrike" cap="none">
                  <a:solidFill>
                    <a:schemeClr val="lt1"/>
                  </a:solidFill>
                  <a:latin typeface="Gill Sans"/>
                  <a:ea typeface="Gill Sans"/>
                  <a:cs typeface="Gill Sans"/>
                  <a:sym typeface="Gill Sans"/>
                </a:rPr>
                <a:t>Team Details</a:t>
              </a:r>
              <a:endParaRPr sz="1100" b="0" i="0" u="none" strike="noStrike" cap="none">
                <a:solidFill>
                  <a:srgbClr val="000000"/>
                </a:solidFill>
                <a:latin typeface="Arial"/>
                <a:ea typeface="Arial"/>
                <a:cs typeface="Arial"/>
                <a:sym typeface="Arial"/>
              </a:endParaRPr>
            </a:p>
          </p:txBody>
        </p:sp>
        <p:sp>
          <p:nvSpPr>
            <p:cNvPr id="167" name="Google Shape;167;p26"/>
            <p:cNvSpPr/>
            <p:nvPr/>
          </p:nvSpPr>
          <p:spPr>
            <a:xfrm>
              <a:off x="59063" y="150865"/>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 name="Google Shape;168;p26"/>
            <p:cNvSpPr/>
            <p:nvPr/>
          </p:nvSpPr>
          <p:spPr>
            <a:xfrm>
              <a:off x="674468" y="804584"/>
              <a:ext cx="6120716"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 name="Google Shape;169;p26"/>
            <p:cNvSpPr txBox="1"/>
            <p:nvPr/>
          </p:nvSpPr>
          <p:spPr>
            <a:xfrm>
              <a:off x="674468" y="804584"/>
              <a:ext cx="6120716"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Gill Sans"/>
                <a:buNone/>
              </a:pPr>
              <a:r>
                <a:rPr lang="en" sz="1500" b="0" i="0" u="none" strike="noStrike" cap="none">
                  <a:solidFill>
                    <a:schemeClr val="lt1"/>
                  </a:solidFill>
                  <a:latin typeface="Gill Sans"/>
                  <a:ea typeface="Gill Sans"/>
                  <a:cs typeface="Gill Sans"/>
                  <a:sym typeface="Gill Sans"/>
                </a:rPr>
                <a:t>Problem Statement – Description / theme selected</a:t>
              </a:r>
              <a:endParaRPr sz="1100" b="0" i="0" u="none" strike="noStrike" cap="none">
                <a:solidFill>
                  <a:srgbClr val="000000"/>
                </a:solidFill>
                <a:latin typeface="Arial"/>
                <a:ea typeface="Arial"/>
                <a:cs typeface="Arial"/>
                <a:sym typeface="Arial"/>
              </a:endParaRPr>
            </a:p>
          </p:txBody>
        </p:sp>
        <p:sp>
          <p:nvSpPr>
            <p:cNvPr id="170" name="Google Shape;170;p26"/>
            <p:cNvSpPr/>
            <p:nvPr/>
          </p:nvSpPr>
          <p:spPr>
            <a:xfrm>
              <a:off x="423174" y="754325"/>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 name="Google Shape;171;p26"/>
            <p:cNvSpPr/>
            <p:nvPr/>
          </p:nvSpPr>
          <p:spPr>
            <a:xfrm>
              <a:off x="873999" y="1407602"/>
              <a:ext cx="5921185"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 name="Google Shape;172;p26"/>
            <p:cNvSpPr txBox="1"/>
            <p:nvPr/>
          </p:nvSpPr>
          <p:spPr>
            <a:xfrm>
              <a:off x="873999" y="1407602"/>
              <a:ext cx="5921185"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Gill Sans"/>
                <a:buNone/>
              </a:pPr>
              <a:r>
                <a:rPr lang="en" sz="1500" b="0" i="0" u="none" strike="noStrike" cap="none">
                  <a:solidFill>
                    <a:schemeClr val="lt1"/>
                  </a:solidFill>
                  <a:latin typeface="Gill Sans"/>
                  <a:ea typeface="Gill Sans"/>
                  <a:cs typeface="Gill Sans"/>
                  <a:sym typeface="Gill Sans"/>
                </a:rPr>
                <a:t>Solution Proposed</a:t>
              </a:r>
              <a:endParaRPr sz="1100" b="0" i="0" u="none" strike="noStrike" cap="none">
                <a:solidFill>
                  <a:srgbClr val="000000"/>
                </a:solidFill>
                <a:latin typeface="Arial"/>
                <a:ea typeface="Arial"/>
                <a:cs typeface="Arial"/>
                <a:sym typeface="Arial"/>
              </a:endParaRPr>
            </a:p>
          </p:txBody>
        </p:sp>
        <p:sp>
          <p:nvSpPr>
            <p:cNvPr id="173" name="Google Shape;173;p26"/>
            <p:cNvSpPr/>
            <p:nvPr/>
          </p:nvSpPr>
          <p:spPr>
            <a:xfrm>
              <a:off x="622705" y="1357343"/>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 name="Google Shape;174;p26"/>
            <p:cNvSpPr/>
            <p:nvPr/>
          </p:nvSpPr>
          <p:spPr>
            <a:xfrm>
              <a:off x="937708" y="2011062"/>
              <a:ext cx="5857476"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 name="Google Shape;175;p26"/>
            <p:cNvSpPr txBox="1"/>
            <p:nvPr/>
          </p:nvSpPr>
          <p:spPr>
            <a:xfrm>
              <a:off x="937708" y="2011062"/>
              <a:ext cx="5857476"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Gill Sans"/>
                <a:buNone/>
              </a:pPr>
              <a:r>
                <a:rPr lang="en" sz="1500" b="0" i="0" u="none" strike="noStrike" cap="none">
                  <a:solidFill>
                    <a:schemeClr val="lt1"/>
                  </a:solidFill>
                  <a:latin typeface="Gill Sans"/>
                  <a:ea typeface="Gill Sans"/>
                  <a:cs typeface="Gill Sans"/>
                  <a:sym typeface="Gill Sans"/>
                </a:rPr>
                <a:t>Expected Benefits to Policing</a:t>
              </a:r>
              <a:endParaRPr sz="1100" b="0" i="0" u="none" strike="noStrike" cap="none">
                <a:solidFill>
                  <a:srgbClr val="000000"/>
                </a:solidFill>
                <a:latin typeface="Arial"/>
                <a:ea typeface="Arial"/>
                <a:cs typeface="Arial"/>
                <a:sym typeface="Arial"/>
              </a:endParaRPr>
            </a:p>
          </p:txBody>
        </p:sp>
        <p:sp>
          <p:nvSpPr>
            <p:cNvPr id="176" name="Google Shape;176;p26"/>
            <p:cNvSpPr/>
            <p:nvPr/>
          </p:nvSpPr>
          <p:spPr>
            <a:xfrm>
              <a:off x="686414" y="1960803"/>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 name="Google Shape;177;p26"/>
            <p:cNvSpPr/>
            <p:nvPr/>
          </p:nvSpPr>
          <p:spPr>
            <a:xfrm>
              <a:off x="873999" y="2614522"/>
              <a:ext cx="5921185"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 name="Google Shape;178;p26"/>
            <p:cNvSpPr txBox="1"/>
            <p:nvPr/>
          </p:nvSpPr>
          <p:spPr>
            <a:xfrm>
              <a:off x="873999" y="2614522"/>
              <a:ext cx="5921185"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Arial"/>
                <a:buNone/>
              </a:pPr>
              <a:r>
                <a:rPr lang="en" sz="1500" b="0" i="0" u="none" strike="noStrike" cap="none">
                  <a:solidFill>
                    <a:schemeClr val="lt1"/>
                  </a:solidFill>
                  <a:latin typeface="Gill Sans"/>
                  <a:ea typeface="Gill Sans"/>
                  <a:cs typeface="Gill Sans"/>
                  <a:sym typeface="Gill Sans"/>
                </a:rPr>
                <a:t>Technical Design / Architectural Diagram </a:t>
              </a:r>
              <a:endParaRPr sz="1100" b="0" i="0" u="none" strike="noStrike" cap="none">
                <a:solidFill>
                  <a:srgbClr val="000000"/>
                </a:solidFill>
                <a:latin typeface="Arial"/>
                <a:ea typeface="Arial"/>
                <a:cs typeface="Arial"/>
                <a:sym typeface="Arial"/>
              </a:endParaRPr>
            </a:p>
          </p:txBody>
        </p:sp>
        <p:sp>
          <p:nvSpPr>
            <p:cNvPr id="179" name="Google Shape;179;p26"/>
            <p:cNvSpPr/>
            <p:nvPr/>
          </p:nvSpPr>
          <p:spPr>
            <a:xfrm>
              <a:off x="622705" y="2564264"/>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 name="Google Shape;180;p26"/>
            <p:cNvSpPr/>
            <p:nvPr/>
          </p:nvSpPr>
          <p:spPr>
            <a:xfrm>
              <a:off x="674468" y="3217540"/>
              <a:ext cx="6120716"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 name="Google Shape;181;p26"/>
            <p:cNvSpPr txBox="1"/>
            <p:nvPr/>
          </p:nvSpPr>
          <p:spPr>
            <a:xfrm>
              <a:off x="674468" y="3217540"/>
              <a:ext cx="6120716"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100000"/>
                </a:lnSpc>
                <a:spcBef>
                  <a:spcPts val="0"/>
                </a:spcBef>
                <a:spcAft>
                  <a:spcPts val="0"/>
                </a:spcAft>
                <a:buClr>
                  <a:schemeClr val="lt1"/>
                </a:buClr>
                <a:buSzPts val="1500"/>
                <a:buFont typeface="Arial"/>
                <a:buNone/>
              </a:pPr>
              <a:r>
                <a:rPr lang="en" sz="1500" b="0" i="0" u="none" strike="noStrike" cap="none">
                  <a:solidFill>
                    <a:schemeClr val="lt1"/>
                  </a:solidFill>
                  <a:latin typeface="Gill Sans"/>
                  <a:ea typeface="Gill Sans"/>
                  <a:cs typeface="Gill Sans"/>
                  <a:sym typeface="Gill Sans"/>
                </a:rPr>
                <a:t>Solution - Screenshots</a:t>
              </a:r>
              <a:endParaRPr sz="1100" b="0" i="0" u="none" strike="noStrike" cap="none">
                <a:solidFill>
                  <a:srgbClr val="000000"/>
                </a:solidFill>
                <a:latin typeface="Arial"/>
                <a:ea typeface="Arial"/>
                <a:cs typeface="Arial"/>
                <a:sym typeface="Arial"/>
              </a:endParaRPr>
            </a:p>
          </p:txBody>
        </p:sp>
        <p:sp>
          <p:nvSpPr>
            <p:cNvPr id="182" name="Google Shape;182;p26"/>
            <p:cNvSpPr/>
            <p:nvPr/>
          </p:nvSpPr>
          <p:spPr>
            <a:xfrm>
              <a:off x="423174" y="3167281"/>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3" name="Google Shape;183;p26"/>
            <p:cNvSpPr/>
            <p:nvPr/>
          </p:nvSpPr>
          <p:spPr>
            <a:xfrm>
              <a:off x="310357" y="3821001"/>
              <a:ext cx="6484827" cy="402070"/>
            </a:xfrm>
            <a:prstGeom prst="rect">
              <a:avLst/>
            </a:prstGeom>
            <a:gradFill>
              <a:gsLst>
                <a:gs pos="0">
                  <a:srgbClr val="609EC1"/>
                </a:gs>
                <a:gs pos="84000">
                  <a:srgbClr val="38789A"/>
                </a:gs>
                <a:gs pos="100000">
                  <a:srgbClr val="38789A"/>
                </a:gs>
              </a:gsLst>
              <a:lin ang="5400000" scaled="0"/>
            </a:gradFill>
            <a:ln>
              <a:noFill/>
            </a:ln>
            <a:effectLst>
              <a:outerShdw blurRad="38100" dist="25400" dir="5400000" rotWithShape="0">
                <a:srgbClr val="000000">
                  <a:alpha val="54117"/>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26"/>
            <p:cNvSpPr txBox="1"/>
            <p:nvPr/>
          </p:nvSpPr>
          <p:spPr>
            <a:xfrm>
              <a:off x="310357" y="3821001"/>
              <a:ext cx="6484827" cy="402070"/>
            </a:xfrm>
            <a:prstGeom prst="rect">
              <a:avLst/>
            </a:prstGeom>
            <a:noFill/>
            <a:ln>
              <a:noFill/>
            </a:ln>
          </p:spPr>
          <p:txBody>
            <a:bodyPr spcFirstLastPara="1" wrap="square" lIns="239350" tIns="38100" rIns="38100" bIns="38100" anchor="ctr" anchorCtr="0">
              <a:noAutofit/>
            </a:bodyPr>
            <a:lstStyle/>
            <a:p>
              <a:pPr marL="0" marR="0" lvl="0" indent="0" algn="l" rtl="0">
                <a:lnSpc>
                  <a:spcPct val="90000"/>
                </a:lnSpc>
                <a:spcBef>
                  <a:spcPts val="0"/>
                </a:spcBef>
                <a:spcAft>
                  <a:spcPts val="0"/>
                </a:spcAft>
                <a:buClr>
                  <a:schemeClr val="lt1"/>
                </a:buClr>
                <a:buSzPts val="1500"/>
                <a:buFont typeface="Arial"/>
                <a:buNone/>
              </a:pPr>
              <a:r>
                <a:rPr lang="en" sz="1500" b="0" i="0" u="none" strike="noStrike" cap="none">
                  <a:solidFill>
                    <a:schemeClr val="lt1"/>
                  </a:solidFill>
                  <a:latin typeface="Gill Sans"/>
                  <a:ea typeface="Gill Sans"/>
                  <a:cs typeface="Gill Sans"/>
                  <a:sym typeface="Gill Sans"/>
                </a:rPr>
                <a:t>Assumptions </a:t>
              </a:r>
              <a:endParaRPr sz="1100" b="0" i="0" u="none" strike="noStrike" cap="none">
                <a:solidFill>
                  <a:srgbClr val="000000"/>
                </a:solidFill>
                <a:latin typeface="Arial"/>
                <a:ea typeface="Arial"/>
                <a:cs typeface="Arial"/>
                <a:sym typeface="Arial"/>
              </a:endParaRPr>
            </a:p>
          </p:txBody>
        </p:sp>
        <p:sp>
          <p:nvSpPr>
            <p:cNvPr id="185" name="Google Shape;185;p26"/>
            <p:cNvSpPr/>
            <p:nvPr/>
          </p:nvSpPr>
          <p:spPr>
            <a:xfrm>
              <a:off x="59063" y="3770742"/>
              <a:ext cx="502588" cy="502588"/>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431925" y="547250"/>
            <a:ext cx="8272200" cy="4011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lt1"/>
              </a:buClr>
              <a:buSzPts val="2100"/>
              <a:buFont typeface="Gill Sans"/>
              <a:buNone/>
            </a:pPr>
            <a:r>
              <a:rPr lang="en"/>
              <a:t>PROBLEM STATEMENT</a:t>
            </a:r>
            <a:endParaRPr/>
          </a:p>
        </p:txBody>
      </p:sp>
      <p:sp>
        <p:nvSpPr>
          <p:cNvPr id="197" name="Google Shape;197;p28"/>
          <p:cNvSpPr txBox="1"/>
          <p:nvPr/>
        </p:nvSpPr>
        <p:spPr>
          <a:xfrm>
            <a:off x="342225" y="1328975"/>
            <a:ext cx="8366100" cy="1341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latin typeface="Gill Sans"/>
                <a:ea typeface="Gill Sans"/>
                <a:cs typeface="Gill Sans"/>
                <a:sym typeface="Gill Sans"/>
              </a:rPr>
              <a:t>The main problem statement for building an AI-driven sentiment analysis tool for community policing is to create a system that can effectively monitor and analyze public sentiment regarding law enforcement from various sources, such as social media and local news. The system's primary goal is to help law enforcement agencies identify community concerns and public sentiment trends, allowing them to make data-driven decisions, enhance community relations, and improve their policing strategies. </a:t>
            </a:r>
            <a:endParaRPr sz="1500">
              <a:latin typeface="Gill Sans"/>
              <a:ea typeface="Gill Sans"/>
              <a:cs typeface="Gill Sans"/>
              <a:sym typeface="Gill Sans"/>
            </a:endParaRPr>
          </a:p>
          <a:p>
            <a:pPr marL="0" lvl="0" indent="0" algn="just" rtl="0">
              <a:spcBef>
                <a:spcPts val="0"/>
              </a:spcBef>
              <a:spcAft>
                <a:spcPts val="0"/>
              </a:spcAft>
              <a:buNone/>
            </a:pPr>
            <a:endParaRPr sz="1500">
              <a:latin typeface="Gill Sans"/>
              <a:ea typeface="Gill Sans"/>
              <a:cs typeface="Gill Sans"/>
              <a:sym typeface="Gill Sans"/>
            </a:endParaRPr>
          </a:p>
          <a:p>
            <a:pPr marL="0" lvl="0" indent="0" algn="just" rtl="0">
              <a:spcBef>
                <a:spcPts val="0"/>
              </a:spcBef>
              <a:spcAft>
                <a:spcPts val="0"/>
              </a:spcAft>
              <a:buNone/>
            </a:pPr>
            <a:r>
              <a:rPr lang="en" sz="1500">
                <a:latin typeface="Gill Sans"/>
                <a:ea typeface="Gill Sans"/>
                <a:cs typeface="Gill Sans"/>
                <a:sym typeface="Gill Sans"/>
              </a:rPr>
              <a:t>Some critical challenges to be addressed in this problem statement are:</a:t>
            </a:r>
            <a:endParaRPr sz="1500">
              <a:latin typeface="Gill Sans"/>
              <a:ea typeface="Gill Sans"/>
              <a:cs typeface="Gill Sans"/>
              <a:sym typeface="Gill Sans"/>
            </a:endParaRPr>
          </a:p>
          <a:p>
            <a:pPr marL="0" lvl="0" indent="0" algn="just" rtl="0">
              <a:spcBef>
                <a:spcPts val="0"/>
              </a:spcBef>
              <a:spcAft>
                <a:spcPts val="0"/>
              </a:spcAft>
              <a:buNone/>
            </a:pPr>
            <a:endParaRPr sz="1500">
              <a:latin typeface="Gill Sans"/>
              <a:ea typeface="Gill Sans"/>
              <a:cs typeface="Gill Sans"/>
              <a:sym typeface="Gill Sans"/>
            </a:endParaRPr>
          </a:p>
        </p:txBody>
      </p:sp>
      <p:sp>
        <p:nvSpPr>
          <p:cNvPr id="198" name="Google Shape;198;p28"/>
          <p:cNvSpPr txBox="1"/>
          <p:nvPr/>
        </p:nvSpPr>
        <p:spPr>
          <a:xfrm>
            <a:off x="597425" y="3343075"/>
            <a:ext cx="3845100" cy="1341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Context Understanding</a:t>
            </a:r>
            <a:endParaRPr sz="1500">
              <a:latin typeface="Gill Sans"/>
              <a:ea typeface="Gill Sans"/>
              <a:cs typeface="Gill Sans"/>
              <a:sym typeface="Gill Sans"/>
            </a:endParaRPr>
          </a:p>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Real-time Monitoring</a:t>
            </a:r>
            <a:endParaRPr sz="1500">
              <a:latin typeface="Gill Sans"/>
              <a:ea typeface="Gill Sans"/>
              <a:cs typeface="Gill Sans"/>
              <a:sym typeface="Gill Sans"/>
            </a:endParaRPr>
          </a:p>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Public Perception and Trust</a:t>
            </a:r>
            <a:endParaRPr sz="1500">
              <a:latin typeface="Gill Sans"/>
              <a:ea typeface="Gill Sans"/>
              <a:cs typeface="Gill Sans"/>
              <a:sym typeface="Gill Sans"/>
            </a:endParaRPr>
          </a:p>
          <a:p>
            <a:pPr marL="0" lvl="0" indent="0" algn="just" rtl="0">
              <a:spcBef>
                <a:spcPts val="0"/>
              </a:spcBef>
              <a:spcAft>
                <a:spcPts val="0"/>
              </a:spcAft>
              <a:buNone/>
            </a:pPr>
            <a:endParaRPr sz="1500">
              <a:latin typeface="Gill Sans"/>
              <a:ea typeface="Gill Sans"/>
              <a:cs typeface="Gill Sans"/>
              <a:sym typeface="Gill Sans"/>
            </a:endParaRPr>
          </a:p>
        </p:txBody>
      </p:sp>
      <p:sp>
        <p:nvSpPr>
          <p:cNvPr id="199" name="Google Shape;199;p28"/>
          <p:cNvSpPr txBox="1"/>
          <p:nvPr/>
        </p:nvSpPr>
        <p:spPr>
          <a:xfrm>
            <a:off x="4522425" y="3343075"/>
            <a:ext cx="4185900" cy="1341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Data Privacy and Ethics</a:t>
            </a:r>
            <a:endParaRPr sz="1500">
              <a:latin typeface="Gill Sans"/>
              <a:ea typeface="Gill Sans"/>
              <a:cs typeface="Gill Sans"/>
              <a:sym typeface="Gill Sans"/>
            </a:endParaRPr>
          </a:p>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Interpretation and Actionability</a:t>
            </a:r>
            <a:endParaRPr sz="1500">
              <a:latin typeface="Gill Sans"/>
              <a:ea typeface="Gill Sans"/>
              <a:cs typeface="Gill Sans"/>
              <a:sym typeface="Gill Sans"/>
            </a:endParaRPr>
          </a:p>
          <a:p>
            <a:pPr marL="457200" lvl="0" indent="-323850" algn="just" rtl="0">
              <a:spcBef>
                <a:spcPts val="0"/>
              </a:spcBef>
              <a:spcAft>
                <a:spcPts val="0"/>
              </a:spcAft>
              <a:buSzPts val="1500"/>
              <a:buFont typeface="Gill Sans"/>
              <a:buChar char="❏"/>
            </a:pPr>
            <a:r>
              <a:rPr lang="en" sz="1500">
                <a:latin typeface="Gill Sans"/>
                <a:ea typeface="Gill Sans"/>
                <a:cs typeface="Gill Sans"/>
                <a:sym typeface="Gill Sans"/>
              </a:rPr>
              <a:t>Bias and Fairness</a:t>
            </a:r>
            <a:endParaRPr sz="1500">
              <a:latin typeface="Gill Sans"/>
              <a:ea typeface="Gill Sans"/>
              <a:cs typeface="Gill Sans"/>
              <a:sym typeface="Gill Sans"/>
            </a:endParaRPr>
          </a:p>
          <a:p>
            <a:pPr marL="0" lvl="0" indent="0" algn="just" rtl="0">
              <a:spcBef>
                <a:spcPts val="0"/>
              </a:spcBef>
              <a:spcAft>
                <a:spcPts val="0"/>
              </a:spcAft>
              <a:buNone/>
            </a:pPr>
            <a:endParaRPr sz="1500">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35900" y="401472"/>
            <a:ext cx="8272200" cy="4512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lt1"/>
              </a:buClr>
              <a:buSzPts val="2100"/>
              <a:buFont typeface="Gill Sans"/>
              <a:buNone/>
            </a:pPr>
            <a:r>
              <a:rPr lang="en"/>
              <a:t>SOLUTION PROPOSED</a:t>
            </a:r>
            <a:endParaRPr/>
          </a:p>
        </p:txBody>
      </p:sp>
      <p:sp>
        <p:nvSpPr>
          <p:cNvPr id="205" name="Google Shape;205;p29"/>
          <p:cNvSpPr txBox="1"/>
          <p:nvPr/>
        </p:nvSpPr>
        <p:spPr>
          <a:xfrm>
            <a:off x="199850" y="1094300"/>
            <a:ext cx="8582700" cy="4049100"/>
          </a:xfrm>
          <a:prstGeom prst="rect">
            <a:avLst/>
          </a:prstGeom>
          <a:noFill/>
          <a:ln>
            <a:noFill/>
          </a:ln>
        </p:spPr>
        <p:txBody>
          <a:bodyPr spcFirstLastPara="1" wrap="square" lIns="91425" tIns="91425" rIns="91425" bIns="91425" anchor="t" anchorCtr="0">
            <a:noAutofit/>
          </a:bodyPr>
          <a:lstStyle/>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Data Collection &amp; Preprocessing</a:t>
            </a:r>
            <a:r>
              <a:rPr lang="en" sz="1500">
                <a:latin typeface="Gill Sans"/>
                <a:ea typeface="Gill Sans"/>
                <a:cs typeface="Gill Sans"/>
                <a:sym typeface="Gill Sans"/>
              </a:rPr>
              <a:t>: Gathering of data from diverse sources such as Twitter, YouTube, Reddit, etc.</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Sentiment/Emotion Analysis &amp; Classification Model</a:t>
            </a:r>
            <a:r>
              <a:rPr lang="en" sz="1500">
                <a:latin typeface="Gill Sans"/>
                <a:ea typeface="Gill Sans"/>
                <a:cs typeface="Gill Sans"/>
                <a:sym typeface="Gill Sans"/>
              </a:rPr>
              <a:t>: Model is trained on labeled public dataset with sentiment labels (e.g., Positive, Negative, Neutral) and emotion labels (eg. Anger, Fear, Sadness, Disgust, Surprise, Anticipation, Trust, and Joy).</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Real-time Monitoring</a:t>
            </a:r>
            <a:r>
              <a:rPr lang="en" sz="1500">
                <a:latin typeface="Gill Sans"/>
                <a:ea typeface="Gill Sans"/>
                <a:cs typeface="Gill Sans"/>
                <a:sym typeface="Gill Sans"/>
              </a:rPr>
              <a:t>: Component that continuously monitors and analyses social media and local news feeds.</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Trend Analysis</a:t>
            </a:r>
            <a:r>
              <a:rPr lang="en" sz="1500">
                <a:latin typeface="Gill Sans"/>
                <a:ea typeface="Gill Sans"/>
                <a:cs typeface="Gill Sans"/>
                <a:sym typeface="Gill Sans"/>
              </a:rPr>
              <a:t>: Identification and visualization of patterns and trends in public sentiment.</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Community Concern Detection</a:t>
            </a:r>
            <a:r>
              <a:rPr lang="en" sz="1500">
                <a:latin typeface="Gill Sans"/>
                <a:ea typeface="Gill Sans"/>
                <a:cs typeface="Gill Sans"/>
                <a:sym typeface="Gill Sans"/>
              </a:rPr>
              <a:t>: Automatically detect and flag community concerns or issues expressed.</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Alerts and Notifications System</a:t>
            </a:r>
            <a:r>
              <a:rPr lang="en" sz="1500">
                <a:latin typeface="Gill Sans"/>
                <a:ea typeface="Gill Sans"/>
                <a:cs typeface="Gill Sans"/>
                <a:sym typeface="Gill Sans"/>
              </a:rPr>
              <a:t>: Notify law enforcement personnel when there's a significant change in sentiment or the emergence of a critical community concern. </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User Interface and Dashboard</a:t>
            </a:r>
            <a:r>
              <a:rPr lang="en" sz="1500">
                <a:latin typeface="Gill Sans"/>
                <a:ea typeface="Gill Sans"/>
                <a:cs typeface="Gill Sans"/>
                <a:sym typeface="Gill Sans"/>
              </a:rPr>
              <a:t>: A user-friendly interface and dashboard for law enforcement personnel.</a:t>
            </a:r>
            <a:endParaRPr sz="1500">
              <a:latin typeface="Gill Sans"/>
              <a:ea typeface="Gill Sans"/>
              <a:cs typeface="Gill Sans"/>
              <a:sym typeface="Gill Sans"/>
            </a:endParaRPr>
          </a:p>
          <a:p>
            <a:pPr marL="457200" lvl="0" indent="-323850" algn="just" rtl="0">
              <a:lnSpc>
                <a:spcPct val="110000"/>
              </a:lnSpc>
              <a:spcBef>
                <a:spcPts val="0"/>
              </a:spcBef>
              <a:spcAft>
                <a:spcPts val="0"/>
              </a:spcAft>
              <a:buSzPts val="1500"/>
              <a:buFont typeface="Gill Sans"/>
              <a:buChar char="❖"/>
            </a:pPr>
            <a:r>
              <a:rPr lang="en" sz="1500" b="1">
                <a:latin typeface="Gill Sans"/>
                <a:ea typeface="Gill Sans"/>
                <a:cs typeface="Gill Sans"/>
                <a:sym typeface="Gill Sans"/>
              </a:rPr>
              <a:t>Feedback Loop</a:t>
            </a:r>
            <a:r>
              <a:rPr lang="en" sz="1500">
                <a:latin typeface="Gill Sans"/>
                <a:ea typeface="Gill Sans"/>
                <a:cs typeface="Gill Sans"/>
                <a:sym typeface="Gill Sans"/>
              </a:rPr>
              <a:t>: A feedback mechanism for law enforcement agencies provide input and suggestions.</a:t>
            </a:r>
            <a:endParaRPr sz="1500">
              <a:latin typeface="Gill Sans"/>
              <a:ea typeface="Gill Sans"/>
              <a:cs typeface="Gill Sans"/>
              <a:sym typeface="Gill Sans"/>
            </a:endParaRPr>
          </a:p>
        </p:txBody>
      </p:sp>
      <p:sp>
        <p:nvSpPr>
          <p:cNvPr id="206" name="Google Shape;206;p29"/>
          <p:cNvSpPr txBox="1"/>
          <p:nvPr/>
        </p:nvSpPr>
        <p:spPr>
          <a:xfrm>
            <a:off x="435900" y="709400"/>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Quattrocento Sans"/>
                <a:ea typeface="Quattrocento Sans"/>
                <a:cs typeface="Quattrocento Sans"/>
                <a:sym typeface="Quattrocento Sans"/>
              </a:rPr>
              <a:t>Solution components</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35900" y="586121"/>
            <a:ext cx="8272200" cy="2847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2100"/>
              <a:buFont typeface="Gill Sans"/>
              <a:buNone/>
            </a:pPr>
            <a:r>
              <a:rPr lang="en"/>
              <a:t>SOLUTION PROPOSED</a:t>
            </a:r>
            <a:endParaRPr/>
          </a:p>
        </p:txBody>
      </p:sp>
      <p:sp>
        <p:nvSpPr>
          <p:cNvPr id="212" name="Google Shape;212;p30"/>
          <p:cNvSpPr txBox="1"/>
          <p:nvPr/>
        </p:nvSpPr>
        <p:spPr>
          <a:xfrm>
            <a:off x="435901" y="783350"/>
            <a:ext cx="6686700" cy="269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300">
                <a:solidFill>
                  <a:schemeClr val="lt1"/>
                </a:solidFill>
                <a:latin typeface="Quattrocento Sans"/>
                <a:ea typeface="Quattrocento Sans"/>
                <a:cs typeface="Quattrocento Sans"/>
                <a:sym typeface="Quattrocento Sans"/>
              </a:rPr>
              <a:t>D</a:t>
            </a:r>
            <a:r>
              <a:rPr lang="en" sz="1300" b="0" i="0" u="none" strike="noStrike" cap="none">
                <a:solidFill>
                  <a:schemeClr val="lt1"/>
                </a:solidFill>
                <a:latin typeface="Quattrocento Sans"/>
                <a:ea typeface="Quattrocento Sans"/>
                <a:cs typeface="Quattrocento Sans"/>
                <a:sym typeface="Quattrocento Sans"/>
              </a:rPr>
              <a:t>ata flow and </a:t>
            </a:r>
            <a:r>
              <a:rPr lang="en" sz="1300">
                <a:solidFill>
                  <a:schemeClr val="lt1"/>
                </a:solidFill>
                <a:latin typeface="Quattrocento Sans"/>
                <a:ea typeface="Quattrocento Sans"/>
                <a:cs typeface="Quattrocento Sans"/>
                <a:sym typeface="Quattrocento Sans"/>
              </a:rPr>
              <a:t>I</a:t>
            </a:r>
            <a:r>
              <a:rPr lang="en" sz="1300" b="0" i="0" u="none" strike="noStrike" cap="none">
                <a:solidFill>
                  <a:schemeClr val="lt1"/>
                </a:solidFill>
                <a:latin typeface="Quattrocento Sans"/>
                <a:ea typeface="Quattrocento Sans"/>
                <a:cs typeface="Quattrocento Sans"/>
                <a:sym typeface="Quattrocento Sans"/>
              </a:rPr>
              <a:t>ntegration</a:t>
            </a:r>
            <a:endParaRPr sz="1000" b="0" i="0" u="none" strike="noStrike" cap="none">
              <a:solidFill>
                <a:srgbClr val="000000"/>
              </a:solidFill>
              <a:latin typeface="Arial"/>
              <a:ea typeface="Arial"/>
              <a:cs typeface="Arial"/>
              <a:sym typeface="Arial"/>
            </a:endParaRPr>
          </a:p>
        </p:txBody>
      </p:sp>
      <p:pic>
        <p:nvPicPr>
          <p:cNvPr id="213" name="Google Shape;213;p30"/>
          <p:cNvPicPr preferRelativeResize="0"/>
          <p:nvPr/>
        </p:nvPicPr>
        <p:blipFill rotWithShape="1">
          <a:blip r:embed="rId3">
            <a:alphaModFix/>
          </a:blip>
          <a:srcRect t="11664" r="3456" b="8219"/>
          <a:stretch/>
        </p:blipFill>
        <p:spPr>
          <a:xfrm>
            <a:off x="435900" y="1245125"/>
            <a:ext cx="8272200" cy="383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35896" y="244168"/>
            <a:ext cx="8272200" cy="7413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lt1"/>
              </a:buClr>
              <a:buSzPts val="2100"/>
              <a:buFont typeface="Gill Sans"/>
              <a:buNone/>
            </a:pPr>
            <a:r>
              <a:rPr lang="en" sz="2300"/>
              <a:t>EXPECTED BENEFITS TO POLICING</a:t>
            </a:r>
            <a:endParaRPr sz="2300"/>
          </a:p>
        </p:txBody>
      </p:sp>
      <p:sp>
        <p:nvSpPr>
          <p:cNvPr id="219" name="Google Shape;219;p31"/>
          <p:cNvSpPr txBox="1"/>
          <p:nvPr/>
        </p:nvSpPr>
        <p:spPr>
          <a:xfrm>
            <a:off x="292950" y="1158525"/>
            <a:ext cx="8415300" cy="32949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Comprehensive Insight</a:t>
            </a:r>
            <a:r>
              <a:rPr lang="en" sz="1600">
                <a:latin typeface="Gill Sans"/>
                <a:ea typeface="Gill Sans"/>
                <a:cs typeface="Gill Sans"/>
                <a:sym typeface="Gill Sans"/>
              </a:rPr>
              <a:t>: Gain a comprehensive understanding of public sentiment, enhancing decision-making.</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Emotion-Based Analysis</a:t>
            </a:r>
            <a:r>
              <a:rPr lang="en" sz="1600">
                <a:latin typeface="Gill Sans"/>
                <a:ea typeface="Gill Sans"/>
                <a:cs typeface="Gill Sans"/>
                <a:sym typeface="Gill Sans"/>
              </a:rPr>
              <a:t>: Categorize sentiment into specific emotions for tailored responses.</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Real-time Response</a:t>
            </a:r>
            <a:r>
              <a:rPr lang="en" sz="1600">
                <a:latin typeface="Gill Sans"/>
                <a:ea typeface="Gill Sans"/>
                <a:cs typeface="Gill Sans"/>
                <a:sym typeface="Gill Sans"/>
              </a:rPr>
              <a:t>: Respond promptly to evolving community sentiment, fostering trust and cooperation.</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Empathetic Engagement</a:t>
            </a:r>
            <a:r>
              <a:rPr lang="en" sz="1600">
                <a:latin typeface="Gill Sans"/>
                <a:ea typeface="Gill Sans"/>
                <a:cs typeface="Gill Sans"/>
                <a:sym typeface="Gill Sans"/>
              </a:rPr>
              <a:t>: Understand and address emotional nuances in public sentiment, improving relationships.</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Data-Driven Decision Support</a:t>
            </a:r>
            <a:r>
              <a:rPr lang="en" sz="1600">
                <a:latin typeface="Gill Sans"/>
                <a:ea typeface="Gill Sans"/>
                <a:cs typeface="Gill Sans"/>
                <a:sym typeface="Gill Sans"/>
              </a:rPr>
              <a:t>: Use trend analysis for resource allocation and strategy development.</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Automatic Concern Detection</a:t>
            </a:r>
            <a:r>
              <a:rPr lang="en" sz="1600">
                <a:latin typeface="Gill Sans"/>
                <a:ea typeface="Gill Sans"/>
                <a:cs typeface="Gill Sans"/>
                <a:sym typeface="Gill Sans"/>
              </a:rPr>
              <a:t>: Swiftly identify and address community concerns, showcasing responsiveness.</a:t>
            </a:r>
            <a:endParaRPr sz="1600">
              <a:latin typeface="Gill Sans"/>
              <a:ea typeface="Gill Sans"/>
              <a:cs typeface="Gill Sans"/>
              <a:sym typeface="Gill Sans"/>
            </a:endParaRPr>
          </a:p>
          <a:p>
            <a:pPr marL="457200" lvl="0" indent="-330200" algn="just" rtl="0">
              <a:lnSpc>
                <a:spcPct val="115000"/>
              </a:lnSpc>
              <a:spcBef>
                <a:spcPts val="0"/>
              </a:spcBef>
              <a:spcAft>
                <a:spcPts val="0"/>
              </a:spcAft>
              <a:buSzPts val="1600"/>
              <a:buFont typeface="Times New Roman"/>
              <a:buChar char="●"/>
            </a:pPr>
            <a:r>
              <a:rPr lang="en" sz="1600" b="1">
                <a:latin typeface="Gill Sans"/>
                <a:ea typeface="Gill Sans"/>
                <a:cs typeface="Gill Sans"/>
                <a:sym typeface="Gill Sans"/>
              </a:rPr>
              <a:t>Continuous Improvement</a:t>
            </a:r>
            <a:r>
              <a:rPr lang="en" sz="1600">
                <a:latin typeface="Gill Sans"/>
                <a:ea typeface="Gill Sans"/>
                <a:cs typeface="Gill Sans"/>
                <a:sym typeface="Gill Sans"/>
              </a:rPr>
              <a:t>: Enhance system performance based on law enforcement agency input, ensuring optimal functionality.</a:t>
            </a:r>
            <a:endParaRPr sz="1600">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435900" y="543600"/>
            <a:ext cx="8272200" cy="4473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2100"/>
              <a:buFont typeface="Gill Sans"/>
              <a:buNone/>
            </a:pPr>
            <a:r>
              <a:rPr lang="en" sz="2500"/>
              <a:t>TECHNICAL DESIGN / ARCHITECTURAL DIAGRAM </a:t>
            </a:r>
            <a:endParaRPr sz="2500"/>
          </a:p>
        </p:txBody>
      </p:sp>
      <p:pic>
        <p:nvPicPr>
          <p:cNvPr id="225" name="Google Shape;225;p32"/>
          <p:cNvPicPr preferRelativeResize="0"/>
          <p:nvPr/>
        </p:nvPicPr>
        <p:blipFill>
          <a:blip r:embed="rId3">
            <a:alphaModFix/>
          </a:blip>
          <a:stretch>
            <a:fillRect/>
          </a:stretch>
        </p:blipFill>
        <p:spPr>
          <a:xfrm>
            <a:off x="1115925" y="1110950"/>
            <a:ext cx="6912149" cy="388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431925" y="547250"/>
            <a:ext cx="8272200" cy="4005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2100"/>
              <a:buFont typeface="Gill Sans"/>
              <a:buNone/>
            </a:pPr>
            <a:r>
              <a:rPr lang="en" sz="2300"/>
              <a:t>SOLUTION - SCREENSHOTS</a:t>
            </a:r>
            <a:endParaRPr sz="2300"/>
          </a:p>
        </p:txBody>
      </p:sp>
      <p:pic>
        <p:nvPicPr>
          <p:cNvPr id="231" name="Google Shape;231;p33"/>
          <p:cNvPicPr preferRelativeResize="0"/>
          <p:nvPr/>
        </p:nvPicPr>
        <p:blipFill>
          <a:blip r:embed="rId3">
            <a:alphaModFix/>
          </a:blip>
          <a:stretch>
            <a:fillRect/>
          </a:stretch>
        </p:blipFill>
        <p:spPr>
          <a:xfrm>
            <a:off x="1101400" y="1108850"/>
            <a:ext cx="7071825" cy="403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431925" y="547250"/>
            <a:ext cx="8272200" cy="4437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2100"/>
              <a:buFont typeface="Gill Sans"/>
              <a:buNone/>
            </a:pPr>
            <a:r>
              <a:rPr lang="en" sz="2300"/>
              <a:t>CONSTRAINTS &amp; ASSUMPTIONS</a:t>
            </a:r>
            <a:endParaRPr sz="2300"/>
          </a:p>
        </p:txBody>
      </p:sp>
      <p:sp>
        <p:nvSpPr>
          <p:cNvPr id="237" name="Google Shape;237;p34"/>
          <p:cNvSpPr txBox="1"/>
          <p:nvPr/>
        </p:nvSpPr>
        <p:spPr>
          <a:xfrm>
            <a:off x="431925" y="1508900"/>
            <a:ext cx="4069500" cy="332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b="1">
                <a:latin typeface="Gill Sans"/>
                <a:ea typeface="Gill Sans"/>
                <a:cs typeface="Gill Sans"/>
                <a:sym typeface="Gill Sans"/>
              </a:rPr>
              <a:t>Constraints:</a:t>
            </a:r>
            <a:endParaRPr sz="1800" b="1">
              <a:latin typeface="Gill Sans"/>
              <a:ea typeface="Gill Sans"/>
              <a:cs typeface="Gill Sans"/>
              <a:sym typeface="Gill Sans"/>
            </a:endParaRPr>
          </a:p>
          <a:p>
            <a:pPr marL="0" lvl="0" indent="0" algn="just" rtl="0">
              <a:spcBef>
                <a:spcPts val="0"/>
              </a:spcBef>
              <a:spcAft>
                <a:spcPts val="0"/>
              </a:spcAft>
              <a:buClr>
                <a:schemeClr val="dk1"/>
              </a:buClr>
              <a:buSzPts val="1100"/>
              <a:buFont typeface="Arial"/>
              <a:buNone/>
            </a:pP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Data Privacy and Legal Compliance.</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Data Availability and Quality Restrictions.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Geographical and Language Constraints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Data Volume and Velocity Constraints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Third-party Service Availability</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Regulatory Constraints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Cultural and Social Sensitivity Constraints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Data Retention and Archiving Constraints</a:t>
            </a:r>
            <a:endParaRPr sz="1500">
              <a:latin typeface="Gill Sans"/>
              <a:ea typeface="Gill Sans"/>
              <a:cs typeface="Gill Sans"/>
              <a:sym typeface="Gill Sans"/>
            </a:endParaRPr>
          </a:p>
        </p:txBody>
      </p:sp>
      <p:sp>
        <p:nvSpPr>
          <p:cNvPr id="238" name="Google Shape;238;p34"/>
          <p:cNvSpPr txBox="1"/>
          <p:nvPr/>
        </p:nvSpPr>
        <p:spPr>
          <a:xfrm>
            <a:off x="4806225" y="1508900"/>
            <a:ext cx="3398700" cy="3055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b="1">
                <a:latin typeface="Gill Sans"/>
                <a:ea typeface="Gill Sans"/>
                <a:cs typeface="Gill Sans"/>
                <a:sym typeface="Gill Sans"/>
              </a:rPr>
              <a:t>Assumptions:</a:t>
            </a:r>
            <a:endParaRPr sz="1800" b="1">
              <a:latin typeface="Gill Sans"/>
              <a:ea typeface="Gill Sans"/>
              <a:cs typeface="Gill Sans"/>
              <a:sym typeface="Gill Sans"/>
            </a:endParaRPr>
          </a:p>
          <a:p>
            <a:pPr marL="0" lvl="0" indent="0" algn="just" rtl="0">
              <a:spcBef>
                <a:spcPts val="0"/>
              </a:spcBef>
              <a:spcAft>
                <a:spcPts val="0"/>
              </a:spcAft>
              <a:buClr>
                <a:schemeClr val="dk1"/>
              </a:buClr>
              <a:buSzPts val="1100"/>
              <a:buFont typeface="Arial"/>
              <a:buNone/>
            </a:pP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Data Sources Accessibility</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Continuous Real-time Data Flow</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Community Policing Opportunities</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User Adoption and Feedback</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Ethical Usage</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Regulatory Compliance</a:t>
            </a:r>
            <a:endParaRPr sz="1500">
              <a:latin typeface="Gill Sans"/>
              <a:ea typeface="Gill Sans"/>
              <a:cs typeface="Gill Sans"/>
              <a:sym typeface="Gill Sans"/>
            </a:endParaRPr>
          </a:p>
          <a:p>
            <a:pPr marL="457200" lvl="0" indent="-323850" algn="just" rtl="0">
              <a:lnSpc>
                <a:spcPct val="115000"/>
              </a:lnSpc>
              <a:spcBef>
                <a:spcPts val="0"/>
              </a:spcBef>
              <a:spcAft>
                <a:spcPts val="0"/>
              </a:spcAft>
              <a:buSzPts val="1500"/>
              <a:buFont typeface="Gill Sans"/>
              <a:buChar char="❏"/>
            </a:pPr>
            <a:r>
              <a:rPr lang="en" sz="1500">
                <a:latin typeface="Gill Sans"/>
                <a:ea typeface="Gill Sans"/>
                <a:cs typeface="Gill Sans"/>
                <a:sym typeface="Gill Sans"/>
              </a:rPr>
              <a:t>Positive impact on community policing and public sentiment.</a:t>
            </a:r>
            <a:endParaRPr sz="1500">
              <a:latin typeface="Gill Sans"/>
              <a:ea typeface="Gill Sans"/>
              <a:cs typeface="Gill Sans"/>
              <a:sym typeface="Gill Sans"/>
            </a:endParaRPr>
          </a:p>
          <a:p>
            <a:pPr marL="0" lvl="0" indent="0" algn="just" rtl="0">
              <a:spcBef>
                <a:spcPts val="0"/>
              </a:spcBef>
              <a:spcAft>
                <a:spcPts val="0"/>
              </a:spcAft>
              <a:buNone/>
            </a:pPr>
            <a:endParaRPr sz="150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Gill Sans</vt:lpstr>
      <vt:lpstr>Quattrocento Sans</vt:lpstr>
      <vt:lpstr>Arial</vt:lpstr>
      <vt:lpstr>Noto Sans Symbols</vt:lpstr>
      <vt:lpstr>Times New Roman</vt:lpstr>
      <vt:lpstr>Simple Light</vt:lpstr>
      <vt:lpstr>Dividend</vt:lpstr>
      <vt:lpstr>CHD POLICE CYBERTHON 2023</vt:lpstr>
      <vt:lpstr>CONTENTS</vt:lpstr>
      <vt:lpstr>PROBLEM STATEMENT</vt:lpstr>
      <vt:lpstr>SOLUTION PROPOSED</vt:lpstr>
      <vt:lpstr>SOLUTION PROPOSED</vt:lpstr>
      <vt:lpstr>EXPECTED BENEFITS TO POLICING</vt:lpstr>
      <vt:lpstr>TECHNICAL DESIGN / ARCHITECTURAL DIAGRAM </vt:lpstr>
      <vt:lpstr>SOLUTION - SCREENSHOTS</vt:lpstr>
      <vt:lpstr>CONSTRAINTS &amp; ASSUMPTIONS</vt:lpstr>
      <vt:lpstr>TECH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CHD POLICE CYBERTHON 2023</dc:title>
  <cp:lastModifiedBy>Deepak Mahto</cp:lastModifiedBy>
  <cp:revision>1</cp:revision>
  <dcterms:modified xsi:type="dcterms:W3CDTF">2024-01-26T10:56:33Z</dcterms:modified>
</cp:coreProperties>
</file>