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taatliches"/>
      <p:regular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taatliches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b385fd27f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b385fd27f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1242414e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1242414e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385fd27f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385fd27f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1242414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1242414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1242414e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1242414e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cccc56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cccc56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cccc56ee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cccc56ee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cccc56ee8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cccc56ee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cccc56ee8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cccc56ee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cccc56ee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cccc56ee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1547850" y="1374300"/>
            <a:ext cx="6034200" cy="2428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950275" y="1374300"/>
            <a:ext cx="52434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143250" y="3131751"/>
            <a:ext cx="4857300" cy="38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8" type="title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5" type="subTitle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6" type="subTitle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7" type="title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8" type="subTitle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19" type="title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20" type="subTitle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1" type="subTitle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 rot="10800000">
            <a:off x="710325" y="1180250"/>
            <a:ext cx="7723200" cy="303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20100" y="1313050"/>
            <a:ext cx="27063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720000" y="1391238"/>
            <a:ext cx="3312600" cy="2361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flipH="1" rot="10800000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8314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9_1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7131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9_1_1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4247575" y="2219475"/>
            <a:ext cx="4164300" cy="1719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4337275" y="2331000"/>
            <a:ext cx="39849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713150" y="2861825"/>
            <a:ext cx="7717800" cy="15588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5"/>
          <p:cNvSpPr txBox="1"/>
          <p:nvPr>
            <p:ph idx="2" type="subTitle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3" type="subTitle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4" type="subTitle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2" type="subTitle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6"/>
          <p:cNvSpPr txBox="1"/>
          <p:nvPr>
            <p:ph idx="3" type="subTitle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6"/>
          <p:cNvSpPr txBox="1"/>
          <p:nvPr>
            <p:ph idx="4" type="subTitle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5" type="subTitle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6" type="subTitle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720000" y="1359650"/>
            <a:ext cx="7704000" cy="3243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2583763" y="2885198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7"/>
          <p:cNvSpPr txBox="1"/>
          <p:nvPr>
            <p:ph idx="2" type="subTitle"/>
          </p:nvPr>
        </p:nvSpPr>
        <p:spPr>
          <a:xfrm>
            <a:off x="2583763" y="1909435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7"/>
          <p:cNvSpPr txBox="1"/>
          <p:nvPr>
            <p:ph idx="3" type="subTitle"/>
          </p:nvPr>
        </p:nvSpPr>
        <p:spPr>
          <a:xfrm>
            <a:off x="2583738" y="3832449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7"/>
          <p:cNvSpPr txBox="1"/>
          <p:nvPr>
            <p:ph idx="4" type="subTitle"/>
          </p:nvPr>
        </p:nvSpPr>
        <p:spPr>
          <a:xfrm>
            <a:off x="2583753" y="2466942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5" type="subTitle"/>
          </p:nvPr>
        </p:nvSpPr>
        <p:spPr>
          <a:xfrm>
            <a:off x="2583743" y="3414196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6" type="subTitle"/>
          </p:nvPr>
        </p:nvSpPr>
        <p:spPr>
          <a:xfrm>
            <a:off x="2583757" y="1491176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7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713150" y="1327075"/>
            <a:ext cx="7717800" cy="3275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989425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8"/>
          <p:cNvSpPr txBox="1"/>
          <p:nvPr>
            <p:ph idx="2" type="subTitle"/>
          </p:nvPr>
        </p:nvSpPr>
        <p:spPr>
          <a:xfrm>
            <a:off x="6301327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8"/>
          <p:cNvSpPr txBox="1"/>
          <p:nvPr>
            <p:ph idx="3" type="subTitle"/>
          </p:nvPr>
        </p:nvSpPr>
        <p:spPr>
          <a:xfrm>
            <a:off x="3645376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8"/>
          <p:cNvSpPr txBox="1"/>
          <p:nvPr>
            <p:ph idx="4" type="subTitle"/>
          </p:nvPr>
        </p:nvSpPr>
        <p:spPr>
          <a:xfrm>
            <a:off x="989413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5" type="subTitle"/>
          </p:nvPr>
        </p:nvSpPr>
        <p:spPr>
          <a:xfrm>
            <a:off x="3645363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6" type="subTitle"/>
          </p:nvPr>
        </p:nvSpPr>
        <p:spPr>
          <a:xfrm>
            <a:off x="6301312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hasCustomPrompt="1" idx="7" type="title"/>
          </p:nvPr>
        </p:nvSpPr>
        <p:spPr>
          <a:xfrm>
            <a:off x="673697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hasCustomPrompt="1" idx="8" type="title"/>
          </p:nvPr>
        </p:nvSpPr>
        <p:spPr>
          <a:xfrm>
            <a:off x="4077750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/>
          <p:nvPr>
            <p:ph hasCustomPrompt="1" idx="9" type="title"/>
          </p:nvPr>
        </p:nvSpPr>
        <p:spPr>
          <a:xfrm>
            <a:off x="142502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/>
          <p:nvPr>
            <p:ph hasCustomPrompt="1" idx="13" type="title"/>
          </p:nvPr>
        </p:nvSpPr>
        <p:spPr>
          <a:xfrm>
            <a:off x="3021600" y="1608175"/>
            <a:ext cx="31008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13150" y="1803925"/>
            <a:ext cx="7717800" cy="2639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29"/>
          <p:cNvSpPr txBox="1"/>
          <p:nvPr>
            <p:ph idx="3" type="subTitle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9"/>
          <p:cNvSpPr txBox="1"/>
          <p:nvPr>
            <p:ph idx="4" type="subTitle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9"/>
          <p:cNvSpPr txBox="1"/>
          <p:nvPr>
            <p:ph idx="5" type="subTitle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6" type="subTitle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7" type="subTitle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8" type="subTitle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720000" y="1805875"/>
            <a:ext cx="7717800" cy="2720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0"/>
          <p:cNvSpPr txBox="1"/>
          <p:nvPr>
            <p:ph idx="2" type="subTitle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0"/>
          <p:cNvSpPr txBox="1"/>
          <p:nvPr>
            <p:ph idx="3" type="subTitle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0"/>
          <p:cNvSpPr txBox="1"/>
          <p:nvPr>
            <p:ph idx="4" type="subTitle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0"/>
          <p:cNvSpPr txBox="1"/>
          <p:nvPr>
            <p:ph idx="5" type="subTitle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0"/>
          <p:cNvSpPr txBox="1"/>
          <p:nvPr>
            <p:ph idx="6" type="subTitle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0"/>
          <p:cNvSpPr txBox="1"/>
          <p:nvPr>
            <p:ph idx="7" type="subTitle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8" type="subTitle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9" type="subTitle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3" type="subTitle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4" type="subTitle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5" type="subTitle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360250"/>
            <a:ext cx="77040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 rot="10800000">
            <a:off x="2604825" y="533750"/>
            <a:ext cx="3934200" cy="4073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" name="Google Shape;205;p31"/>
          <p:cNvSpPr txBox="1"/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6" name="Google Shape;206;p31"/>
          <p:cNvSpPr txBox="1"/>
          <p:nvPr/>
        </p:nvSpPr>
        <p:spPr>
          <a:xfrm>
            <a:off x="3014088" y="3711613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accent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accent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1143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995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68152" y="2820712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1080650" y="2023725"/>
            <a:ext cx="6982800" cy="1581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214600" y="1666800"/>
            <a:ext cx="6714900" cy="189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20100" y="540000"/>
            <a:ext cx="2937900" cy="1644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50700" y="624250"/>
            <a:ext cx="28767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1950275" y="1518550"/>
            <a:ext cx="5243400" cy="18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AI-Driven</a:t>
            </a:r>
            <a:r>
              <a:rPr lang="en" sz="5000"/>
              <a:t> Sentiment Analysis for </a:t>
            </a:r>
            <a:r>
              <a:rPr lang="en" sz="5000">
                <a:solidFill>
                  <a:schemeClr val="lt1"/>
                </a:solidFill>
              </a:rPr>
              <a:t>Community Policing</a:t>
            </a:r>
            <a:endParaRPr sz="5000">
              <a:solidFill>
                <a:schemeClr val="lt1"/>
              </a:solidFill>
            </a:endParaRPr>
          </a:p>
        </p:txBody>
      </p:sp>
      <p:grpSp>
        <p:nvGrpSpPr>
          <p:cNvPr id="216" name="Google Shape;216;p34"/>
          <p:cNvGrpSpPr/>
          <p:nvPr/>
        </p:nvGrpSpPr>
        <p:grpSpPr>
          <a:xfrm>
            <a:off x="2145500" y="3525900"/>
            <a:ext cx="4857450" cy="114300"/>
            <a:chOff x="3068375" y="3106700"/>
            <a:chExt cx="4857450" cy="114300"/>
          </a:xfrm>
        </p:grpSpPr>
        <p:sp>
          <p:nvSpPr>
            <p:cNvPr id="217" name="Google Shape;217;p34"/>
            <p:cNvSpPr/>
            <p:nvPr/>
          </p:nvSpPr>
          <p:spPr>
            <a:xfrm>
              <a:off x="3068375" y="3106700"/>
              <a:ext cx="46833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4"/>
          <p:cNvSpPr txBox="1"/>
          <p:nvPr>
            <p:ph type="title"/>
          </p:nvPr>
        </p:nvSpPr>
        <p:spPr>
          <a:xfrm>
            <a:off x="1532050" y="4273800"/>
            <a:ext cx="6053700" cy="6321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By</a:t>
            </a:r>
            <a:r>
              <a:rPr lang="en" sz="5000">
                <a:solidFill>
                  <a:schemeClr val="lt1"/>
                </a:solidFill>
              </a:rPr>
              <a:t> </a:t>
            </a:r>
            <a:r>
              <a:rPr lang="en" sz="5000">
                <a:solidFill>
                  <a:schemeClr val="lt1"/>
                </a:solidFill>
              </a:rPr>
              <a:t>Team </a:t>
            </a:r>
            <a:r>
              <a:rPr lang="en" sz="5000"/>
              <a:t>Cyber Cipher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720000" y="531100"/>
            <a:ext cx="7704000" cy="10458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Future </a:t>
            </a:r>
            <a:r>
              <a:rPr lang="en" sz="6000">
                <a:solidFill>
                  <a:schemeClr val="lt2"/>
                </a:solidFill>
              </a:rPr>
              <a:t>scope</a:t>
            </a:r>
            <a:endParaRPr sz="6000">
              <a:solidFill>
                <a:schemeClr val="lt2"/>
              </a:solidFill>
            </a:endParaRPr>
          </a:p>
        </p:txBody>
      </p:sp>
      <p:grpSp>
        <p:nvGrpSpPr>
          <p:cNvPr id="308" name="Google Shape;308;p43"/>
          <p:cNvGrpSpPr/>
          <p:nvPr/>
        </p:nvGrpSpPr>
        <p:grpSpPr>
          <a:xfrm>
            <a:off x="713100" y="1577075"/>
            <a:ext cx="7717800" cy="114325"/>
            <a:chOff x="208025" y="3106700"/>
            <a:chExt cx="7717800" cy="114325"/>
          </a:xfrm>
        </p:grpSpPr>
        <p:sp>
          <p:nvSpPr>
            <p:cNvPr id="309" name="Google Shape;309;p43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43"/>
          <p:cNvSpPr txBox="1"/>
          <p:nvPr>
            <p:ph idx="7" type="title"/>
          </p:nvPr>
        </p:nvSpPr>
        <p:spPr>
          <a:xfrm>
            <a:off x="908475" y="2015175"/>
            <a:ext cx="2187900" cy="19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Collaboration and personal customization </a:t>
            </a:r>
            <a:r>
              <a:rPr lang="en" sz="2200"/>
              <a:t>for other agencies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43"/>
          <p:cNvSpPr txBox="1"/>
          <p:nvPr>
            <p:ph idx="7" type="title"/>
          </p:nvPr>
        </p:nvSpPr>
        <p:spPr>
          <a:xfrm>
            <a:off x="6140825" y="2015175"/>
            <a:ext cx="1710600" cy="19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Scalable to mobile application</a:t>
            </a:r>
            <a:endParaRPr sz="2200"/>
          </a:p>
        </p:txBody>
      </p:sp>
      <p:sp>
        <p:nvSpPr>
          <p:cNvPr id="313" name="Google Shape;313;p43"/>
          <p:cNvSpPr txBox="1"/>
          <p:nvPr>
            <p:ph idx="7" type="title"/>
          </p:nvPr>
        </p:nvSpPr>
        <p:spPr>
          <a:xfrm>
            <a:off x="3658750" y="1999125"/>
            <a:ext cx="1897800" cy="19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Integrate more platforms and data sources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/>
          <p:nvPr/>
        </p:nvSpPr>
        <p:spPr>
          <a:xfrm>
            <a:off x="2588700" y="561550"/>
            <a:ext cx="3966600" cy="40377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85775" rotWithShape="0" algn="bl" dir="6600000" dist="1143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9" name="Google Shape;319;p44"/>
          <p:cNvSpPr txBox="1"/>
          <p:nvPr>
            <p:ph idx="1" type="subTitle"/>
          </p:nvPr>
        </p:nvSpPr>
        <p:spPr>
          <a:xfrm>
            <a:off x="2642825" y="3178913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320" name="Google Shape;320;p44"/>
          <p:cNvSpPr txBox="1"/>
          <p:nvPr>
            <p:ph type="ctrTitle"/>
          </p:nvPr>
        </p:nvSpPr>
        <p:spPr>
          <a:xfrm flipH="1">
            <a:off x="2649175" y="2056150"/>
            <a:ext cx="38520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21" name="Google Shape;321;p44"/>
          <p:cNvGrpSpPr/>
          <p:nvPr/>
        </p:nvGrpSpPr>
        <p:grpSpPr>
          <a:xfrm>
            <a:off x="3497950" y="2980000"/>
            <a:ext cx="2175250" cy="114325"/>
            <a:chOff x="5750575" y="3106700"/>
            <a:chExt cx="2175250" cy="114325"/>
          </a:xfrm>
        </p:grpSpPr>
        <p:sp>
          <p:nvSpPr>
            <p:cNvPr id="322" name="Google Shape;322;p44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 </a:t>
            </a:r>
            <a:r>
              <a:rPr lang="en" sz="4800">
                <a:solidFill>
                  <a:schemeClr val="lt1"/>
                </a:solidFill>
              </a:rPr>
              <a:t>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06700" y="1957475"/>
            <a:ext cx="48438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Building a </a:t>
            </a:r>
            <a:r>
              <a:rPr b="1" lang="en" sz="2100"/>
              <a:t>sentiment analysis tool</a:t>
            </a:r>
            <a:r>
              <a:rPr lang="en" sz="2000"/>
              <a:t> that monitors social media and local news for public sentiment regarding law enforcement. The system should help</a:t>
            </a:r>
            <a:r>
              <a:rPr lang="en" sz="2100"/>
              <a:t> </a:t>
            </a:r>
            <a:r>
              <a:rPr b="1" lang="en" sz="2100"/>
              <a:t>identify community concerns and public sentiment trends</a:t>
            </a:r>
            <a:r>
              <a:rPr lang="en" sz="2000"/>
              <a:t>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grpSp>
        <p:nvGrpSpPr>
          <p:cNvPr id="226" name="Google Shape;226;p35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27" name="Google Shape;227;p35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125" y="1741750"/>
            <a:ext cx="2878500" cy="25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ctrTitle"/>
          </p:nvPr>
        </p:nvSpPr>
        <p:spPr>
          <a:xfrm>
            <a:off x="1218125" y="1135125"/>
            <a:ext cx="6707700" cy="22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Communisense</a:t>
            </a:r>
            <a:endParaRPr sz="8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AI DRIven Tool to eliminate public concerns and misinformers</a:t>
            </a:r>
            <a:endParaRPr sz="2600"/>
          </a:p>
        </p:txBody>
      </p:sp>
      <p:grpSp>
        <p:nvGrpSpPr>
          <p:cNvPr id="235" name="Google Shape;235;p36"/>
          <p:cNvGrpSpPr/>
          <p:nvPr/>
        </p:nvGrpSpPr>
        <p:grpSpPr>
          <a:xfrm>
            <a:off x="1218125" y="3668188"/>
            <a:ext cx="6707700" cy="114300"/>
            <a:chOff x="1218125" y="3106700"/>
            <a:chExt cx="6707700" cy="114300"/>
          </a:xfrm>
        </p:grpSpPr>
        <p:sp>
          <p:nvSpPr>
            <p:cNvPr id="236" name="Google Shape;236;p36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lt1"/>
                </a:solidFill>
              </a:rPr>
              <a:t>cases</a:t>
            </a:r>
            <a:endParaRPr/>
          </a:p>
        </p:txBody>
      </p:sp>
      <p:sp>
        <p:nvSpPr>
          <p:cNvPr id="243" name="Google Shape;243;p37"/>
          <p:cNvSpPr txBox="1"/>
          <p:nvPr>
            <p:ph idx="7" type="subTitle"/>
          </p:nvPr>
        </p:nvSpPr>
        <p:spPr>
          <a:xfrm>
            <a:off x="790600" y="1793850"/>
            <a:ext cx="25209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community relations and engagement</a:t>
            </a:r>
            <a:endParaRPr/>
          </a:p>
        </p:txBody>
      </p:sp>
      <p:grpSp>
        <p:nvGrpSpPr>
          <p:cNvPr id="244" name="Google Shape;244;p37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45" name="Google Shape;245;p37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37"/>
          <p:cNvSpPr txBox="1"/>
          <p:nvPr>
            <p:ph idx="7" type="subTitle"/>
          </p:nvPr>
        </p:nvSpPr>
        <p:spPr>
          <a:xfrm>
            <a:off x="3222700" y="1793850"/>
            <a:ext cx="25209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Evaluation and Adjustment </a:t>
            </a:r>
            <a:endParaRPr/>
          </a:p>
        </p:txBody>
      </p:sp>
      <p:sp>
        <p:nvSpPr>
          <p:cNvPr id="248" name="Google Shape;248;p37"/>
          <p:cNvSpPr txBox="1"/>
          <p:nvPr>
            <p:ph idx="7" type="subTitle"/>
          </p:nvPr>
        </p:nvSpPr>
        <p:spPr>
          <a:xfrm>
            <a:off x="5914750" y="1793850"/>
            <a:ext cx="23496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and respond swiftly to emerging issues</a:t>
            </a:r>
            <a:endParaRPr/>
          </a:p>
        </p:txBody>
      </p:sp>
      <p:sp>
        <p:nvSpPr>
          <p:cNvPr id="249" name="Google Shape;249;p37"/>
          <p:cNvSpPr txBox="1"/>
          <p:nvPr>
            <p:ph idx="7" type="subTitle"/>
          </p:nvPr>
        </p:nvSpPr>
        <p:spPr>
          <a:xfrm>
            <a:off x="790600" y="3453325"/>
            <a:ext cx="2289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Perception Monitoring</a:t>
            </a:r>
            <a:endParaRPr/>
          </a:p>
        </p:txBody>
      </p:sp>
      <p:sp>
        <p:nvSpPr>
          <p:cNvPr id="250" name="Google Shape;250;p37"/>
          <p:cNvSpPr txBox="1"/>
          <p:nvPr>
            <p:ph idx="7" type="subTitle"/>
          </p:nvPr>
        </p:nvSpPr>
        <p:spPr>
          <a:xfrm>
            <a:off x="3311500" y="3241525"/>
            <a:ext cx="24384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 and manage potential conflicts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 txBox="1"/>
          <p:nvPr>
            <p:ph idx="7" type="subTitle"/>
          </p:nvPr>
        </p:nvSpPr>
        <p:spPr>
          <a:xfrm>
            <a:off x="5743600" y="3394050"/>
            <a:ext cx="25209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idx="4294967295" type="title"/>
          </p:nvPr>
        </p:nvSpPr>
        <p:spPr>
          <a:xfrm>
            <a:off x="720000" y="262725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7" name="Google Shape;257;p38"/>
          <p:cNvGrpSpPr/>
          <p:nvPr/>
        </p:nvGrpSpPr>
        <p:grpSpPr>
          <a:xfrm>
            <a:off x="713100" y="840550"/>
            <a:ext cx="7717800" cy="114325"/>
            <a:chOff x="208025" y="3106700"/>
            <a:chExt cx="7717800" cy="114325"/>
          </a:xfrm>
        </p:grpSpPr>
        <p:sp>
          <p:nvSpPr>
            <p:cNvPr id="258" name="Google Shape;258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700" y="1055100"/>
            <a:ext cx="7046592" cy="3963724"/>
          </a:xfrm>
          <a:prstGeom prst="rect">
            <a:avLst/>
          </a:prstGeom>
          <a:noFill/>
          <a:ln>
            <a:noFill/>
          </a:ln>
          <a:effectLst>
            <a:outerShdw blurRad="771525" rotWithShape="0" algn="bl" dir="8400000" dist="304800">
              <a:srgbClr val="FFFFFF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idx="4294967295" type="title"/>
          </p:nvPr>
        </p:nvSpPr>
        <p:spPr>
          <a:xfrm>
            <a:off x="6303959" y="1198625"/>
            <a:ext cx="2440500" cy="15171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system </a:t>
            </a:r>
            <a:r>
              <a:rPr lang="en" sz="5000">
                <a:solidFill>
                  <a:schemeClr val="lt1"/>
                </a:solidFill>
              </a:rPr>
              <a:t>working</a:t>
            </a:r>
            <a:endParaRPr sz="5000">
              <a:solidFill>
                <a:schemeClr val="lt1"/>
              </a:solidFill>
            </a:endParaRPr>
          </a:p>
        </p:txBody>
      </p:sp>
      <p:grpSp>
        <p:nvGrpSpPr>
          <p:cNvPr id="266" name="Google Shape;266;p39"/>
          <p:cNvGrpSpPr/>
          <p:nvPr/>
        </p:nvGrpSpPr>
        <p:grpSpPr>
          <a:xfrm>
            <a:off x="6301775" y="3034161"/>
            <a:ext cx="2444999" cy="210747"/>
            <a:chOff x="208025" y="3106700"/>
            <a:chExt cx="7717800" cy="114325"/>
          </a:xfrm>
        </p:grpSpPr>
        <p:sp>
          <p:nvSpPr>
            <p:cNvPr id="267" name="Google Shape;267;p39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9"/>
          <p:cNvSpPr/>
          <p:nvPr/>
        </p:nvSpPr>
        <p:spPr>
          <a:xfrm>
            <a:off x="103200" y="165875"/>
            <a:ext cx="5975377" cy="4859486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89" y="1753253"/>
            <a:ext cx="5667616" cy="231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89" y="376924"/>
            <a:ext cx="5667616" cy="147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4294967295" type="title"/>
          </p:nvPr>
        </p:nvSpPr>
        <p:spPr>
          <a:xfrm>
            <a:off x="6303959" y="1198625"/>
            <a:ext cx="2440500" cy="15171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system </a:t>
            </a:r>
            <a:r>
              <a:rPr lang="en" sz="5000">
                <a:solidFill>
                  <a:schemeClr val="lt1"/>
                </a:solidFill>
              </a:rPr>
              <a:t>working</a:t>
            </a:r>
            <a:endParaRPr sz="5000">
              <a:solidFill>
                <a:schemeClr val="lt1"/>
              </a:solidFill>
            </a:endParaRPr>
          </a:p>
        </p:txBody>
      </p:sp>
      <p:grpSp>
        <p:nvGrpSpPr>
          <p:cNvPr id="277" name="Google Shape;277;p40"/>
          <p:cNvGrpSpPr/>
          <p:nvPr/>
        </p:nvGrpSpPr>
        <p:grpSpPr>
          <a:xfrm>
            <a:off x="6301775" y="3034161"/>
            <a:ext cx="2444999" cy="210747"/>
            <a:chOff x="208025" y="3106700"/>
            <a:chExt cx="7717800" cy="114325"/>
          </a:xfrm>
        </p:grpSpPr>
        <p:sp>
          <p:nvSpPr>
            <p:cNvPr id="278" name="Google Shape;278;p40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12695" l="7294" r="11206" t="9700"/>
          <a:stretch/>
        </p:blipFill>
        <p:spPr>
          <a:xfrm>
            <a:off x="287688" y="333150"/>
            <a:ext cx="5606400" cy="34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/>
          <p:nvPr/>
        </p:nvSpPr>
        <p:spPr>
          <a:xfrm>
            <a:off x="103200" y="165875"/>
            <a:ext cx="5975377" cy="4859486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idx="4294967295" type="title"/>
          </p:nvPr>
        </p:nvSpPr>
        <p:spPr>
          <a:xfrm>
            <a:off x="6303959" y="1198625"/>
            <a:ext cx="2440500" cy="15171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system </a:t>
            </a:r>
            <a:r>
              <a:rPr lang="en" sz="5000">
                <a:solidFill>
                  <a:schemeClr val="lt1"/>
                </a:solidFill>
              </a:rPr>
              <a:t>working</a:t>
            </a:r>
            <a:endParaRPr sz="5000">
              <a:solidFill>
                <a:schemeClr val="lt1"/>
              </a:solidFill>
            </a:endParaRPr>
          </a:p>
        </p:txBody>
      </p:sp>
      <p:grpSp>
        <p:nvGrpSpPr>
          <p:cNvPr id="287" name="Google Shape;287;p41"/>
          <p:cNvGrpSpPr/>
          <p:nvPr/>
        </p:nvGrpSpPr>
        <p:grpSpPr>
          <a:xfrm>
            <a:off x="6301775" y="3034161"/>
            <a:ext cx="2444999" cy="210747"/>
            <a:chOff x="208025" y="3106700"/>
            <a:chExt cx="7717800" cy="114325"/>
          </a:xfrm>
        </p:grpSpPr>
        <p:sp>
          <p:nvSpPr>
            <p:cNvPr id="288" name="Google Shape;288;p4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15012" l="19687" r="3044" t="14767"/>
          <a:stretch/>
        </p:blipFill>
        <p:spPr>
          <a:xfrm>
            <a:off x="285800" y="388175"/>
            <a:ext cx="5579700" cy="3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/>
          <p:nvPr/>
        </p:nvSpPr>
        <p:spPr>
          <a:xfrm>
            <a:off x="103200" y="165875"/>
            <a:ext cx="5975377" cy="4859486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2"/>
          <p:cNvPicPr preferRelativeResize="0"/>
          <p:nvPr/>
        </p:nvPicPr>
        <p:blipFill rotWithShape="1">
          <a:blip r:embed="rId3">
            <a:alphaModFix/>
          </a:blip>
          <a:srcRect b="14478" l="0" r="0" t="0"/>
          <a:stretch/>
        </p:blipFill>
        <p:spPr>
          <a:xfrm>
            <a:off x="265525" y="1920975"/>
            <a:ext cx="5579724" cy="18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2"/>
          <p:cNvPicPr preferRelativeResize="0"/>
          <p:nvPr/>
        </p:nvPicPr>
        <p:blipFill rotWithShape="1">
          <a:blip r:embed="rId4">
            <a:alphaModFix/>
          </a:blip>
          <a:srcRect b="26562" l="0" r="0" t="0"/>
          <a:stretch/>
        </p:blipFill>
        <p:spPr>
          <a:xfrm>
            <a:off x="265525" y="384100"/>
            <a:ext cx="5579724" cy="15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>
            <p:ph idx="4294967295" type="title"/>
          </p:nvPr>
        </p:nvSpPr>
        <p:spPr>
          <a:xfrm>
            <a:off x="6303959" y="1198625"/>
            <a:ext cx="2440500" cy="15171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system </a:t>
            </a:r>
            <a:r>
              <a:rPr lang="en" sz="5000">
                <a:solidFill>
                  <a:schemeClr val="lt1"/>
                </a:solidFill>
              </a:rPr>
              <a:t>working</a:t>
            </a:r>
            <a:endParaRPr sz="5000">
              <a:solidFill>
                <a:schemeClr val="lt1"/>
              </a:solidFill>
            </a:endParaRPr>
          </a:p>
        </p:txBody>
      </p:sp>
      <p:grpSp>
        <p:nvGrpSpPr>
          <p:cNvPr id="299" name="Google Shape;299;p42"/>
          <p:cNvGrpSpPr/>
          <p:nvPr/>
        </p:nvGrpSpPr>
        <p:grpSpPr>
          <a:xfrm>
            <a:off x="6301775" y="3034208"/>
            <a:ext cx="2444999" cy="134652"/>
            <a:chOff x="208025" y="3106700"/>
            <a:chExt cx="7717800" cy="114325"/>
          </a:xfrm>
        </p:grpSpPr>
        <p:sp>
          <p:nvSpPr>
            <p:cNvPr id="300" name="Google Shape;300;p42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42"/>
          <p:cNvSpPr/>
          <p:nvPr/>
        </p:nvSpPr>
        <p:spPr>
          <a:xfrm>
            <a:off x="103200" y="165875"/>
            <a:ext cx="5975377" cy="4859486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