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B677-5FE3-48A7-B541-7320A6BF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A126-111E-4555-9EEF-A86C1816F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8359-8BD7-435C-A62B-35F81AD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721-5CF3-4231-A718-0C138C53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1516-46F0-40BA-AFAB-2721C70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F03D-DA6F-4E43-B2B6-2CF8CFFD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418CA-CE24-4277-A5F8-6F2CADC2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F533-7BB7-41B6-BE4D-9A519478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2D4D-6666-4A05-BA94-17F5F865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520E-18A2-4909-A653-196EBE37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D7564-691B-4C0B-9C10-970A7E08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7A339-CDEF-4082-983B-54C30034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62D9-616A-4559-951D-803F3198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8BB8-3D3F-4F2E-AB1C-17986AB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B80F-279C-4BD9-A832-E8DC1BA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A853-1C96-482C-A634-417E1D83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61EF-A513-41D6-A57A-AEC90225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0D7-BC8A-411A-8C45-EE377B2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5B51D-0217-41B9-8402-6C4DC72A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8124-5AE8-4F92-BE39-C557E315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EC6D-57A2-4E11-BE71-4267763C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4951-DACE-409A-841F-A3D6EAB2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EF4F-F7B2-47B2-A29B-6D0F9FC4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8B1D-60E3-4BDA-BD6C-8DB38766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27AC-49B1-4A5E-B4F8-32FE9C56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BE47-5703-4567-B1E1-42804E7E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5288-266D-411A-8032-B4730694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85D1B-B053-45D6-9991-21C06226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961FD-E122-49FF-964A-303FCFBF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C7D0-2016-484E-8778-FF5BD1C4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40AC-7644-47DF-87A9-DCF72DB2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0AA9-1569-40CB-B504-0B7AA2F5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2AF0-0DE8-440E-80DB-9F65D838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98D4-56C1-4ABD-B63B-BE2915BD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486BC-1376-4DA7-9E97-FA582B7C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47399-AF60-4BC5-874D-581C3C853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34103-9762-48D8-A44F-9F679E84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1AE0B-FACB-4FA7-AB6E-76C476DB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77D3C-F8D3-4E03-9023-D432528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436D-386C-419A-AB57-ACB54A6B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0FA4-0970-40B7-8B69-EC5BD25F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6B6E3-B6DA-4ED8-9284-841D4D3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D1347-D734-4912-853D-2933786E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3F82-B54B-46B8-948C-3787D9DB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783F5-FF25-4044-8838-0D7B17C9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9E83-1724-4AB8-B6F8-F507D484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2F85-E8F3-4639-98F2-F72D7C0F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D9A9-313F-468B-944D-401E549F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8F134-00B8-407E-AE3F-5753B3781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94FD-C159-46F5-8747-5CAAAD2A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50964-23A2-4A0D-A8BB-39B74D66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2288-8FF5-4195-8153-DC935057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60E0-9805-4FB0-A488-F0C9AA1B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1A21D-4EFA-42C3-9674-03DB0872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AB73D-1A5D-44FB-BAE3-1893F7E1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C4A9-A10D-471A-8900-255D1496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CBA1F-5D41-44B6-A79A-263B499B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7991-30C2-4EC7-9B1F-34C90BAF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F5626-DBFA-4DDA-8E76-CCFDF337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428D6-E995-4E52-A604-D6D0DE0A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819C-3FF0-4A3A-BE4D-C107F7094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240D-0F71-44E5-99F4-B9A9C188C5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E8FB-FF05-46A4-A635-9C1A806D8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CF3-A449-49E0-8FB0-23A5049B1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A8E6-368F-484B-8170-5A534A08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FA56E0CA-BACA-4A68-AE70-8ABF1C48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057" y="29718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10155F-6AE9-43D6-9675-102E411C0C77}"/>
              </a:ext>
            </a:extLst>
          </p:cNvPr>
          <p:cNvSpPr/>
          <p:nvPr/>
        </p:nvSpPr>
        <p:spPr>
          <a:xfrm>
            <a:off x="3088431" y="1540717"/>
            <a:ext cx="2239347" cy="234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7F734-E1B6-4E5B-9C4A-2ADB007BE789}"/>
              </a:ext>
            </a:extLst>
          </p:cNvPr>
          <p:cNvSpPr txBox="1"/>
          <p:nvPr/>
        </p:nvSpPr>
        <p:spPr>
          <a:xfrm>
            <a:off x="1192763" y="3886200"/>
            <a:ext cx="13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04B391-7064-4CA7-845D-17598E2182E1}"/>
              </a:ext>
            </a:extLst>
          </p:cNvPr>
          <p:cNvSpPr/>
          <p:nvPr/>
        </p:nvSpPr>
        <p:spPr>
          <a:xfrm>
            <a:off x="3424335" y="1987420"/>
            <a:ext cx="1511559" cy="587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leave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D7385F-9657-4AD4-A932-9A9F90DB0304}"/>
              </a:ext>
            </a:extLst>
          </p:cNvPr>
          <p:cNvSpPr/>
          <p:nvPr/>
        </p:nvSpPr>
        <p:spPr>
          <a:xfrm>
            <a:off x="3424334" y="2841171"/>
            <a:ext cx="1511559" cy="587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Status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605349-CBD4-47F6-8C59-3FF3A608A8B0}"/>
              </a:ext>
            </a:extLst>
          </p:cNvPr>
          <p:cNvSpPr/>
          <p:nvPr/>
        </p:nvSpPr>
        <p:spPr>
          <a:xfrm>
            <a:off x="5907830" y="1399591"/>
            <a:ext cx="1511559" cy="587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4475F5-A806-4091-AFC5-93DF87B217D3}"/>
              </a:ext>
            </a:extLst>
          </p:cNvPr>
          <p:cNvCxnSpPr>
            <a:cxnSpLocks/>
          </p:cNvCxnSpPr>
          <p:nvPr/>
        </p:nvCxnSpPr>
        <p:spPr>
          <a:xfrm flipV="1">
            <a:off x="1952431" y="2267338"/>
            <a:ext cx="1471903" cy="1147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26A10D-F1F2-474B-94E1-14619A84C42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52430" y="3135086"/>
            <a:ext cx="1471904" cy="3079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CFE635-EFA1-475E-B115-04ED81A71D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4935893" y="1693506"/>
            <a:ext cx="971937" cy="144158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7DD3CC18-97CB-434C-9612-FBB7139B2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4670" y="4987213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6D40D1-F6A0-45F4-9324-14727DDC49E9}"/>
              </a:ext>
            </a:extLst>
          </p:cNvPr>
          <p:cNvSpPr/>
          <p:nvPr/>
        </p:nvSpPr>
        <p:spPr>
          <a:xfrm>
            <a:off x="7085044" y="3556130"/>
            <a:ext cx="2239347" cy="234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D4357-1A2B-4D3E-9ED1-5BA87A5D3D97}"/>
              </a:ext>
            </a:extLst>
          </p:cNvPr>
          <p:cNvSpPr txBox="1"/>
          <p:nvPr/>
        </p:nvSpPr>
        <p:spPr>
          <a:xfrm>
            <a:off x="5189376" y="5901613"/>
            <a:ext cx="13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696594-D9A4-4C8E-98DB-AAA1C212D9A7}"/>
              </a:ext>
            </a:extLst>
          </p:cNvPr>
          <p:cNvSpPr/>
          <p:nvPr/>
        </p:nvSpPr>
        <p:spPr>
          <a:xfrm>
            <a:off x="7420948" y="4002833"/>
            <a:ext cx="1511559" cy="587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Approve leave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88852C-A70D-4301-ADC6-6C1BEA4336DE}"/>
              </a:ext>
            </a:extLst>
          </p:cNvPr>
          <p:cNvSpPr/>
          <p:nvPr/>
        </p:nvSpPr>
        <p:spPr>
          <a:xfrm>
            <a:off x="7420947" y="4856584"/>
            <a:ext cx="1511559" cy="587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leave list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A6FAEA-1735-4BC0-81A1-CF41B1806EAD}"/>
              </a:ext>
            </a:extLst>
          </p:cNvPr>
          <p:cNvSpPr/>
          <p:nvPr/>
        </p:nvSpPr>
        <p:spPr>
          <a:xfrm>
            <a:off x="9904443" y="3415004"/>
            <a:ext cx="1511559" cy="587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9DD56A-EF4E-427D-BC5A-D41D452157D7}"/>
              </a:ext>
            </a:extLst>
          </p:cNvPr>
          <p:cNvCxnSpPr>
            <a:cxnSpLocks/>
          </p:cNvCxnSpPr>
          <p:nvPr/>
        </p:nvCxnSpPr>
        <p:spPr>
          <a:xfrm flipV="1">
            <a:off x="5949044" y="4282751"/>
            <a:ext cx="1471903" cy="1147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D3FA0-DCDD-4096-8D5B-669AB7E7939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949043" y="5150499"/>
            <a:ext cx="1471904" cy="3079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82389E-356E-4131-9B34-EDA8263E59C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932506" y="3708919"/>
            <a:ext cx="971937" cy="57383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5263F6-E47D-4B33-8C52-FA970B12733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935894" y="1693506"/>
            <a:ext cx="971936" cy="58782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0B7868-6BF9-4FEF-90C5-14AC6CE6A179}"/>
              </a:ext>
            </a:extLst>
          </p:cNvPr>
          <p:cNvCxnSpPr>
            <a:cxnSpLocks/>
          </p:cNvCxnSpPr>
          <p:nvPr/>
        </p:nvCxnSpPr>
        <p:spPr>
          <a:xfrm flipV="1">
            <a:off x="8932505" y="3708918"/>
            <a:ext cx="971937" cy="144158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6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C1B6E-FA12-455E-83CF-AD96C3ECE16E}"/>
              </a:ext>
            </a:extLst>
          </p:cNvPr>
          <p:cNvSpPr/>
          <p:nvPr/>
        </p:nvSpPr>
        <p:spPr>
          <a:xfrm>
            <a:off x="4767943" y="2239345"/>
            <a:ext cx="2164702" cy="53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949E3-5BCE-45C7-9997-E60196227010}"/>
              </a:ext>
            </a:extLst>
          </p:cNvPr>
          <p:cNvSpPr/>
          <p:nvPr/>
        </p:nvSpPr>
        <p:spPr>
          <a:xfrm>
            <a:off x="4767943" y="4054149"/>
            <a:ext cx="2164702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A0C21-3CB1-4092-B895-57BFE5C98B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50294" y="2771191"/>
            <a:ext cx="0" cy="128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55544967-DE90-42E4-879C-058CBB183784}"/>
              </a:ext>
            </a:extLst>
          </p:cNvPr>
          <p:cNvSpPr/>
          <p:nvPr/>
        </p:nvSpPr>
        <p:spPr>
          <a:xfrm rot="5400000">
            <a:off x="5603032" y="3240055"/>
            <a:ext cx="494524" cy="37789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E64C7FC-AE0A-46B4-9317-64ABF8DC8C3B}"/>
              </a:ext>
            </a:extLst>
          </p:cNvPr>
          <p:cNvSpPr/>
          <p:nvPr/>
        </p:nvSpPr>
        <p:spPr>
          <a:xfrm>
            <a:off x="2957806" y="741783"/>
            <a:ext cx="1894114" cy="429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employeeId</a:t>
            </a:r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DA9F29B-2777-4477-9DCB-E8572C4F7F4C}"/>
              </a:ext>
            </a:extLst>
          </p:cNvPr>
          <p:cNvSpPr/>
          <p:nvPr/>
        </p:nvSpPr>
        <p:spPr>
          <a:xfrm>
            <a:off x="5190930" y="774441"/>
            <a:ext cx="1810139" cy="36389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designation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629903-0125-4DE2-87A0-9350C7CE3FFF}"/>
              </a:ext>
            </a:extLst>
          </p:cNvPr>
          <p:cNvSpPr/>
          <p:nvPr/>
        </p:nvSpPr>
        <p:spPr>
          <a:xfrm>
            <a:off x="7259215" y="741783"/>
            <a:ext cx="1894114" cy="429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C6E5F-E2F0-46AC-97F3-1FE8AF9D3800}"/>
              </a:ext>
            </a:extLst>
          </p:cNvPr>
          <p:cNvSpPr txBox="1"/>
          <p:nvPr/>
        </p:nvSpPr>
        <p:spPr>
          <a:xfrm>
            <a:off x="5850294" y="2771191"/>
            <a:ext cx="5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622F3-938B-4D1F-8925-27234DDE11FB}"/>
              </a:ext>
            </a:extLst>
          </p:cNvPr>
          <p:cNvSpPr txBox="1"/>
          <p:nvPr/>
        </p:nvSpPr>
        <p:spPr>
          <a:xfrm>
            <a:off x="5850294" y="3695692"/>
            <a:ext cx="5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81BE1-A1FB-4226-8FB5-1C2370ABD0CE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>
            <a:off x="3904863" y="1170991"/>
            <a:ext cx="1945431" cy="10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AB987-4D10-4574-9460-73670B66ABB1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 flipH="1">
            <a:off x="5850294" y="1138333"/>
            <a:ext cx="245706" cy="11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95D828-2330-4F39-BB03-7085DFABF365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5850294" y="1170991"/>
            <a:ext cx="2355978" cy="10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B2FFA0-0E67-4726-B95A-CC48D9B2FED0}"/>
              </a:ext>
            </a:extLst>
          </p:cNvPr>
          <p:cNvSpPr/>
          <p:nvPr/>
        </p:nvSpPr>
        <p:spPr>
          <a:xfrm>
            <a:off x="4739431" y="6036906"/>
            <a:ext cx="2239347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F016A5-4CA5-42CE-B79E-DFF7ED0C4068}"/>
              </a:ext>
            </a:extLst>
          </p:cNvPr>
          <p:cNvCxnSpPr>
            <a:endCxn id="5" idx="2"/>
          </p:cNvCxnSpPr>
          <p:nvPr/>
        </p:nvCxnSpPr>
        <p:spPr>
          <a:xfrm flipV="1">
            <a:off x="5747657" y="4585994"/>
            <a:ext cx="102637" cy="29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DBBFF-03BE-4496-9656-3526B0D03E1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859105" y="5523724"/>
            <a:ext cx="46133" cy="5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84EA67D1-0E3E-4262-94CF-FD9CA5C0E1DF}"/>
              </a:ext>
            </a:extLst>
          </p:cNvPr>
          <p:cNvSpPr/>
          <p:nvPr/>
        </p:nvSpPr>
        <p:spPr>
          <a:xfrm rot="18471488">
            <a:off x="5530225" y="4982436"/>
            <a:ext cx="578498" cy="657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77245E-E214-46AF-85C0-3F9971F02F3E}"/>
              </a:ext>
            </a:extLst>
          </p:cNvPr>
          <p:cNvSpPr txBox="1"/>
          <p:nvPr/>
        </p:nvSpPr>
        <p:spPr>
          <a:xfrm>
            <a:off x="5471358" y="5184617"/>
            <a:ext cx="77549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manages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4A20FCD-42BC-49C9-B55D-A9E72FE5D1ED}"/>
              </a:ext>
            </a:extLst>
          </p:cNvPr>
          <p:cNvSpPr/>
          <p:nvPr/>
        </p:nvSpPr>
        <p:spPr>
          <a:xfrm rot="18471488">
            <a:off x="7917024" y="3476847"/>
            <a:ext cx="578498" cy="657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3DF1EA-4609-4093-A00D-BBDF7EA559AB}"/>
              </a:ext>
            </a:extLst>
          </p:cNvPr>
          <p:cNvSpPr txBox="1"/>
          <p:nvPr/>
        </p:nvSpPr>
        <p:spPr>
          <a:xfrm>
            <a:off x="7858157" y="3679028"/>
            <a:ext cx="77549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requests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8F8E4A-8550-4A8C-9C5D-DC5CEE8425F3}"/>
              </a:ext>
            </a:extLst>
          </p:cNvPr>
          <p:cNvCxnSpPr>
            <a:stCxn id="4" idx="3"/>
          </p:cNvCxnSpPr>
          <p:nvPr/>
        </p:nvCxnSpPr>
        <p:spPr>
          <a:xfrm>
            <a:off x="6932645" y="2505268"/>
            <a:ext cx="1175657" cy="87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A18163-D35C-4CA5-BD1D-88D5D6B2D45B}"/>
              </a:ext>
            </a:extLst>
          </p:cNvPr>
          <p:cNvCxnSpPr>
            <a:endCxn id="24" idx="3"/>
          </p:cNvCxnSpPr>
          <p:nvPr/>
        </p:nvCxnSpPr>
        <p:spPr>
          <a:xfrm flipH="1">
            <a:off x="6978778" y="4040154"/>
            <a:ext cx="1343608" cy="220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086295B-C0E5-4705-A7F0-CF83A4611182}"/>
              </a:ext>
            </a:extLst>
          </p:cNvPr>
          <p:cNvSpPr/>
          <p:nvPr/>
        </p:nvSpPr>
        <p:spPr>
          <a:xfrm>
            <a:off x="7259215" y="6456784"/>
            <a:ext cx="1374437" cy="2519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leave_id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5A0F0B-4BDA-499F-8098-8ED3A7C14F35}"/>
              </a:ext>
            </a:extLst>
          </p:cNvPr>
          <p:cNvCxnSpPr>
            <a:cxnSpLocks/>
            <a:stCxn id="24" idx="2"/>
            <a:endCxn id="42" idx="2"/>
          </p:cNvCxnSpPr>
          <p:nvPr/>
        </p:nvCxnSpPr>
        <p:spPr>
          <a:xfrm>
            <a:off x="5859105" y="6456784"/>
            <a:ext cx="1400110" cy="12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D7F2ABD2-AD0D-41C4-881E-3804B0DEDD57}"/>
              </a:ext>
            </a:extLst>
          </p:cNvPr>
          <p:cNvSpPr/>
          <p:nvPr/>
        </p:nvSpPr>
        <p:spPr>
          <a:xfrm>
            <a:off x="3228392" y="6522098"/>
            <a:ext cx="1138335" cy="2332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D0BCBE-C506-49AE-8CEE-ACD57BA760AA}"/>
              </a:ext>
            </a:extLst>
          </p:cNvPr>
          <p:cNvCxnSpPr>
            <a:stCxn id="47" idx="6"/>
            <a:endCxn id="24" idx="2"/>
          </p:cNvCxnSpPr>
          <p:nvPr/>
        </p:nvCxnSpPr>
        <p:spPr>
          <a:xfrm flipV="1">
            <a:off x="4366727" y="6456784"/>
            <a:ext cx="1492378" cy="18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5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C1E3C-6345-4D37-9113-1CD09F1FA902}"/>
              </a:ext>
            </a:extLst>
          </p:cNvPr>
          <p:cNvSpPr txBox="1"/>
          <p:nvPr/>
        </p:nvSpPr>
        <p:spPr>
          <a:xfrm>
            <a:off x="0" y="0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overview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267CDC3-38DE-4C4D-AED6-39A2D2A8C0AB}"/>
              </a:ext>
            </a:extLst>
          </p:cNvPr>
          <p:cNvSpPr/>
          <p:nvPr/>
        </p:nvSpPr>
        <p:spPr>
          <a:xfrm>
            <a:off x="3480318" y="2239347"/>
            <a:ext cx="522515" cy="3741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6A2412F-29DB-495F-858F-9E6C445890DA}"/>
              </a:ext>
            </a:extLst>
          </p:cNvPr>
          <p:cNvSpPr/>
          <p:nvPr/>
        </p:nvSpPr>
        <p:spPr>
          <a:xfrm>
            <a:off x="275252" y="2845836"/>
            <a:ext cx="1632857" cy="13249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dirty="0"/>
              <a:t>(angular)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D84D8E6-5414-4E58-8760-6A8D99CC8621}"/>
              </a:ext>
            </a:extLst>
          </p:cNvPr>
          <p:cNvSpPr/>
          <p:nvPr/>
        </p:nvSpPr>
        <p:spPr>
          <a:xfrm>
            <a:off x="242596" y="4655975"/>
            <a:ext cx="1698171" cy="13249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Application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9B451E4-3240-4A2E-A4F7-7A313F0231E1}"/>
              </a:ext>
            </a:extLst>
          </p:cNvPr>
          <p:cNvSpPr/>
          <p:nvPr/>
        </p:nvSpPr>
        <p:spPr>
          <a:xfrm>
            <a:off x="3480318" y="369333"/>
            <a:ext cx="1614196" cy="78766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3B4546D-BD39-47A8-9D73-D3ECACCB338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1908110" y="763164"/>
            <a:ext cx="1572209" cy="2745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E8C409-1F6B-4CE0-8D1B-7A15421C72D0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0800000" flipV="1">
            <a:off x="1940768" y="763165"/>
            <a:ext cx="1539551" cy="4555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2FC939-78B2-431A-8187-B845BB40E840}"/>
              </a:ext>
            </a:extLst>
          </p:cNvPr>
          <p:cNvCxnSpPr/>
          <p:nvPr/>
        </p:nvCxnSpPr>
        <p:spPr>
          <a:xfrm>
            <a:off x="1908109" y="3722913"/>
            <a:ext cx="157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19401-62F6-4352-BEC0-A1D2F828EF65}"/>
              </a:ext>
            </a:extLst>
          </p:cNvPr>
          <p:cNvCxnSpPr/>
          <p:nvPr/>
        </p:nvCxnSpPr>
        <p:spPr>
          <a:xfrm>
            <a:off x="1940767" y="5589037"/>
            <a:ext cx="1539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CEEB91F-A87D-4375-8ED8-78138A12358F}"/>
              </a:ext>
            </a:extLst>
          </p:cNvPr>
          <p:cNvSpPr/>
          <p:nvPr/>
        </p:nvSpPr>
        <p:spPr>
          <a:xfrm>
            <a:off x="6375919" y="2006173"/>
            <a:ext cx="1343608" cy="6692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EDD1374-229F-47C3-B6F3-7253A87F7BA4}"/>
              </a:ext>
            </a:extLst>
          </p:cNvPr>
          <p:cNvSpPr/>
          <p:nvPr/>
        </p:nvSpPr>
        <p:spPr>
          <a:xfrm>
            <a:off x="6366588" y="5347612"/>
            <a:ext cx="1343608" cy="7791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Service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AE5F518-B526-4373-8B5D-E4960D6E92F9}"/>
              </a:ext>
            </a:extLst>
          </p:cNvPr>
          <p:cNvSpPr/>
          <p:nvPr/>
        </p:nvSpPr>
        <p:spPr>
          <a:xfrm>
            <a:off x="9330612" y="5127180"/>
            <a:ext cx="1250302" cy="1219977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Provider</a:t>
            </a:r>
          </a:p>
          <a:p>
            <a:pPr algn="ctr"/>
            <a:r>
              <a:rPr lang="en-US" dirty="0"/>
              <a:t>(SMTP/Azure/Amazon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850E6D-BFF3-4A5B-9DFB-D6F3A5C51E5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710196" y="5737169"/>
            <a:ext cx="162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7CCE9249-9120-4C05-983C-C6FC118FEFFB}"/>
              </a:ext>
            </a:extLst>
          </p:cNvPr>
          <p:cNvSpPr/>
          <p:nvPr/>
        </p:nvSpPr>
        <p:spPr>
          <a:xfrm>
            <a:off x="6375919" y="3496654"/>
            <a:ext cx="1343608" cy="6951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1F355C98-6102-4D3A-A849-D22944996C85}"/>
              </a:ext>
            </a:extLst>
          </p:cNvPr>
          <p:cNvSpPr/>
          <p:nvPr/>
        </p:nvSpPr>
        <p:spPr>
          <a:xfrm>
            <a:off x="8640148" y="1902273"/>
            <a:ext cx="699795" cy="8770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119231-6A04-4EFD-A30F-2D2B310086B1}"/>
              </a:ext>
            </a:extLst>
          </p:cNvPr>
          <p:cNvCxnSpPr>
            <a:stCxn id="21" idx="3"/>
            <a:endCxn id="34" idx="2"/>
          </p:cNvCxnSpPr>
          <p:nvPr/>
        </p:nvCxnSpPr>
        <p:spPr>
          <a:xfrm>
            <a:off x="7719527" y="2340812"/>
            <a:ext cx="920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1096E378-32C0-4667-B898-373D59CB9E08}"/>
              </a:ext>
            </a:extLst>
          </p:cNvPr>
          <p:cNvSpPr/>
          <p:nvPr/>
        </p:nvSpPr>
        <p:spPr>
          <a:xfrm>
            <a:off x="8640148" y="3429000"/>
            <a:ext cx="699795" cy="8770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Leave</a:t>
            </a:r>
          </a:p>
          <a:p>
            <a:pPr algn="ctr"/>
            <a:r>
              <a:rPr lang="en-US" sz="1600" dirty="0"/>
              <a:t>DB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26861C3-03A7-40E9-8852-1FCCB75E6EFA}"/>
              </a:ext>
            </a:extLst>
          </p:cNvPr>
          <p:cNvSpPr/>
          <p:nvPr/>
        </p:nvSpPr>
        <p:spPr>
          <a:xfrm>
            <a:off x="4400940" y="2571551"/>
            <a:ext cx="1141444" cy="11513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Management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2EDF25-6D03-4386-BE39-F7080968AEF2}"/>
              </a:ext>
            </a:extLst>
          </p:cNvPr>
          <p:cNvCxnSpPr>
            <a:cxnSpLocks/>
          </p:cNvCxnSpPr>
          <p:nvPr/>
        </p:nvCxnSpPr>
        <p:spPr>
          <a:xfrm flipV="1">
            <a:off x="4002833" y="3247053"/>
            <a:ext cx="398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DB49B38-C482-4785-B57C-56C9608DF918}"/>
              </a:ext>
            </a:extLst>
          </p:cNvPr>
          <p:cNvCxnSpPr>
            <a:stCxn id="38" idx="3"/>
            <a:endCxn id="21" idx="1"/>
          </p:cNvCxnSpPr>
          <p:nvPr/>
        </p:nvCxnSpPr>
        <p:spPr>
          <a:xfrm flipV="1">
            <a:off x="5542384" y="2340812"/>
            <a:ext cx="833535" cy="806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C47E0FB-7DAD-47C1-8BAC-42BF4B4FC0D6}"/>
              </a:ext>
            </a:extLst>
          </p:cNvPr>
          <p:cNvCxnSpPr>
            <a:stCxn id="38" idx="3"/>
            <a:endCxn id="29" idx="1"/>
          </p:cNvCxnSpPr>
          <p:nvPr/>
        </p:nvCxnSpPr>
        <p:spPr>
          <a:xfrm>
            <a:off x="5542384" y="3147232"/>
            <a:ext cx="833535" cy="696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9830A8-1875-4CDF-B9AA-65E4C378FF80}"/>
              </a:ext>
            </a:extLst>
          </p:cNvPr>
          <p:cNvCxnSpPr>
            <a:stCxn id="29" idx="3"/>
            <a:endCxn id="37" idx="2"/>
          </p:cNvCxnSpPr>
          <p:nvPr/>
        </p:nvCxnSpPr>
        <p:spPr>
          <a:xfrm>
            <a:off x="7719527" y="3844212"/>
            <a:ext cx="920621" cy="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420EF7-421F-4AD3-BDC3-38A17A4ACB8B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flipH="1">
            <a:off x="7038392" y="4191770"/>
            <a:ext cx="9331" cy="115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0B69548A-2C3B-465C-8C53-62ABD5549A09}"/>
              </a:ext>
            </a:extLst>
          </p:cNvPr>
          <p:cNvSpPr/>
          <p:nvPr/>
        </p:nvSpPr>
        <p:spPr>
          <a:xfrm>
            <a:off x="3284375" y="1604865"/>
            <a:ext cx="5010539" cy="4883804"/>
          </a:xfrm>
          <a:prstGeom prst="flowChart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1EDE1-4358-4B9E-9973-B78A19008DEA}"/>
              </a:ext>
            </a:extLst>
          </p:cNvPr>
          <p:cNvSpPr txBox="1"/>
          <p:nvPr/>
        </p:nvSpPr>
        <p:spPr>
          <a:xfrm>
            <a:off x="3284375" y="1604865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Core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ADF07D6-3442-4933-A901-F907BB09EBFE}"/>
              </a:ext>
            </a:extLst>
          </p:cNvPr>
          <p:cNvSpPr/>
          <p:nvPr/>
        </p:nvSpPr>
        <p:spPr>
          <a:xfrm>
            <a:off x="8453535" y="1399595"/>
            <a:ext cx="1184987" cy="311759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62A508-6583-432E-9572-913EA7A00A8B}"/>
              </a:ext>
            </a:extLst>
          </p:cNvPr>
          <p:cNvSpPr txBox="1"/>
          <p:nvPr/>
        </p:nvSpPr>
        <p:spPr>
          <a:xfrm>
            <a:off x="8453535" y="1399595"/>
            <a:ext cx="920621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MSSQL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DDE45E-4411-4461-B9F5-5FB37C127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03313"/>
              </p:ext>
            </p:extLst>
          </p:nvPr>
        </p:nvGraphicFramePr>
        <p:xfrm>
          <a:off x="567184" y="435580"/>
          <a:ext cx="11124708" cy="50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236">
                  <a:extLst>
                    <a:ext uri="{9D8B030D-6E8A-4147-A177-3AD203B41FA5}">
                      <a16:colId xmlns:a16="http://schemas.microsoft.com/office/drawing/2014/main" val="2951836803"/>
                    </a:ext>
                  </a:extLst>
                </a:gridCol>
                <a:gridCol w="3708236">
                  <a:extLst>
                    <a:ext uri="{9D8B030D-6E8A-4147-A177-3AD203B41FA5}">
                      <a16:colId xmlns:a16="http://schemas.microsoft.com/office/drawing/2014/main" val="1377514901"/>
                    </a:ext>
                  </a:extLst>
                </a:gridCol>
                <a:gridCol w="3708236">
                  <a:extLst>
                    <a:ext uri="{9D8B030D-6E8A-4147-A177-3AD203B41FA5}">
                      <a16:colId xmlns:a16="http://schemas.microsoft.com/office/drawing/2014/main" val="158049598"/>
                    </a:ext>
                  </a:extLst>
                </a:gridCol>
              </a:tblGrid>
              <a:tr h="306184">
                <a:tc>
                  <a:txBody>
                    <a:bodyPr/>
                    <a:lstStyle/>
                    <a:p>
                      <a:r>
                        <a:rPr lang="en-US" sz="1100" b="1" dirty="0"/>
                        <a:t>Task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Status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Comments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95608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Employee can apply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Can select 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93499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Employee can view leaves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45482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Manager can approve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10847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Manager can comment when approving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03985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Manager can view all leaves under him (all states)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27582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Unit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for </a:t>
                      </a:r>
                      <a:r>
                        <a:rPr lang="en-US" sz="1100" dirty="0" err="1"/>
                        <a:t>Csharp</a:t>
                      </a:r>
                      <a:r>
                        <a:rPr lang="en-US" sz="1100" dirty="0"/>
                        <a:t>. 1 example on leaves controller.</a:t>
                      </a:r>
                    </a:p>
                    <a:p>
                      <a:r>
                        <a:rPr lang="en-US" sz="1100" dirty="0"/>
                        <a:t>NOT DONE for FRONT END with jasmine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35352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Discovery servers or </a:t>
                      </a:r>
                      <a:r>
                        <a:rPr lang="en-US" sz="1100" dirty="0" err="1"/>
                        <a:t>sysyem</a:t>
                      </a:r>
                      <a:r>
                        <a:rPr lang="en-US" sz="1100" dirty="0"/>
                        <a:t>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Finding of endpoint via system variables or discovery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28456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authentication for 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17724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authorization on API’s.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37641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Cannot be done as there is no access to SMTP/cloud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297498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UI Polishing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DONE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57407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Code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Somewhat misplaced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36712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01585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Health check 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67311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r>
                        <a:rPr lang="en-US" sz="11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DONE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7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198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Malavade</dc:creator>
  <cp:lastModifiedBy>Deepak Malavade</cp:lastModifiedBy>
  <cp:revision>17</cp:revision>
  <dcterms:created xsi:type="dcterms:W3CDTF">2020-07-05T03:26:36Z</dcterms:created>
  <dcterms:modified xsi:type="dcterms:W3CDTF">2020-07-08T04:12:32Z</dcterms:modified>
</cp:coreProperties>
</file>