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44" autoAdjust="0"/>
    <p:restoredTop sz="94660"/>
  </p:normalViewPr>
  <p:slideViewPr>
    <p:cSldViewPr snapToGrid="0">
      <p:cViewPr>
        <p:scale>
          <a:sx n="77" d="100"/>
          <a:sy n="77" d="100"/>
        </p:scale>
        <p:origin x="-1860" y="-9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xmlns="" val="2896800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833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00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718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1446271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070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89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407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352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7319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30097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06205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07C470-FB72-4B05-837E-E9F2501B7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184564"/>
            <a:ext cx="8361229" cy="2036618"/>
          </a:xfrm>
        </p:spPr>
        <p:txBody>
          <a:bodyPr/>
          <a:lstStyle/>
          <a:p>
            <a:r>
              <a:rPr lang="en-IN" dirty="0"/>
              <a:t>Mac 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5AB341B-E0A9-4D51-AA5E-6F20755E3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717157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  <a:p>
            <a:r>
              <a:rPr lang="en-IN" dirty="0"/>
              <a:t>                                        </a:t>
            </a:r>
            <a:r>
              <a:rPr lang="en-IN" dirty="0" smtClean="0"/>
              <a:t>by</a:t>
            </a:r>
          </a:p>
          <a:p>
            <a:r>
              <a:rPr lang="en-IN" dirty="0" smtClean="0"/>
              <a:t> </a:t>
            </a:r>
            <a:r>
              <a:rPr lang="en-IN" dirty="0" smtClean="0"/>
              <a:t>                                           </a:t>
            </a:r>
            <a:r>
              <a:rPr lang="en-IN" dirty="0" smtClean="0"/>
              <a:t>-</a:t>
            </a:r>
            <a:r>
              <a:rPr lang="en-IN" dirty="0" err="1"/>
              <a:t>S.Gokulprasath</a:t>
            </a:r>
            <a:r>
              <a:rPr lang="en-IN" dirty="0"/>
              <a:t>(172IT134)</a:t>
            </a:r>
          </a:p>
          <a:p>
            <a:r>
              <a:rPr lang="en-IN" dirty="0"/>
              <a:t>                                   -</a:t>
            </a:r>
            <a:r>
              <a:rPr lang="en-IN" dirty="0" err="1"/>
              <a:t>M.Deepak</a:t>
            </a:r>
            <a:r>
              <a:rPr lang="en-IN" dirty="0"/>
              <a:t>(172IT119)</a:t>
            </a:r>
          </a:p>
          <a:p>
            <a:r>
              <a:rPr lang="en-IN" dirty="0"/>
              <a:t>                                               -</a:t>
            </a:r>
            <a:r>
              <a:rPr lang="en-IN" dirty="0" err="1"/>
              <a:t>K.Dhamodharan</a:t>
            </a:r>
            <a:r>
              <a:rPr lang="en-IN" dirty="0"/>
              <a:t> (172IT124) </a:t>
            </a:r>
          </a:p>
        </p:txBody>
      </p:sp>
    </p:spTree>
    <p:extLst>
      <p:ext uri="{BB962C8B-B14F-4D97-AF65-F5344CB8AC3E}">
        <p14:creationId xmlns:p14="http://schemas.microsoft.com/office/powerpoint/2010/main" xmlns="" val="27427009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E91849-785D-428D-88FB-4D4FCD3A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B2CF71F-FC48-4738-9BC3-05EA5EB92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563" y="192065"/>
            <a:ext cx="4977008" cy="63966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B676B54-BDE7-4D75-A6C5-599763E1D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233" y="-424212"/>
            <a:ext cx="5987441" cy="701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08637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671E25-1593-4F74-956A-70A36869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2DD6690-CCAD-4A0A-A27A-26F04362F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179" y="2286000"/>
            <a:ext cx="6370042" cy="3581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8CDC5E5-1CE2-41F5-AB6B-AA67FDA5D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85737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1C144C-6430-42A6-8287-9C914668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590436-DB36-4386-B982-19619AA1E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e-commercial </a:t>
            </a:r>
            <a:r>
              <a:rPr lang="en-US" dirty="0" err="1"/>
              <a:t>project.HTML,BOOTSTRAP</a:t>
            </a:r>
            <a:r>
              <a:rPr lang="en-US" dirty="0"/>
              <a:t> and CSS are used which are very useful in creating login and other ordering pages .</a:t>
            </a:r>
          </a:p>
          <a:p>
            <a:endParaRPr lang="en-US" dirty="0"/>
          </a:p>
          <a:p>
            <a:r>
              <a:rPr lang="en-US" dirty="0"/>
              <a:t>The delivered project demonstrates that mac store offers a platform for mac products and selling it to customer in a very conventional manner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86778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66DB15-06B9-4B1C-A964-2E22BBCF1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181600"/>
          </a:xfrm>
        </p:spPr>
        <p:txBody>
          <a:bodyPr>
            <a:normAutofit/>
          </a:bodyPr>
          <a:lstStyle/>
          <a:p>
            <a:r>
              <a:rPr lang="en-IN" sz="7200" dirty="0"/>
              <a:t/>
            </a:r>
            <a:br>
              <a:rPr lang="en-IN" sz="7200" dirty="0"/>
            </a:br>
            <a:r>
              <a:rPr lang="en-IN" sz="7200" dirty="0"/>
              <a:t/>
            </a:r>
            <a:br>
              <a:rPr lang="en-IN" sz="7200" dirty="0"/>
            </a:br>
            <a:r>
              <a:rPr lang="en-IN" sz="7200" dirty="0"/>
              <a:t>        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6DE28A-E307-4B3D-94D1-0BD85CB69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99785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ED9CE0-E0FD-43F7-8A74-AA08CC3C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63CA68-3A1E-4D26-B8EC-C5E41D460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</a:t>
            </a:r>
          </a:p>
          <a:p>
            <a:r>
              <a:rPr lang="en-IN" dirty="0"/>
              <a:t>HTML</a:t>
            </a:r>
          </a:p>
          <a:p>
            <a:r>
              <a:rPr lang="en-IN" dirty="0"/>
              <a:t>CSS</a:t>
            </a:r>
          </a:p>
          <a:p>
            <a:r>
              <a:rPr lang="en-IN" dirty="0"/>
              <a:t>BOOTSTRAP</a:t>
            </a:r>
          </a:p>
          <a:p>
            <a:r>
              <a:rPr lang="en-IN" dirty="0"/>
              <a:t>Important Keys</a:t>
            </a:r>
          </a:p>
          <a:p>
            <a:r>
              <a:rPr lang="en-IN" dirty="0"/>
              <a:t>MAC Products</a:t>
            </a:r>
          </a:p>
          <a:p>
            <a:r>
              <a:rPr lang="en-IN" dirty="0"/>
              <a:t>Conclusion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505880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2D3944-F123-4076-A9AF-C6D37B04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8F1853-F95C-4CFE-9678-4F9763BF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development of a web application to display and gather information on mac products which are all available in stores.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goal - inventory of existing mac products and to provide information about that products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availability of mac products in rural areas.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849580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1B8649-071E-4149-9D00-64511C9F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15CE87-4CA1-4981-8BF5-962BA8358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HTML, or Hyper Text Markup Language</a:t>
            </a:r>
          </a:p>
          <a:p>
            <a:r>
              <a:rPr lang="en-US" dirty="0"/>
              <a:t>Used to write at least a portion of nearly every web page online</a:t>
            </a:r>
          </a:p>
          <a:p>
            <a:r>
              <a:rPr lang="en-US" dirty="0"/>
              <a:t>tell your browser how pages are supposed to look and behave. </a:t>
            </a:r>
          </a:p>
          <a:p>
            <a:r>
              <a:rPr lang="en-US" dirty="0"/>
              <a:t>set of codes is universal to every browser in use today, from Internet Explorer to Firefox to Apple's Safari.</a:t>
            </a:r>
          </a:p>
          <a:p>
            <a:r>
              <a:rPr lang="en-US" dirty="0"/>
              <a:t>HTML is extended and, in some cases, replaced with other coding on web pages </a:t>
            </a:r>
          </a:p>
          <a:p>
            <a:r>
              <a:rPr lang="en-US" dirty="0"/>
              <a:t>even more specific functions, like XML, Flash, or PHP are compatible with recent versions of HTML.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827335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FE3BD0-54C4-4ACC-BD51-A1F5E31F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C855C8-5E94-4765-A88D-423453C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CSS, which stands for Cascading Style Sheets</a:t>
            </a:r>
          </a:p>
          <a:p>
            <a:r>
              <a:rPr lang="en-US" dirty="0"/>
              <a:t>used alongside HTML to separate a webpage's content (the HTML part) from the design and formatting (the CSS part)</a:t>
            </a:r>
          </a:p>
          <a:p>
            <a:r>
              <a:rPr lang="en-US" dirty="0"/>
              <a:t>It defines fonts, </a:t>
            </a:r>
            <a:r>
              <a:rPr lang="en-US" dirty="0" err="1"/>
              <a:t>colors,images</a:t>
            </a:r>
            <a:r>
              <a:rPr lang="en-US" dirty="0"/>
              <a:t>, positions and other visual aspects of a webpage, something which HTML was not originally designed to do.</a:t>
            </a:r>
          </a:p>
          <a:p>
            <a:r>
              <a:rPr lang="en-US" dirty="0"/>
              <a:t>CSS decides how your HTML is displayed.</a:t>
            </a:r>
          </a:p>
          <a:p>
            <a:r>
              <a:rPr lang="en-US" dirty="0"/>
              <a:t>each browser may interpret CSS in different ways</a:t>
            </a:r>
          </a:p>
          <a:p>
            <a:r>
              <a:rPr lang="en-US" dirty="0"/>
              <a:t>It is always best to view your documents in multiple browsers to check their appearance in each one.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24735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560E4E-ECE1-4294-B894-A96168A3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BF8836-C756-48E7-94F8-58FD5D984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is an open source JavaScript framework </a:t>
            </a:r>
          </a:p>
          <a:p>
            <a:r>
              <a:rPr lang="en-US" dirty="0"/>
              <a:t>developed by Twitter's team of designers and developers</a:t>
            </a:r>
          </a:p>
          <a:p>
            <a:r>
              <a:rPr lang="en-US" dirty="0"/>
              <a:t>most popular HTML, CSS, and JS framework for developing responsive, mobile first projects on the web</a:t>
            </a:r>
          </a:p>
          <a:p>
            <a:r>
              <a:rPr lang="en-US" dirty="0"/>
              <a:t>It was also programmed to support both HTML5 and CSS3</a:t>
            </a:r>
          </a:p>
          <a:p>
            <a:r>
              <a:rPr lang="en-US" dirty="0"/>
              <a:t>It contains HTML, CSS-based design templates for typography, forms, buttons, and  other interface components, as well as optional JavaScript extensions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22995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47EFCC-419F-47E9-9D3A-B26E3E7D3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Important Keys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D3491727-9F36-4434-88F1-369BCEE69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249" y="1428750"/>
            <a:ext cx="8855901" cy="452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881173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BCAFDE-E0D6-4A0B-83D1-4DA669FA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EE2D2A37-D766-4473-8201-9268C6A14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161789"/>
            <a:ext cx="8862164" cy="5181600"/>
          </a:xfrm>
        </p:spPr>
      </p:pic>
    </p:spTree>
    <p:extLst>
      <p:ext uri="{BB962C8B-B14F-4D97-AF65-F5344CB8AC3E}">
        <p14:creationId xmlns:p14="http://schemas.microsoft.com/office/powerpoint/2010/main" xmlns="" val="1960051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16111D-F477-4359-93BF-F9A64478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MAC Products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5922C41-4ED7-4EE1-A9ED-4C9E32035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419" y="1299575"/>
            <a:ext cx="5469699" cy="52609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77A4E5C-E4B0-4EAE-B5B9-B25D4AF33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638" y="1377863"/>
            <a:ext cx="5628362" cy="526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168698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148</TotalTime>
  <Words>381</Words>
  <Application>Microsoft Office PowerPoint</Application>
  <PresentationFormat>Custom</PresentationFormat>
  <Paragraphs>47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Crop</vt:lpstr>
      <vt:lpstr>Mac store</vt:lpstr>
      <vt:lpstr>                        Abstract</vt:lpstr>
      <vt:lpstr>                 INTRODUCTION</vt:lpstr>
      <vt:lpstr>                         HTML</vt:lpstr>
      <vt:lpstr>                         CSS</vt:lpstr>
      <vt:lpstr>                      BOOTSTRAP</vt:lpstr>
      <vt:lpstr>                  Important Keys </vt:lpstr>
      <vt:lpstr>Slide 8</vt:lpstr>
      <vt:lpstr>                     MAC Products</vt:lpstr>
      <vt:lpstr>Slide 10</vt:lpstr>
      <vt:lpstr>Slide 11</vt:lpstr>
      <vt:lpstr>                       Conclusion</vt:lpstr>
      <vt:lpstr>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 store</dc:title>
  <dc:creator>deepak mohan</dc:creator>
  <cp:lastModifiedBy>tcs</cp:lastModifiedBy>
  <cp:revision>13</cp:revision>
  <dcterms:created xsi:type="dcterms:W3CDTF">2018-10-31T08:16:11Z</dcterms:created>
  <dcterms:modified xsi:type="dcterms:W3CDTF">2018-11-01T03:58:39Z</dcterms:modified>
</cp:coreProperties>
</file>