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7D373-6B34-4A6E-9D95-DDAA8A929D3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43139C5B-62FB-4091-8D24-8924780DF65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Patient Arrival</a:t>
          </a:r>
          <a:r>
            <a:rPr lang="en-US"/>
            <a:t/>
          </a:r>
          <a:endParaRPr lang="en-US"/>
        </a:p>
      </dgm:t>
    </dgm:pt>
    <dgm:pt modelId="{13CAF90C-F0BD-4AA8-865A-29114C600F56}" cxnId="{386A5A47-5E36-452A-8B2B-85BBFB439D8A}" type="parTrans">
      <dgm:prSet/>
      <dgm:spPr/>
      <dgm:t>
        <a:bodyPr/>
        <a:p>
          <a:endParaRPr lang="en-US"/>
        </a:p>
      </dgm:t>
    </dgm:pt>
    <dgm:pt modelId="{CDA81B52-901B-4697-92CC-1693EA8B6029}" cxnId="{386A5A47-5E36-452A-8B2B-85BBFB439D8A}" type="sibTrans">
      <dgm:prSet/>
      <dgm:spPr/>
      <dgm:t>
        <a:bodyPr/>
        <a:p>
          <a:endParaRPr lang="en-US"/>
        </a:p>
      </dgm:t>
    </dgm:pt>
    <dgm:pt modelId="{64F85C76-A20B-4287-9F02-A486108F2D0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Reception	</a:t>
          </a:r>
          <a:r>
            <a:rPr lang="en-US"/>
            <a:t/>
          </a:r>
          <a:endParaRPr lang="en-US"/>
        </a:p>
      </dgm:t>
    </dgm:pt>
    <dgm:pt modelId="{84960065-B67E-4622-B079-A9925199A635}" cxnId="{0629317A-99E5-49D0-924C-B90AD786081F}" type="parTrans">
      <dgm:prSet/>
      <dgm:spPr/>
      <dgm:t>
        <a:bodyPr/>
        <a:p>
          <a:endParaRPr lang="en-US"/>
        </a:p>
      </dgm:t>
    </dgm:pt>
    <dgm:pt modelId="{193BEE6C-30AD-4465-B537-8CBEA52B76A4}" cxnId="{0629317A-99E5-49D0-924C-B90AD786081F}" type="sibTrans">
      <dgm:prSet/>
      <dgm:spPr/>
      <dgm:t>
        <a:bodyPr/>
        <a:p>
          <a:endParaRPr lang="en-US"/>
        </a:p>
      </dgm:t>
    </dgm:pt>
    <dgm:pt modelId="{57A9EF5F-46F0-494C-99A6-2862D84442F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Waiting Queue</a:t>
          </a:r>
          <a:r>
            <a:rPr lang="en-US"/>
            <a:t/>
          </a:r>
          <a:endParaRPr lang="en-US"/>
        </a:p>
      </dgm:t>
    </dgm:pt>
    <dgm:pt modelId="{1E708E8C-CF85-41BA-8E14-E5D522EA2B00}" cxnId="{10DA302F-E2EC-44E9-8240-0ADF6412F8CB}" type="parTrans">
      <dgm:prSet/>
      <dgm:spPr/>
      <dgm:t>
        <a:bodyPr/>
        <a:p>
          <a:endParaRPr lang="en-US"/>
        </a:p>
      </dgm:t>
    </dgm:pt>
    <dgm:pt modelId="{7D2EEFEB-DB5E-4D58-9201-5B73791D214B}" cxnId="{10DA302F-E2EC-44E9-8240-0ADF6412F8CB}" type="sibTrans">
      <dgm:prSet/>
      <dgm:spPr/>
      <dgm:t>
        <a:bodyPr/>
        <a:p>
          <a:endParaRPr lang="en-US"/>
        </a:p>
      </dgm:t>
    </dgm:pt>
    <dgm:pt modelId="{10419387-0F11-4F64-8962-014A0019403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Doctor</a:t>
          </a:r>
          <a:r>
            <a:rPr lang="en-US"/>
            <a:t/>
          </a:r>
          <a:endParaRPr lang="en-US"/>
        </a:p>
      </dgm:t>
    </dgm:pt>
    <dgm:pt modelId="{8CA9F619-BA0C-4427-88CD-F6CDBA629A4C}" cxnId="{3B924D33-345E-4882-8B34-EE63ADB6477C}" type="parTrans">
      <dgm:prSet/>
      <dgm:spPr/>
      <dgm:t>
        <a:bodyPr/>
        <a:p>
          <a:endParaRPr lang="en-US"/>
        </a:p>
      </dgm:t>
    </dgm:pt>
    <dgm:pt modelId="{EAB22CA7-47D5-481C-A03F-0AEB03291579}" cxnId="{3B924D33-345E-4882-8B34-EE63ADB6477C}" type="sibTrans">
      <dgm:prSet/>
      <dgm:spPr/>
      <dgm:t>
        <a:bodyPr/>
        <a:p>
          <a:endParaRPr lang="en-US"/>
        </a:p>
      </dgm:t>
    </dgm:pt>
    <dgm:pt modelId="{BB483CE2-D9EF-477B-94D5-0C77D2293F3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Out</a:t>
          </a:r>
          <a:r>
            <a:rPr lang="en-US"/>
            <a:t/>
          </a:r>
          <a:endParaRPr lang="en-US"/>
        </a:p>
      </dgm:t>
    </dgm:pt>
    <dgm:pt modelId="{2C78B887-280E-4F64-A96D-497C86D30960}" cxnId="{441B28D1-B5F7-4755-9804-EEE75A307322}" type="parTrans">
      <dgm:prSet/>
      <dgm:spPr/>
      <dgm:t>
        <a:bodyPr/>
        <a:p>
          <a:endParaRPr lang="en-US"/>
        </a:p>
      </dgm:t>
    </dgm:pt>
    <dgm:pt modelId="{955A6D25-2D0C-46C0-A2AD-6FC6BD1D586B}" cxnId="{441B28D1-B5F7-4755-9804-EEE75A307322}" type="sibTrans">
      <dgm:prSet/>
      <dgm:spPr/>
      <dgm:t>
        <a:bodyPr/>
        <a:p>
          <a:endParaRPr lang="en-US"/>
        </a:p>
      </dgm:t>
    </dgm:pt>
    <dgm:pt modelId="{0E0E8C52-A67D-4A81-8633-6D2E65B1F2D7}" type="pres">
      <dgm:prSet presAssocID="{91B7D373-6B34-4A6E-9D95-DDAA8A929D39}" presName="diagram" presStyleCnt="0">
        <dgm:presLayoutVars>
          <dgm:dir/>
          <dgm:resizeHandles val="exact"/>
        </dgm:presLayoutVars>
      </dgm:prSet>
      <dgm:spPr/>
    </dgm:pt>
    <dgm:pt modelId="{4E38F88D-17EC-452A-AE1D-00A9B389DB57}" type="pres">
      <dgm:prSet presAssocID="{43139C5B-62FB-4091-8D24-8924780DF65F}" presName="node" presStyleLbl="node1" presStyleIdx="0" presStyleCnt="5">
        <dgm:presLayoutVars>
          <dgm:bulletEnabled val="1"/>
        </dgm:presLayoutVars>
      </dgm:prSet>
      <dgm:spPr/>
    </dgm:pt>
    <dgm:pt modelId="{5BC51AB9-B6D9-4268-B253-795760B8824A}" type="pres">
      <dgm:prSet presAssocID="{CDA81B52-901B-4697-92CC-1693EA8B6029}" presName="sibTrans" presStyleLbl="sibTrans2D1" presStyleIdx="0" presStyleCnt="4"/>
      <dgm:spPr/>
    </dgm:pt>
    <dgm:pt modelId="{69B4A2BD-6146-496A-A65D-190E125D4EC8}" type="pres">
      <dgm:prSet presAssocID="{CDA81B52-901B-4697-92CC-1693EA8B6029}" presName="connectorText" presStyleCnt="0"/>
      <dgm:spPr/>
    </dgm:pt>
    <dgm:pt modelId="{712BAE3A-E4FE-41EA-8334-63B0CBF0A033}" type="pres">
      <dgm:prSet presAssocID="{64F85C76-A20B-4287-9F02-A486108F2D03}" presName="node" presStyleLbl="node1" presStyleIdx="1" presStyleCnt="5">
        <dgm:presLayoutVars>
          <dgm:bulletEnabled val="1"/>
        </dgm:presLayoutVars>
      </dgm:prSet>
      <dgm:spPr/>
    </dgm:pt>
    <dgm:pt modelId="{7A047547-076D-47A6-9040-35EE3F8A7BC4}" type="pres">
      <dgm:prSet presAssocID="{193BEE6C-30AD-4465-B537-8CBEA52B76A4}" presName="sibTrans" presStyleLbl="sibTrans2D1" presStyleIdx="1" presStyleCnt="4"/>
      <dgm:spPr/>
    </dgm:pt>
    <dgm:pt modelId="{729CA08D-C107-4CE8-8AB3-385541727DA2}" type="pres">
      <dgm:prSet presAssocID="{193BEE6C-30AD-4465-B537-8CBEA52B76A4}" presName="connectorText" presStyleCnt="0"/>
      <dgm:spPr/>
    </dgm:pt>
    <dgm:pt modelId="{55F26D06-1393-416B-92F3-B1FF848709D7}" type="pres">
      <dgm:prSet presAssocID="{57A9EF5F-46F0-494C-99A6-2862D84442F1}" presName="node" presStyleLbl="node1" presStyleIdx="2" presStyleCnt="5">
        <dgm:presLayoutVars>
          <dgm:bulletEnabled val="1"/>
        </dgm:presLayoutVars>
      </dgm:prSet>
      <dgm:spPr/>
    </dgm:pt>
    <dgm:pt modelId="{84706952-1D53-4E08-B3BF-0B4E461B4373}" type="pres">
      <dgm:prSet presAssocID="{7D2EEFEB-DB5E-4D58-9201-5B73791D214B}" presName="sibTrans" presStyleLbl="sibTrans2D1" presStyleIdx="2" presStyleCnt="4"/>
      <dgm:spPr/>
    </dgm:pt>
    <dgm:pt modelId="{0C6B9EDD-0CAC-48A4-A9EA-CFA427EB1781}" type="pres">
      <dgm:prSet presAssocID="{7D2EEFEB-DB5E-4D58-9201-5B73791D214B}" presName="connectorText" presStyleCnt="0"/>
      <dgm:spPr/>
    </dgm:pt>
    <dgm:pt modelId="{E161C3CB-05BA-4401-B570-318169151DFD}" type="pres">
      <dgm:prSet presAssocID="{10419387-0F11-4F64-8962-014A0019403A}" presName="node" presStyleLbl="node1" presStyleIdx="3" presStyleCnt="5">
        <dgm:presLayoutVars>
          <dgm:bulletEnabled val="1"/>
        </dgm:presLayoutVars>
      </dgm:prSet>
      <dgm:spPr/>
    </dgm:pt>
    <dgm:pt modelId="{89C7543E-F329-4A11-98FA-23BD32C24BFC}" type="pres">
      <dgm:prSet presAssocID="{EAB22CA7-47D5-481C-A03F-0AEB03291579}" presName="sibTrans" presStyleLbl="sibTrans2D1" presStyleIdx="3" presStyleCnt="4"/>
      <dgm:spPr/>
    </dgm:pt>
    <dgm:pt modelId="{C5CF57D7-9216-4C5C-94F3-BA7E574FB173}" type="pres">
      <dgm:prSet presAssocID="{EAB22CA7-47D5-481C-A03F-0AEB03291579}" presName="connectorText" presStyleCnt="0"/>
      <dgm:spPr/>
    </dgm:pt>
    <dgm:pt modelId="{D598F045-5E91-4AD5-ABCC-7D9F7480723D}" type="pres">
      <dgm:prSet presAssocID="{BB483CE2-D9EF-477B-94D5-0C77D2293F39}" presName="node" presStyleLbl="node1" presStyleIdx="4" presStyleCnt="5">
        <dgm:presLayoutVars>
          <dgm:bulletEnabled val="1"/>
        </dgm:presLayoutVars>
      </dgm:prSet>
      <dgm:spPr/>
    </dgm:pt>
  </dgm:ptLst>
  <dgm:cxnLst>
    <dgm:cxn modelId="{386A5A47-5E36-452A-8B2B-85BBFB439D8A}" srcId="{91B7D373-6B34-4A6E-9D95-DDAA8A929D39}" destId="{43139C5B-62FB-4091-8D24-8924780DF65F}" srcOrd="0" destOrd="0" parTransId="{13CAF90C-F0BD-4AA8-865A-29114C600F56}" sibTransId="{CDA81B52-901B-4697-92CC-1693EA8B6029}"/>
    <dgm:cxn modelId="{0629317A-99E5-49D0-924C-B90AD786081F}" srcId="{91B7D373-6B34-4A6E-9D95-DDAA8A929D39}" destId="{64F85C76-A20B-4287-9F02-A486108F2D03}" srcOrd="1" destOrd="0" parTransId="{84960065-B67E-4622-B079-A9925199A635}" sibTransId="{193BEE6C-30AD-4465-B537-8CBEA52B76A4}"/>
    <dgm:cxn modelId="{10DA302F-E2EC-44E9-8240-0ADF6412F8CB}" srcId="{91B7D373-6B34-4A6E-9D95-DDAA8A929D39}" destId="{57A9EF5F-46F0-494C-99A6-2862D84442F1}" srcOrd="2" destOrd="0" parTransId="{1E708E8C-CF85-41BA-8E14-E5D522EA2B00}" sibTransId="{7D2EEFEB-DB5E-4D58-9201-5B73791D214B}"/>
    <dgm:cxn modelId="{3B924D33-345E-4882-8B34-EE63ADB6477C}" srcId="{91B7D373-6B34-4A6E-9D95-DDAA8A929D39}" destId="{10419387-0F11-4F64-8962-014A0019403A}" srcOrd="3" destOrd="0" parTransId="{8CA9F619-BA0C-4427-88CD-F6CDBA629A4C}" sibTransId="{EAB22CA7-47D5-481C-A03F-0AEB03291579}"/>
    <dgm:cxn modelId="{441B28D1-B5F7-4755-9804-EEE75A307322}" srcId="{91B7D373-6B34-4A6E-9D95-DDAA8A929D39}" destId="{BB483CE2-D9EF-477B-94D5-0C77D2293F39}" srcOrd="4" destOrd="0" parTransId="{2C78B887-280E-4F64-A96D-497C86D30960}" sibTransId="{955A6D25-2D0C-46C0-A2AD-6FC6BD1D586B}"/>
    <dgm:cxn modelId="{226C68C3-310F-4EF5-AF1C-842DA0C7DB79}" type="presOf" srcId="{91B7D373-6B34-4A6E-9D95-DDAA8A929D39}" destId="{0E0E8C52-A67D-4A81-8633-6D2E65B1F2D7}" srcOrd="0" destOrd="0" presId="urn:microsoft.com/office/officeart/2005/8/layout/process5"/>
    <dgm:cxn modelId="{486C491C-36FE-4B0E-B234-3D9C0ADE53DF}" type="presParOf" srcId="{0E0E8C52-A67D-4A81-8633-6D2E65B1F2D7}" destId="{4E38F88D-17EC-452A-AE1D-00A9B389DB57}" srcOrd="0" destOrd="0" presId="urn:microsoft.com/office/officeart/2005/8/layout/process5"/>
    <dgm:cxn modelId="{D7480772-6C45-48BB-8A96-F7C9BBCA33F1}" type="presOf" srcId="{43139C5B-62FB-4091-8D24-8924780DF65F}" destId="{4E38F88D-17EC-452A-AE1D-00A9B389DB57}" srcOrd="0" destOrd="0" presId="urn:microsoft.com/office/officeart/2005/8/layout/process5"/>
    <dgm:cxn modelId="{9E88ED1B-C8BA-42F8-82FA-90F2CEDB3BB1}" type="presParOf" srcId="{0E0E8C52-A67D-4A81-8633-6D2E65B1F2D7}" destId="{5BC51AB9-B6D9-4268-B253-795760B8824A}" srcOrd="1" destOrd="0" presId="urn:microsoft.com/office/officeart/2005/8/layout/process5"/>
    <dgm:cxn modelId="{DD6F1CC0-BDB9-4258-ACE3-596A95B5FAEC}" type="presOf" srcId="{CDA81B52-901B-4697-92CC-1693EA8B6029}" destId="{5BC51AB9-B6D9-4268-B253-795760B8824A}" srcOrd="0" destOrd="0" presId="urn:microsoft.com/office/officeart/2005/8/layout/process5"/>
    <dgm:cxn modelId="{47716514-7AF1-433E-AD5A-2B34CE98F15C}" type="presParOf" srcId="{5BC51AB9-B6D9-4268-B253-795760B8824A}" destId="{69B4A2BD-6146-496A-A65D-190E125D4EC8}" srcOrd="0" destOrd="1" presId="urn:microsoft.com/office/officeart/2005/8/layout/process5"/>
    <dgm:cxn modelId="{237A79B4-CBC2-4E6B-999E-C3EF364DFD72}" type="presOf" srcId="{CDA81B52-901B-4697-92CC-1693EA8B6029}" destId="{69B4A2BD-6146-496A-A65D-190E125D4EC8}" srcOrd="1" destOrd="0" presId="urn:microsoft.com/office/officeart/2005/8/layout/process5"/>
    <dgm:cxn modelId="{4C724E99-4D58-4DCB-8003-EE904E5EF499}" type="presParOf" srcId="{0E0E8C52-A67D-4A81-8633-6D2E65B1F2D7}" destId="{712BAE3A-E4FE-41EA-8334-63B0CBF0A033}" srcOrd="2" destOrd="0" presId="urn:microsoft.com/office/officeart/2005/8/layout/process5"/>
    <dgm:cxn modelId="{02CF7805-A9AE-427C-9522-709900E88554}" type="presOf" srcId="{64F85C76-A20B-4287-9F02-A486108F2D03}" destId="{712BAE3A-E4FE-41EA-8334-63B0CBF0A033}" srcOrd="0" destOrd="0" presId="urn:microsoft.com/office/officeart/2005/8/layout/process5"/>
    <dgm:cxn modelId="{0376DB7E-5799-44D0-9139-0F79F0CEF25A}" type="presParOf" srcId="{0E0E8C52-A67D-4A81-8633-6D2E65B1F2D7}" destId="{7A047547-076D-47A6-9040-35EE3F8A7BC4}" srcOrd="3" destOrd="0" presId="urn:microsoft.com/office/officeart/2005/8/layout/process5"/>
    <dgm:cxn modelId="{CD624C25-070E-4D06-A786-CED225E14A76}" type="presOf" srcId="{193BEE6C-30AD-4465-B537-8CBEA52B76A4}" destId="{7A047547-076D-47A6-9040-35EE3F8A7BC4}" srcOrd="0" destOrd="0" presId="urn:microsoft.com/office/officeart/2005/8/layout/process5"/>
    <dgm:cxn modelId="{5B525DE5-4A12-48BD-BBBD-974A32709D55}" type="presParOf" srcId="{7A047547-076D-47A6-9040-35EE3F8A7BC4}" destId="{729CA08D-C107-4CE8-8AB3-385541727DA2}" srcOrd="0" destOrd="3" presId="urn:microsoft.com/office/officeart/2005/8/layout/process5"/>
    <dgm:cxn modelId="{C0382CFB-8D1B-44C1-AAA5-3595433D2A8B}" type="presOf" srcId="{193BEE6C-30AD-4465-B537-8CBEA52B76A4}" destId="{729CA08D-C107-4CE8-8AB3-385541727DA2}" srcOrd="1" destOrd="0" presId="urn:microsoft.com/office/officeart/2005/8/layout/process5"/>
    <dgm:cxn modelId="{57EB37C3-F2DE-4BD5-A36B-36C1BE934897}" type="presParOf" srcId="{0E0E8C52-A67D-4A81-8633-6D2E65B1F2D7}" destId="{55F26D06-1393-416B-92F3-B1FF848709D7}" srcOrd="4" destOrd="0" presId="urn:microsoft.com/office/officeart/2005/8/layout/process5"/>
    <dgm:cxn modelId="{639AC1A9-19BA-4375-84D5-F30E82174ECA}" type="presOf" srcId="{57A9EF5F-46F0-494C-99A6-2862D84442F1}" destId="{55F26D06-1393-416B-92F3-B1FF848709D7}" srcOrd="0" destOrd="0" presId="urn:microsoft.com/office/officeart/2005/8/layout/process5"/>
    <dgm:cxn modelId="{E44F8E2D-A545-4FCC-A5B5-5CB3776DBA60}" type="presParOf" srcId="{0E0E8C52-A67D-4A81-8633-6D2E65B1F2D7}" destId="{84706952-1D53-4E08-B3BF-0B4E461B4373}" srcOrd="5" destOrd="0" presId="urn:microsoft.com/office/officeart/2005/8/layout/process5"/>
    <dgm:cxn modelId="{05A8CD2F-F629-41C4-A743-D0EBA8227F43}" type="presOf" srcId="{7D2EEFEB-DB5E-4D58-9201-5B73791D214B}" destId="{84706952-1D53-4E08-B3BF-0B4E461B4373}" srcOrd="0" destOrd="0" presId="urn:microsoft.com/office/officeart/2005/8/layout/process5"/>
    <dgm:cxn modelId="{A045A28C-9E44-415B-9692-FAC0480CF190}" type="presParOf" srcId="{84706952-1D53-4E08-B3BF-0B4E461B4373}" destId="{0C6B9EDD-0CAC-48A4-A9EA-CFA427EB1781}" srcOrd="0" destOrd="5" presId="urn:microsoft.com/office/officeart/2005/8/layout/process5"/>
    <dgm:cxn modelId="{5DF5F364-243C-435C-9FEA-8C57E639F743}" type="presOf" srcId="{7D2EEFEB-DB5E-4D58-9201-5B73791D214B}" destId="{0C6B9EDD-0CAC-48A4-A9EA-CFA427EB1781}" srcOrd="1" destOrd="0" presId="urn:microsoft.com/office/officeart/2005/8/layout/process5"/>
    <dgm:cxn modelId="{E1512A92-F357-4833-81A3-BD6E90F3F959}" type="presParOf" srcId="{0E0E8C52-A67D-4A81-8633-6D2E65B1F2D7}" destId="{E161C3CB-05BA-4401-B570-318169151DFD}" srcOrd="6" destOrd="0" presId="urn:microsoft.com/office/officeart/2005/8/layout/process5"/>
    <dgm:cxn modelId="{15E345A7-4CC0-4D7D-9C36-BD5818D9A339}" type="presOf" srcId="{10419387-0F11-4F64-8962-014A0019403A}" destId="{E161C3CB-05BA-4401-B570-318169151DFD}" srcOrd="0" destOrd="0" presId="urn:microsoft.com/office/officeart/2005/8/layout/process5"/>
    <dgm:cxn modelId="{9DFA7906-166D-48A0-8A5B-B04AF1D293AC}" type="presParOf" srcId="{0E0E8C52-A67D-4A81-8633-6D2E65B1F2D7}" destId="{89C7543E-F329-4A11-98FA-23BD32C24BFC}" srcOrd="7" destOrd="0" presId="urn:microsoft.com/office/officeart/2005/8/layout/process5"/>
    <dgm:cxn modelId="{82679F78-09A6-4CFA-8766-F706E6F7D580}" type="presOf" srcId="{EAB22CA7-47D5-481C-A03F-0AEB03291579}" destId="{89C7543E-F329-4A11-98FA-23BD32C24BFC}" srcOrd="0" destOrd="0" presId="urn:microsoft.com/office/officeart/2005/8/layout/process5"/>
    <dgm:cxn modelId="{5C20AF6D-225E-421D-951D-CA43CDBE208E}" type="presParOf" srcId="{89C7543E-F329-4A11-98FA-23BD32C24BFC}" destId="{C5CF57D7-9216-4C5C-94F3-BA7E574FB173}" srcOrd="0" destOrd="7" presId="urn:microsoft.com/office/officeart/2005/8/layout/process5"/>
    <dgm:cxn modelId="{7926F474-87CB-47AF-B79B-454A6330DDEA}" type="presOf" srcId="{EAB22CA7-47D5-481C-A03F-0AEB03291579}" destId="{C5CF57D7-9216-4C5C-94F3-BA7E574FB173}" srcOrd="1" destOrd="0" presId="urn:microsoft.com/office/officeart/2005/8/layout/process5"/>
    <dgm:cxn modelId="{F291EEF1-AF56-4780-833B-852C70CC2950}" type="presParOf" srcId="{0E0E8C52-A67D-4A81-8633-6D2E65B1F2D7}" destId="{D598F045-5E91-4AD5-ABCC-7D9F7480723D}" srcOrd="8" destOrd="0" presId="urn:microsoft.com/office/officeart/2005/8/layout/process5"/>
    <dgm:cxn modelId="{E6D3DBF2-05D9-4EA6-8354-400E6ABCABEE}" type="presOf" srcId="{BB483CE2-D9EF-477B-94D5-0C77D2293F39}" destId="{D598F045-5E91-4AD5-ABCC-7D9F7480723D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956165" cy="4509770"/>
        <a:chOff x="0" y="0"/>
        <a:chExt cx="9956165" cy="4509770"/>
      </a:xfrm>
    </dsp:grpSpPr>
    <dsp:sp modelId="{4E38F88D-17EC-452A-AE1D-00A9B389DB57}">
      <dsp:nvSpPr>
        <dsp:cNvPr id="3" name="Rounded Rectangle 2"/>
        <dsp:cNvSpPr/>
      </dsp:nvSpPr>
      <dsp:spPr bwMode="white">
        <a:xfrm>
          <a:off x="8751" y="160104"/>
          <a:ext cx="2620299" cy="15721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4780" tIns="144780" rIns="144780" bIns="14478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Patient Arrival</a:t>
          </a:r>
          <a:endParaRPr lang="en-US"/>
        </a:p>
      </dsp:txBody>
      <dsp:txXfrm>
        <a:off x="8751" y="160104"/>
        <a:ext cx="2620299" cy="1572180"/>
      </dsp:txXfrm>
    </dsp:sp>
    <dsp:sp modelId="{5BC51AB9-B6D9-4268-B253-795760B8824A}">
      <dsp:nvSpPr>
        <dsp:cNvPr id="4" name="Right Arrow 3"/>
        <dsp:cNvSpPr/>
      </dsp:nvSpPr>
      <dsp:spPr bwMode="white">
        <a:xfrm>
          <a:off x="2875358" y="621277"/>
          <a:ext cx="555503" cy="64983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875358" y="621277"/>
        <a:ext cx="555503" cy="649834"/>
      </dsp:txXfrm>
    </dsp:sp>
    <dsp:sp modelId="{712BAE3A-E4FE-41EA-8334-63B0CBF0A033}">
      <dsp:nvSpPr>
        <dsp:cNvPr id="5" name="Rounded Rectangle 4"/>
        <dsp:cNvSpPr/>
      </dsp:nvSpPr>
      <dsp:spPr bwMode="white">
        <a:xfrm>
          <a:off x="3677170" y="160104"/>
          <a:ext cx="2620299" cy="15721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4780" tIns="144780" rIns="144780" bIns="14478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Reception	</a:t>
          </a:r>
          <a:endParaRPr lang="en-US"/>
        </a:p>
      </dsp:txBody>
      <dsp:txXfrm>
        <a:off x="3677170" y="160104"/>
        <a:ext cx="2620299" cy="1572180"/>
      </dsp:txXfrm>
    </dsp:sp>
    <dsp:sp modelId="{7A047547-076D-47A6-9040-35EE3F8A7BC4}">
      <dsp:nvSpPr>
        <dsp:cNvPr id="6" name="Right Arrow 5"/>
        <dsp:cNvSpPr/>
      </dsp:nvSpPr>
      <dsp:spPr bwMode="white">
        <a:xfrm>
          <a:off x="6543777" y="621277"/>
          <a:ext cx="555503" cy="64983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6543777" y="621277"/>
        <a:ext cx="555503" cy="649834"/>
      </dsp:txXfrm>
    </dsp:sp>
    <dsp:sp modelId="{55F26D06-1393-416B-92F3-B1FF848709D7}">
      <dsp:nvSpPr>
        <dsp:cNvPr id="7" name="Rounded Rectangle 6"/>
        <dsp:cNvSpPr/>
      </dsp:nvSpPr>
      <dsp:spPr bwMode="white">
        <a:xfrm>
          <a:off x="7345589" y="160104"/>
          <a:ext cx="2620299" cy="15721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4780" tIns="144780" rIns="144780" bIns="14478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Waiting Queue</a:t>
          </a:r>
          <a:endParaRPr lang="en-US"/>
        </a:p>
      </dsp:txBody>
      <dsp:txXfrm>
        <a:off x="7345589" y="160104"/>
        <a:ext cx="2620299" cy="1572180"/>
      </dsp:txXfrm>
    </dsp:sp>
    <dsp:sp modelId="{84706952-1D53-4E08-B3BF-0B4E461B4373}">
      <dsp:nvSpPr>
        <dsp:cNvPr id="8" name="Right Arrow 7"/>
        <dsp:cNvSpPr/>
      </dsp:nvSpPr>
      <dsp:spPr bwMode="white">
        <a:xfrm rot="5424263">
          <a:off x="8369516" y="1929968"/>
          <a:ext cx="553971" cy="64983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5424263">
        <a:off x="8369516" y="1929968"/>
        <a:ext cx="553971" cy="649834"/>
      </dsp:txXfrm>
    </dsp:sp>
    <dsp:sp modelId="{E161C3CB-05BA-4401-B570-318169151DFD}">
      <dsp:nvSpPr>
        <dsp:cNvPr id="9" name="Rounded Rectangle 8"/>
        <dsp:cNvSpPr/>
      </dsp:nvSpPr>
      <dsp:spPr bwMode="white">
        <a:xfrm>
          <a:off x="7327115" y="2777486"/>
          <a:ext cx="2620299" cy="15721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4780" tIns="144780" rIns="144780" bIns="14478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Doctor</a:t>
          </a:r>
          <a:endParaRPr lang="en-US"/>
        </a:p>
      </dsp:txBody>
      <dsp:txXfrm>
        <a:off x="7327115" y="2777486"/>
        <a:ext cx="2620299" cy="1572180"/>
      </dsp:txXfrm>
    </dsp:sp>
    <dsp:sp modelId="{89C7543E-F329-4A11-98FA-23BD32C24BFC}">
      <dsp:nvSpPr>
        <dsp:cNvPr id="10" name="Right Arrow 9"/>
        <dsp:cNvSpPr/>
      </dsp:nvSpPr>
      <dsp:spPr bwMode="white">
        <a:xfrm rot="10800000">
          <a:off x="6525304" y="3238659"/>
          <a:ext cx="555503" cy="64983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6525304" y="3238659"/>
        <a:ext cx="555503" cy="649834"/>
      </dsp:txXfrm>
    </dsp:sp>
    <dsp:sp modelId="{D598F045-5E91-4AD5-ABCC-7D9F7480723D}">
      <dsp:nvSpPr>
        <dsp:cNvPr id="11" name="Rounded Rectangle 10"/>
        <dsp:cNvSpPr/>
      </dsp:nvSpPr>
      <dsp:spPr bwMode="white">
        <a:xfrm>
          <a:off x="3658696" y="2777486"/>
          <a:ext cx="2620299" cy="15721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4780" tIns="144780" rIns="144780" bIns="144780" anchor="ctr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Out</a:t>
          </a:r>
          <a:endParaRPr lang="en-US"/>
        </a:p>
      </dsp:txBody>
      <dsp:txXfrm>
        <a:off x="3658696" y="2777486"/>
        <a:ext cx="2620299" cy="1572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350" y="421640"/>
            <a:ext cx="9775190" cy="4215130"/>
          </a:xfrm>
        </p:spPr>
        <p:txBody>
          <a:bodyPr>
            <a:normAutofit/>
          </a:bodyPr>
          <a:p>
            <a:r>
              <a:rPr lang="en-US"/>
              <a:t>Data 604 - Final Project</a:t>
            </a:r>
            <a:br>
              <a:rPr lang="en-US"/>
            </a:br>
            <a:br>
              <a:rPr lang="en-US"/>
            </a:br>
            <a:r>
              <a:rPr lang="en-US"/>
              <a:t>Basic Simulation of a family practician waiting queue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845" y="5271770"/>
            <a:ext cx="8641080" cy="1042670"/>
          </a:xfrm>
        </p:spPr>
        <p:txBody>
          <a:bodyPr/>
          <a:p>
            <a:r>
              <a:rPr lang="en-US"/>
              <a:t>Deepak Mongia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505" cy="852805"/>
          </a:xfrm>
        </p:spPr>
        <p:txBody>
          <a:bodyPr/>
          <a:p>
            <a:r>
              <a:rPr lang="en-US"/>
              <a:t>Problem at hand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850"/>
          </a:xfrm>
        </p:spPr>
        <p:txBody>
          <a:bodyPr/>
          <a:p>
            <a:endParaRPr lang="en-US"/>
          </a:p>
          <a:p>
            <a:r>
              <a:rPr lang="en-US"/>
              <a:t>To understand how a family physician queue would behave </a:t>
            </a:r>
            <a:endParaRPr lang="en-US"/>
          </a:p>
          <a:p>
            <a:endParaRPr lang="en-US"/>
          </a:p>
          <a:p>
            <a:r>
              <a:rPr lang="en-US"/>
              <a:t>With different values of the system variables, how the queuing will vary in performance</a:t>
            </a:r>
            <a:endParaRPr lang="en-US"/>
          </a:p>
          <a:p>
            <a:endParaRPr lang="en-US"/>
          </a:p>
          <a:p>
            <a:r>
              <a:rPr lang="en-US"/>
              <a:t>Does the clinic need an extra doctor or an extra reception staff 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/>
          <a:p>
            <a:r>
              <a:rPr lang="en-US"/>
              <a:t>Outpatient Flow at a clinic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60" y="1188720"/>
            <a:ext cx="10594340" cy="4988560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281430" y="1430655"/>
          <a:ext cx="9956165" cy="4509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p>
            <a:r>
              <a:rPr lang="en-US"/>
              <a:t>System Parameters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0620" y="1683385"/>
            <a:ext cx="8763000" cy="159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3644265"/>
            <a:ext cx="6614160" cy="1684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780"/>
          </a:xfrm>
        </p:spPr>
        <p:txBody>
          <a:bodyPr>
            <a:normAutofit fontScale="90000"/>
          </a:bodyPr>
          <a:p>
            <a:r>
              <a:rPr lang="en-US"/>
              <a:t>Main Process and Logic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215" y="2681605"/>
            <a:ext cx="8831580" cy="3863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960120"/>
            <a:ext cx="6313170" cy="1532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4820" cy="996950"/>
          </a:xfrm>
        </p:spPr>
        <p:txBody>
          <a:bodyPr/>
          <a:p>
            <a:r>
              <a:rPr lang="en-US" sz="3200" b="1"/>
              <a:t>Main Features considered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5205"/>
          </a:xfrm>
        </p:spPr>
        <p:txBody>
          <a:bodyPr>
            <a:normAutofit lnSpcReduction="10000"/>
          </a:bodyPr>
          <a:p>
            <a:r>
              <a:rPr lang="en-US"/>
              <a:t>Separate resources and time frames for reception and doctor</a:t>
            </a:r>
            <a:endParaRPr lang="en-US"/>
          </a:p>
          <a:p>
            <a:endParaRPr lang="en-US"/>
          </a:p>
          <a:p>
            <a:r>
              <a:rPr lang="en-US"/>
              <a:t>Patients with appointments or high priorty </a:t>
            </a:r>
            <a:endParaRPr lang="en-US"/>
          </a:p>
          <a:p>
            <a:endParaRPr lang="en-US"/>
          </a:p>
          <a:p>
            <a:r>
              <a:rPr lang="en-US"/>
              <a:t>Balking - for patients coming after the clinic closes</a:t>
            </a:r>
            <a:endParaRPr lang="en-US"/>
          </a:p>
          <a:p>
            <a:endParaRPr lang="en-US"/>
          </a:p>
          <a:p>
            <a:r>
              <a:rPr lang="en-US"/>
              <a:t>Audit done for</a:t>
            </a:r>
            <a:endParaRPr lang="en-US"/>
          </a:p>
          <a:p>
            <a:pPr marL="0" indent="0">
              <a:buNone/>
            </a:pPr>
            <a:r>
              <a:rPr lang="en-US"/>
              <a:t>	-	waiting times - waiting for reception + waiting for doctor</a:t>
            </a:r>
            <a:endParaRPr lang="en-US"/>
          </a:p>
          <a:p>
            <a:pPr marL="0" indent="0">
              <a:buNone/>
            </a:pPr>
            <a:r>
              <a:rPr lang="en-US"/>
              <a:t>	-	queue length</a:t>
            </a:r>
            <a:endParaRPr lang="en-US"/>
          </a:p>
          <a:p>
            <a:pPr marL="0" indent="0">
              <a:buNone/>
            </a:pPr>
            <a:r>
              <a:rPr lang="en-US"/>
              <a:t>	-	resource utilization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6380" cy="807720"/>
          </a:xfrm>
        </p:spPr>
        <p:txBody>
          <a:bodyPr/>
          <a:p>
            <a:r>
              <a:rPr lang="en-US"/>
              <a:t>Outputs / Findings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1005" y="1356995"/>
            <a:ext cx="8740140" cy="4549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70" y="312420"/>
            <a:ext cx="10414635" cy="586105"/>
          </a:xfrm>
        </p:spPr>
        <p:txBody>
          <a:bodyPr>
            <a:normAutofit fontScale="90000"/>
          </a:bodyPr>
          <a:p>
            <a:r>
              <a:rPr lang="en-US"/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99490" y="3999865"/>
            <a:ext cx="3771900" cy="24765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6130" y="4104640"/>
            <a:ext cx="3794760" cy="2491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0" y="1412875"/>
            <a:ext cx="3604260" cy="2484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390" y="1466215"/>
            <a:ext cx="3619500" cy="24307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01215" y="1044575"/>
            <a:ext cx="212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Wait Time - Plots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641975" y="1097915"/>
            <a:ext cx="202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Queues - Length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4950" y="2030095"/>
            <a:ext cx="128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 doctor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6200" y="4803775"/>
            <a:ext cx="119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 doctors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035" y="2030095"/>
            <a:ext cx="3248025" cy="9893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5035" y="4557395"/>
            <a:ext cx="3412490" cy="11010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75130" y="312420"/>
            <a:ext cx="434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/>
              <a:t>Conclusion</a:t>
            </a:r>
            <a:r>
              <a:rPr lang="en-US"/>
              <a:t>: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Presentation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Data 604 - Final Project  Basic Simulation of a family practician waiting queue</vt:lpstr>
      <vt:lpstr>Problem at hand</vt:lpstr>
      <vt:lpstr>Outpatient Flow at a clinic</vt:lpstr>
      <vt:lpstr>System Parameters</vt:lpstr>
      <vt:lpstr>Main Process and Logic</vt:lpstr>
      <vt:lpstr>Main Features considered</vt:lpstr>
      <vt:lpstr>Outputs / Findings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604 - Final Project  Basic Simulation of a family practician waiting queue</dc:title>
  <dc:creator/>
  <cp:lastModifiedBy>mongi</cp:lastModifiedBy>
  <cp:revision>10</cp:revision>
  <dcterms:created xsi:type="dcterms:W3CDTF">2020-07-15T12:25:00Z</dcterms:created>
  <dcterms:modified xsi:type="dcterms:W3CDTF">2020-07-19T04:13:25Z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